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Lobster"/>
      <p:regular r:id="rId40"/>
    </p:embeddedFont>
    <p:embeddedFont>
      <p:font typeface="Lato"/>
      <p:regular r:id="rId41"/>
      <p:bold r:id="rId42"/>
      <p:italic r:id="rId43"/>
      <p:boldItalic r:id="rId44"/>
    </p:embeddedFont>
    <p:embeddedFont>
      <p:font typeface="Overpass"/>
      <p:regular r:id="rId45"/>
      <p:bold r:id="rId46"/>
      <p:italic r:id="rId47"/>
      <p:boldItalic r:id="rId48"/>
    </p:embeddedFont>
    <p:embeddedFont>
      <p:font typeface="Didact Gothic"/>
      <p:regular r:id="rId49"/>
    </p:embeddedFont>
    <p:embeddedFont>
      <p:font typeface="Pacifico"/>
      <p:regular r:id="rId50"/>
    </p:embeddedFont>
    <p:embeddedFont>
      <p:font typeface="Lato Black"/>
      <p:bold r:id="rId51"/>
      <p:boldItalic r:id="rId52"/>
    </p:embeddedFont>
    <p:embeddedFont>
      <p:font typeface="Varela"/>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obster-regular.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Overpass-bold.fntdata"/><Relationship Id="rId45" Type="http://schemas.openxmlformats.org/officeDocument/2006/relationships/font" Target="fonts/Overpas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verpass-boldItalic.fntdata"/><Relationship Id="rId47" Type="http://schemas.openxmlformats.org/officeDocument/2006/relationships/font" Target="fonts/Overpass-italic.fntdata"/><Relationship Id="rId49" Type="http://schemas.openxmlformats.org/officeDocument/2006/relationships/font" Target="fonts/DidactGothic-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Black-bold.fntdata"/><Relationship Id="rId50" Type="http://schemas.openxmlformats.org/officeDocument/2006/relationships/font" Target="fonts/Pacifico-regular.fntdata"/><Relationship Id="rId53" Type="http://schemas.openxmlformats.org/officeDocument/2006/relationships/font" Target="fonts/Varela-regular.fntdata"/><Relationship Id="rId52" Type="http://schemas.openxmlformats.org/officeDocument/2006/relationships/font" Target="fonts/LatoBlack-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4" name="Shape 6094"/>
        <p:cNvGrpSpPr/>
        <p:nvPr/>
      </p:nvGrpSpPr>
      <p:grpSpPr>
        <a:xfrm>
          <a:off x="0" y="0"/>
          <a:ext cx="0" cy="0"/>
          <a:chOff x="0" y="0"/>
          <a:chExt cx="0" cy="0"/>
        </a:xfrm>
      </p:grpSpPr>
      <p:sp>
        <p:nvSpPr>
          <p:cNvPr id="6095" name="Google Shape;6095;g72927c975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6" name="Google Shape;6096;g72927c975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72927c9756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72927c9756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9" name="Shape 6399"/>
        <p:cNvGrpSpPr/>
        <p:nvPr/>
      </p:nvGrpSpPr>
      <p:grpSpPr>
        <a:xfrm>
          <a:off x="0" y="0"/>
          <a:ext cx="0" cy="0"/>
          <a:chOff x="0" y="0"/>
          <a:chExt cx="0" cy="0"/>
        </a:xfrm>
      </p:grpSpPr>
      <p:sp>
        <p:nvSpPr>
          <p:cNvPr id="6400" name="Google Shape;6400;g106f6116e1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1" name="Google Shape;6401;g106f6116e1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8" name="Shape 6408"/>
        <p:cNvGrpSpPr/>
        <p:nvPr/>
      </p:nvGrpSpPr>
      <p:grpSpPr>
        <a:xfrm>
          <a:off x="0" y="0"/>
          <a:ext cx="0" cy="0"/>
          <a:chOff x="0" y="0"/>
          <a:chExt cx="0" cy="0"/>
        </a:xfrm>
      </p:grpSpPr>
      <p:sp>
        <p:nvSpPr>
          <p:cNvPr id="6409" name="Google Shape;6409;g84be4fa56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0" name="Google Shape;6410;g84be4fa56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2" name="Shape 6462"/>
        <p:cNvGrpSpPr/>
        <p:nvPr/>
      </p:nvGrpSpPr>
      <p:grpSpPr>
        <a:xfrm>
          <a:off x="0" y="0"/>
          <a:ext cx="0" cy="0"/>
          <a:chOff x="0" y="0"/>
          <a:chExt cx="0" cy="0"/>
        </a:xfrm>
      </p:grpSpPr>
      <p:sp>
        <p:nvSpPr>
          <p:cNvPr id="6463" name="Google Shape;6463;g106f6116e1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4" name="Google Shape;6464;g106f6116e1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1" name="Shape 6471"/>
        <p:cNvGrpSpPr/>
        <p:nvPr/>
      </p:nvGrpSpPr>
      <p:grpSpPr>
        <a:xfrm>
          <a:off x="0" y="0"/>
          <a:ext cx="0" cy="0"/>
          <a:chOff x="0" y="0"/>
          <a:chExt cx="0" cy="0"/>
        </a:xfrm>
      </p:grpSpPr>
      <p:sp>
        <p:nvSpPr>
          <p:cNvPr id="6472" name="Google Shape;6472;g106a25efcd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3" name="Google Shape;6473;g106a25efcd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9" name="Shape 6479"/>
        <p:cNvGrpSpPr/>
        <p:nvPr/>
      </p:nvGrpSpPr>
      <p:grpSpPr>
        <a:xfrm>
          <a:off x="0" y="0"/>
          <a:ext cx="0" cy="0"/>
          <a:chOff x="0" y="0"/>
          <a:chExt cx="0" cy="0"/>
        </a:xfrm>
      </p:grpSpPr>
      <p:sp>
        <p:nvSpPr>
          <p:cNvPr id="6480" name="Google Shape;6480;g106a25efcd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1" name="Google Shape;6481;g106a25efcd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8" name="Shape 6488"/>
        <p:cNvGrpSpPr/>
        <p:nvPr/>
      </p:nvGrpSpPr>
      <p:grpSpPr>
        <a:xfrm>
          <a:off x="0" y="0"/>
          <a:ext cx="0" cy="0"/>
          <a:chOff x="0" y="0"/>
          <a:chExt cx="0" cy="0"/>
        </a:xfrm>
      </p:grpSpPr>
      <p:sp>
        <p:nvSpPr>
          <p:cNvPr id="6489" name="Google Shape;6489;g106a25efcd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0" name="Google Shape;6490;g106a25efcd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6" name="Shape 6496"/>
        <p:cNvGrpSpPr/>
        <p:nvPr/>
      </p:nvGrpSpPr>
      <p:grpSpPr>
        <a:xfrm>
          <a:off x="0" y="0"/>
          <a:ext cx="0" cy="0"/>
          <a:chOff x="0" y="0"/>
          <a:chExt cx="0" cy="0"/>
        </a:xfrm>
      </p:grpSpPr>
      <p:sp>
        <p:nvSpPr>
          <p:cNvPr id="6497" name="Google Shape;6497;g106f6116e13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8" name="Google Shape;6498;g106f6116e13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5" name="Shape 6505"/>
        <p:cNvGrpSpPr/>
        <p:nvPr/>
      </p:nvGrpSpPr>
      <p:grpSpPr>
        <a:xfrm>
          <a:off x="0" y="0"/>
          <a:ext cx="0" cy="0"/>
          <a:chOff x="0" y="0"/>
          <a:chExt cx="0" cy="0"/>
        </a:xfrm>
      </p:grpSpPr>
      <p:sp>
        <p:nvSpPr>
          <p:cNvPr id="6506" name="Google Shape;6506;g106a25efcd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7" name="Google Shape;6507;g106a25efcd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7" name="Shape 6517"/>
        <p:cNvGrpSpPr/>
        <p:nvPr/>
      </p:nvGrpSpPr>
      <p:grpSpPr>
        <a:xfrm>
          <a:off x="0" y="0"/>
          <a:ext cx="0" cy="0"/>
          <a:chOff x="0" y="0"/>
          <a:chExt cx="0" cy="0"/>
        </a:xfrm>
      </p:grpSpPr>
      <p:sp>
        <p:nvSpPr>
          <p:cNvPr id="6518" name="Google Shape;6518;g106a25efcd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9" name="Google Shape;6519;g106a25efcd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1" name="Shape 6101"/>
        <p:cNvGrpSpPr/>
        <p:nvPr/>
      </p:nvGrpSpPr>
      <p:grpSpPr>
        <a:xfrm>
          <a:off x="0" y="0"/>
          <a:ext cx="0" cy="0"/>
          <a:chOff x="0" y="0"/>
          <a:chExt cx="0" cy="0"/>
        </a:xfrm>
      </p:grpSpPr>
      <p:sp>
        <p:nvSpPr>
          <p:cNvPr id="6102" name="Google Shape;6102;g778ecdc73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3" name="Google Shape;6103;g778ecdc7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6" name="Shape 6526"/>
        <p:cNvGrpSpPr/>
        <p:nvPr/>
      </p:nvGrpSpPr>
      <p:grpSpPr>
        <a:xfrm>
          <a:off x="0" y="0"/>
          <a:ext cx="0" cy="0"/>
          <a:chOff x="0" y="0"/>
          <a:chExt cx="0" cy="0"/>
        </a:xfrm>
      </p:grpSpPr>
      <p:sp>
        <p:nvSpPr>
          <p:cNvPr id="6527" name="Google Shape;6527;g106a25efcd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8" name="Google Shape;6528;g106a25efcd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4" name="Shape 6534"/>
        <p:cNvGrpSpPr/>
        <p:nvPr/>
      </p:nvGrpSpPr>
      <p:grpSpPr>
        <a:xfrm>
          <a:off x="0" y="0"/>
          <a:ext cx="0" cy="0"/>
          <a:chOff x="0" y="0"/>
          <a:chExt cx="0" cy="0"/>
        </a:xfrm>
      </p:grpSpPr>
      <p:sp>
        <p:nvSpPr>
          <p:cNvPr id="6535" name="Google Shape;6535;g106f6116e13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6" name="Google Shape;6536;g106f6116e13_1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1" name="Shape 6541"/>
        <p:cNvGrpSpPr/>
        <p:nvPr/>
      </p:nvGrpSpPr>
      <p:grpSpPr>
        <a:xfrm>
          <a:off x="0" y="0"/>
          <a:ext cx="0" cy="0"/>
          <a:chOff x="0" y="0"/>
          <a:chExt cx="0" cy="0"/>
        </a:xfrm>
      </p:grpSpPr>
      <p:sp>
        <p:nvSpPr>
          <p:cNvPr id="6542" name="Google Shape;6542;g106a25efcd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3" name="Google Shape;6543;g106a25efcd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9" name="Shape 6549"/>
        <p:cNvGrpSpPr/>
        <p:nvPr/>
      </p:nvGrpSpPr>
      <p:grpSpPr>
        <a:xfrm>
          <a:off x="0" y="0"/>
          <a:ext cx="0" cy="0"/>
          <a:chOff x="0" y="0"/>
          <a:chExt cx="0" cy="0"/>
        </a:xfrm>
      </p:grpSpPr>
      <p:sp>
        <p:nvSpPr>
          <p:cNvPr id="6550" name="Google Shape;6550;g106a25efcd0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1" name="Google Shape;6551;g106a25efcd0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0" name="Shape 6560"/>
        <p:cNvGrpSpPr/>
        <p:nvPr/>
      </p:nvGrpSpPr>
      <p:grpSpPr>
        <a:xfrm>
          <a:off x="0" y="0"/>
          <a:ext cx="0" cy="0"/>
          <a:chOff x="0" y="0"/>
          <a:chExt cx="0" cy="0"/>
        </a:xfrm>
      </p:grpSpPr>
      <p:sp>
        <p:nvSpPr>
          <p:cNvPr id="6561" name="Google Shape;6561;g106a25efcd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2" name="Google Shape;6562;g106a25efcd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9" name="Shape 6569"/>
        <p:cNvGrpSpPr/>
        <p:nvPr/>
      </p:nvGrpSpPr>
      <p:grpSpPr>
        <a:xfrm>
          <a:off x="0" y="0"/>
          <a:ext cx="0" cy="0"/>
          <a:chOff x="0" y="0"/>
          <a:chExt cx="0" cy="0"/>
        </a:xfrm>
      </p:grpSpPr>
      <p:sp>
        <p:nvSpPr>
          <p:cNvPr id="6570" name="Google Shape;6570;g108303acc0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1" name="Google Shape;6571;g108303acc0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8" name="Shape 6578"/>
        <p:cNvGrpSpPr/>
        <p:nvPr/>
      </p:nvGrpSpPr>
      <p:grpSpPr>
        <a:xfrm>
          <a:off x="0" y="0"/>
          <a:ext cx="0" cy="0"/>
          <a:chOff x="0" y="0"/>
          <a:chExt cx="0" cy="0"/>
        </a:xfrm>
      </p:grpSpPr>
      <p:sp>
        <p:nvSpPr>
          <p:cNvPr id="6579" name="Google Shape;6579;g106f6116e1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0" name="Google Shape;6580;g106f6116e1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7" name="Shape 6627"/>
        <p:cNvGrpSpPr/>
        <p:nvPr/>
      </p:nvGrpSpPr>
      <p:grpSpPr>
        <a:xfrm>
          <a:off x="0" y="0"/>
          <a:ext cx="0" cy="0"/>
          <a:chOff x="0" y="0"/>
          <a:chExt cx="0" cy="0"/>
        </a:xfrm>
      </p:grpSpPr>
      <p:sp>
        <p:nvSpPr>
          <p:cNvPr id="6628" name="Google Shape;6628;g106a25efc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9" name="Google Shape;6629;g106a25efc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6" name="Shape 6636"/>
        <p:cNvGrpSpPr/>
        <p:nvPr/>
      </p:nvGrpSpPr>
      <p:grpSpPr>
        <a:xfrm>
          <a:off x="0" y="0"/>
          <a:ext cx="0" cy="0"/>
          <a:chOff x="0" y="0"/>
          <a:chExt cx="0" cy="0"/>
        </a:xfrm>
      </p:grpSpPr>
      <p:sp>
        <p:nvSpPr>
          <p:cNvPr id="6637" name="Google Shape;6637;g106f6116e1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8" name="Google Shape;6638;g106f6116e1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6" name="Shape 6646"/>
        <p:cNvGrpSpPr/>
        <p:nvPr/>
      </p:nvGrpSpPr>
      <p:grpSpPr>
        <a:xfrm>
          <a:off x="0" y="0"/>
          <a:ext cx="0" cy="0"/>
          <a:chOff x="0" y="0"/>
          <a:chExt cx="0" cy="0"/>
        </a:xfrm>
      </p:grpSpPr>
      <p:sp>
        <p:nvSpPr>
          <p:cNvPr id="6647" name="Google Shape;6647;g106a25efcd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8" name="Google Shape;6648;g106a25efcd0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5" name="Shape 6175"/>
        <p:cNvGrpSpPr/>
        <p:nvPr/>
      </p:nvGrpSpPr>
      <p:grpSpPr>
        <a:xfrm>
          <a:off x="0" y="0"/>
          <a:ext cx="0" cy="0"/>
          <a:chOff x="0" y="0"/>
          <a:chExt cx="0" cy="0"/>
        </a:xfrm>
      </p:grpSpPr>
      <p:sp>
        <p:nvSpPr>
          <p:cNvPr id="6176" name="Google Shape;6176;gbd90b508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7" name="Google Shape;6177;gbd90b508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6" name="Shape 6656"/>
        <p:cNvGrpSpPr/>
        <p:nvPr/>
      </p:nvGrpSpPr>
      <p:grpSpPr>
        <a:xfrm>
          <a:off x="0" y="0"/>
          <a:ext cx="0" cy="0"/>
          <a:chOff x="0" y="0"/>
          <a:chExt cx="0" cy="0"/>
        </a:xfrm>
      </p:grpSpPr>
      <p:sp>
        <p:nvSpPr>
          <p:cNvPr id="6657" name="Google Shape;6657;g106a25efcd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8" name="Google Shape;6658;g106a25efcd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5" name="Shape 6665"/>
        <p:cNvGrpSpPr/>
        <p:nvPr/>
      </p:nvGrpSpPr>
      <p:grpSpPr>
        <a:xfrm>
          <a:off x="0" y="0"/>
          <a:ext cx="0" cy="0"/>
          <a:chOff x="0" y="0"/>
          <a:chExt cx="0" cy="0"/>
        </a:xfrm>
      </p:grpSpPr>
      <p:sp>
        <p:nvSpPr>
          <p:cNvPr id="6666" name="Google Shape;6666;g106a25efcd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7" name="Google Shape;6667;g106a25efcd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6" name="Shape 6676"/>
        <p:cNvGrpSpPr/>
        <p:nvPr/>
      </p:nvGrpSpPr>
      <p:grpSpPr>
        <a:xfrm>
          <a:off x="0" y="0"/>
          <a:ext cx="0" cy="0"/>
          <a:chOff x="0" y="0"/>
          <a:chExt cx="0" cy="0"/>
        </a:xfrm>
      </p:grpSpPr>
      <p:sp>
        <p:nvSpPr>
          <p:cNvPr id="6677" name="Google Shape;6677;g106a25efc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8" name="Google Shape;6678;g106a25efc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6" name="Shape 6686"/>
        <p:cNvGrpSpPr/>
        <p:nvPr/>
      </p:nvGrpSpPr>
      <p:grpSpPr>
        <a:xfrm>
          <a:off x="0" y="0"/>
          <a:ext cx="0" cy="0"/>
          <a:chOff x="0" y="0"/>
          <a:chExt cx="0" cy="0"/>
        </a:xfrm>
      </p:grpSpPr>
      <p:sp>
        <p:nvSpPr>
          <p:cNvPr id="6687" name="Google Shape;6687;g106a25efcd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8" name="Google Shape;6688;g106a25efcd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5" name="Shape 6695"/>
        <p:cNvGrpSpPr/>
        <p:nvPr/>
      </p:nvGrpSpPr>
      <p:grpSpPr>
        <a:xfrm>
          <a:off x="0" y="0"/>
          <a:ext cx="0" cy="0"/>
          <a:chOff x="0" y="0"/>
          <a:chExt cx="0" cy="0"/>
        </a:xfrm>
      </p:grpSpPr>
      <p:sp>
        <p:nvSpPr>
          <p:cNvPr id="6696" name="Google Shape;6696;g106a25efcd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7" name="Google Shape;6697;g106a25efcd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g7746b18ed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2" name="Google Shape;6742;g7746b18ed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5" name="Shape 6205"/>
        <p:cNvGrpSpPr/>
        <p:nvPr/>
      </p:nvGrpSpPr>
      <p:grpSpPr>
        <a:xfrm>
          <a:off x="0" y="0"/>
          <a:ext cx="0" cy="0"/>
          <a:chOff x="0" y="0"/>
          <a:chExt cx="0" cy="0"/>
        </a:xfrm>
      </p:grpSpPr>
      <p:sp>
        <p:nvSpPr>
          <p:cNvPr id="6206" name="Google Shape;6206;g106e71cc8e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7" name="Google Shape;6207;g106e71cc8e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g106e71cc8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0" name="Google Shape;6220;g106e71cc8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0" name="Shape 6260"/>
        <p:cNvGrpSpPr/>
        <p:nvPr/>
      </p:nvGrpSpPr>
      <p:grpSpPr>
        <a:xfrm>
          <a:off x="0" y="0"/>
          <a:ext cx="0" cy="0"/>
          <a:chOff x="0" y="0"/>
          <a:chExt cx="0" cy="0"/>
        </a:xfrm>
      </p:grpSpPr>
      <p:sp>
        <p:nvSpPr>
          <p:cNvPr id="6261" name="Google Shape;6261;g106a25efc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2" name="Google Shape;6262;g106a25efc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1" name="Shape 6331"/>
        <p:cNvGrpSpPr/>
        <p:nvPr/>
      </p:nvGrpSpPr>
      <p:grpSpPr>
        <a:xfrm>
          <a:off x="0" y="0"/>
          <a:ext cx="0" cy="0"/>
          <a:chOff x="0" y="0"/>
          <a:chExt cx="0" cy="0"/>
        </a:xfrm>
      </p:grpSpPr>
      <p:sp>
        <p:nvSpPr>
          <p:cNvPr id="6332" name="Google Shape;6332;gbd90b50828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3" name="Google Shape;6333;gbd90b50828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2" name="Shape 6342"/>
        <p:cNvGrpSpPr/>
        <p:nvPr/>
      </p:nvGrpSpPr>
      <p:grpSpPr>
        <a:xfrm>
          <a:off x="0" y="0"/>
          <a:ext cx="0" cy="0"/>
          <a:chOff x="0" y="0"/>
          <a:chExt cx="0" cy="0"/>
        </a:xfrm>
      </p:grpSpPr>
      <p:sp>
        <p:nvSpPr>
          <p:cNvPr id="6343" name="Google Shape;6343;g776b57243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4" name="Google Shape;6344;g776b57243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3" name="Shape 6353"/>
        <p:cNvGrpSpPr/>
        <p:nvPr/>
      </p:nvGrpSpPr>
      <p:grpSpPr>
        <a:xfrm>
          <a:off x="0" y="0"/>
          <a:ext cx="0" cy="0"/>
          <a:chOff x="0" y="0"/>
          <a:chExt cx="0" cy="0"/>
        </a:xfrm>
      </p:grpSpPr>
      <p:sp>
        <p:nvSpPr>
          <p:cNvPr id="6354" name="Google Shape;6354;g106f6116e1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5" name="Google Shape;6355;g106f6116e1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grpSp>
        <p:nvGrpSpPr>
          <p:cNvPr id="9" name="Google Shape;9;p2"/>
          <p:cNvGrpSpPr/>
          <p:nvPr/>
        </p:nvGrpSpPr>
        <p:grpSpPr>
          <a:xfrm>
            <a:off x="-505367" y="-183374"/>
            <a:ext cx="9835632" cy="5510248"/>
            <a:chOff x="238675" y="845000"/>
            <a:chExt cx="7164650" cy="4013875"/>
          </a:xfrm>
        </p:grpSpPr>
        <p:sp>
          <p:nvSpPr>
            <p:cNvPr id="10" name="Google Shape;10;p2"/>
            <p:cNvSpPr/>
            <p:nvPr/>
          </p:nvSpPr>
          <p:spPr>
            <a:xfrm>
              <a:off x="6928800" y="3262700"/>
              <a:ext cx="453650" cy="418850"/>
            </a:xfrm>
            <a:custGeom>
              <a:rect b="b" l="l" r="r" t="t"/>
              <a:pathLst>
                <a:path extrusionOk="0" h="16754" w="18146">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946575" y="3272025"/>
              <a:ext cx="423175" cy="400250"/>
            </a:xfrm>
            <a:custGeom>
              <a:rect b="b" l="l" r="r" t="t"/>
              <a:pathLst>
                <a:path extrusionOk="0" h="16010" w="16927">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871525" y="3299400"/>
              <a:ext cx="488075" cy="441450"/>
            </a:xfrm>
            <a:custGeom>
              <a:rect b="b" l="l" r="r" t="t"/>
              <a:pathLst>
                <a:path extrusionOk="0" h="17658" w="19523">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24725" y="3702125"/>
              <a:ext cx="20050" cy="11575"/>
            </a:xfrm>
            <a:custGeom>
              <a:rect b="b" l="l" r="r" t="t"/>
              <a:pathLst>
                <a:path extrusionOk="0" h="463" w="802">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56600" y="3695175"/>
              <a:ext cx="14425" cy="11325"/>
            </a:xfrm>
            <a:custGeom>
              <a:rect b="b" l="l" r="r" t="t"/>
              <a:pathLst>
                <a:path extrusionOk="0" h="453" w="577">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79575" y="3573200"/>
              <a:ext cx="21125" cy="13175"/>
            </a:xfrm>
            <a:custGeom>
              <a:rect b="b" l="l" r="r" t="t"/>
              <a:pathLst>
                <a:path extrusionOk="0" h="527" w="845">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062300" y="3530000"/>
              <a:ext cx="24350" cy="13700"/>
            </a:xfrm>
            <a:custGeom>
              <a:rect b="b" l="l" r="r" t="t"/>
              <a:pathLst>
                <a:path extrusionOk="0" h="548" w="974">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069850" y="3282325"/>
              <a:ext cx="19000" cy="13850"/>
            </a:xfrm>
            <a:custGeom>
              <a:rect b="b" l="l" r="r" t="t"/>
              <a:pathLst>
                <a:path extrusionOk="0" h="554" w="76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09800" y="3625125"/>
              <a:ext cx="24975" cy="13950"/>
            </a:xfrm>
            <a:custGeom>
              <a:rect b="b" l="l" r="r" t="t"/>
              <a:pathLst>
                <a:path extrusionOk="0" h="558" w="999">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112600" y="3278225"/>
              <a:ext cx="18550" cy="16475"/>
            </a:xfrm>
            <a:custGeom>
              <a:rect b="b" l="l" r="r" t="t"/>
              <a:pathLst>
                <a:path extrusionOk="0" h="659" w="742">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250125" y="3631575"/>
              <a:ext cx="19275" cy="17575"/>
            </a:xfrm>
            <a:custGeom>
              <a:rect b="b" l="l" r="r" t="t"/>
              <a:pathLst>
                <a:path extrusionOk="0" h="703" w="771">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287000" y="3643350"/>
              <a:ext cx="18100" cy="17775"/>
            </a:xfrm>
            <a:custGeom>
              <a:rect b="b" l="l" r="r" t="t"/>
              <a:pathLst>
                <a:path extrusionOk="0" h="711" w="724">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15225" y="3593250"/>
              <a:ext cx="19250" cy="17750"/>
            </a:xfrm>
            <a:custGeom>
              <a:rect b="b" l="l" r="r" t="t"/>
              <a:pathLst>
                <a:path extrusionOk="0" h="710" w="77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109650" y="3611075"/>
              <a:ext cx="24125" cy="13725"/>
            </a:xfrm>
            <a:custGeom>
              <a:rect b="b" l="l" r="r" t="t"/>
              <a:pathLst>
                <a:path extrusionOk="0" h="549" w="965">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104875" y="3557825"/>
              <a:ext cx="19250" cy="17775"/>
            </a:xfrm>
            <a:custGeom>
              <a:rect b="b" l="l" r="r" t="t"/>
              <a:pathLst>
                <a:path extrusionOk="0" h="711" w="77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338000" y="3568925"/>
              <a:ext cx="20875" cy="13425"/>
            </a:xfrm>
            <a:custGeom>
              <a:rect b="b" l="l" r="r" t="t"/>
              <a:pathLst>
                <a:path extrusionOk="0" h="537" w="835">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7213700" y="3652200"/>
              <a:ext cx="21300" cy="13450"/>
            </a:xfrm>
            <a:custGeom>
              <a:rect b="b" l="l" r="r" t="t"/>
              <a:pathLst>
                <a:path extrusionOk="0" h="538" w="852">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7338150" y="3599700"/>
              <a:ext cx="19250" cy="17750"/>
            </a:xfrm>
            <a:custGeom>
              <a:rect b="b" l="l" r="r" t="t"/>
              <a:pathLst>
                <a:path extrusionOk="0" h="710" w="77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153700" y="3613500"/>
              <a:ext cx="18075" cy="17875"/>
            </a:xfrm>
            <a:custGeom>
              <a:rect b="b" l="l" r="r" t="t"/>
              <a:pathLst>
                <a:path extrusionOk="0" h="715" w="723">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191775" y="3313875"/>
              <a:ext cx="211550" cy="144650"/>
            </a:xfrm>
            <a:custGeom>
              <a:rect b="b" l="l" r="r" t="t"/>
              <a:pathLst>
                <a:path extrusionOk="0" h="5786" w="8462">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201875" y="3309450"/>
              <a:ext cx="156875" cy="152750"/>
            </a:xfrm>
            <a:custGeom>
              <a:rect b="b" l="l" r="r" t="t"/>
              <a:pathLst>
                <a:path extrusionOk="0" h="6110" w="6275">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092975" y="3274200"/>
              <a:ext cx="185100" cy="160775"/>
            </a:xfrm>
            <a:custGeom>
              <a:rect b="b" l="l" r="r" t="t"/>
              <a:pathLst>
                <a:path extrusionOk="0" h="6431" w="7404">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098075" y="3269525"/>
              <a:ext cx="174075" cy="168150"/>
            </a:xfrm>
            <a:custGeom>
              <a:rect b="b" l="l" r="r" t="t"/>
              <a:pathLst>
                <a:path extrusionOk="0" h="6726" w="6963">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214575" y="3400200"/>
              <a:ext cx="161100" cy="194475"/>
            </a:xfrm>
            <a:custGeom>
              <a:rect b="b" l="l" r="r" t="t"/>
              <a:pathLst>
                <a:path extrusionOk="0" h="7779" w="6444">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223600" y="3395025"/>
              <a:ext cx="152650" cy="200125"/>
            </a:xfrm>
            <a:custGeom>
              <a:rect b="b" l="l" r="r" t="t"/>
              <a:pathLst>
                <a:path extrusionOk="0" h="8005" w="6106">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012975" y="3293150"/>
              <a:ext cx="261700" cy="205025"/>
            </a:xfrm>
            <a:custGeom>
              <a:rect b="b" l="l" r="r" t="t"/>
              <a:pathLst>
                <a:path extrusionOk="0" h="8201" w="10468">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023025" y="3288100"/>
              <a:ext cx="248275" cy="211000"/>
            </a:xfrm>
            <a:custGeom>
              <a:rect b="b" l="l" r="r" t="t"/>
              <a:pathLst>
                <a:path extrusionOk="0" h="8440" w="9931">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011450" y="3342000"/>
              <a:ext cx="261550" cy="202025"/>
            </a:xfrm>
            <a:custGeom>
              <a:rect b="b" l="l" r="r" t="t"/>
              <a:pathLst>
                <a:path extrusionOk="0" h="8081" w="10462">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009475" y="3336850"/>
              <a:ext cx="257600" cy="207075"/>
            </a:xfrm>
            <a:custGeom>
              <a:rect b="b" l="l" r="r" t="t"/>
              <a:pathLst>
                <a:path extrusionOk="0" h="8283" w="10304">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126550" y="3397575"/>
              <a:ext cx="201725" cy="241975"/>
            </a:xfrm>
            <a:custGeom>
              <a:rect b="b" l="l" r="r" t="t"/>
              <a:pathLst>
                <a:path extrusionOk="0" h="9679" w="8069">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127125" y="3391925"/>
              <a:ext cx="203125" cy="249500"/>
            </a:xfrm>
            <a:custGeom>
              <a:rect b="b" l="l" r="r" t="t"/>
              <a:pathLst>
                <a:path extrusionOk="0" h="9980" w="8125">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271850" y="3346225"/>
              <a:ext cx="27100" cy="46575"/>
            </a:xfrm>
            <a:custGeom>
              <a:rect b="b" l="l" r="r" t="t"/>
              <a:pathLst>
                <a:path extrusionOk="0" h="1863" w="1084">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278900" y="3362875"/>
              <a:ext cx="30475" cy="27375"/>
            </a:xfrm>
            <a:custGeom>
              <a:rect b="b" l="l" r="r" t="t"/>
              <a:pathLst>
                <a:path extrusionOk="0" h="1095" w="1219">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279450" y="3379675"/>
              <a:ext cx="38125" cy="15725"/>
            </a:xfrm>
            <a:custGeom>
              <a:rect b="b" l="l" r="r" t="t"/>
              <a:pathLst>
                <a:path extrusionOk="0" h="629" w="1525">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275800" y="3403200"/>
              <a:ext cx="62075" cy="47425"/>
            </a:xfrm>
            <a:custGeom>
              <a:rect b="b" l="l" r="r" t="t"/>
              <a:pathLst>
                <a:path extrusionOk="0" h="1897" w="2483">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301475" y="3425500"/>
              <a:ext cx="22300" cy="40925"/>
            </a:xfrm>
            <a:custGeom>
              <a:rect b="b" l="l" r="r" t="t"/>
              <a:pathLst>
                <a:path extrusionOk="0" h="1637" w="892">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237425" y="3402350"/>
              <a:ext cx="30500" cy="78175"/>
            </a:xfrm>
            <a:custGeom>
              <a:rect b="b" l="l" r="r" t="t"/>
              <a:pathLst>
                <a:path extrusionOk="0" h="3127" w="122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262525" y="3418450"/>
              <a:ext cx="11875" cy="31050"/>
            </a:xfrm>
            <a:custGeom>
              <a:rect b="b" l="l" r="r" t="t"/>
              <a:pathLst>
                <a:path extrusionOk="0" h="1242" w="475">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266200" y="3556950"/>
              <a:ext cx="32750" cy="60400"/>
            </a:xfrm>
            <a:custGeom>
              <a:rect b="b" l="l" r="r" t="t"/>
              <a:pathLst>
                <a:path extrusionOk="0" h="2416" w="131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286225" y="3571900"/>
              <a:ext cx="17800" cy="41500"/>
            </a:xfrm>
            <a:custGeom>
              <a:rect b="b" l="l" r="r" t="t"/>
              <a:pathLst>
                <a:path extrusionOk="0" h="1660" w="712">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024725" y="3378100"/>
              <a:ext cx="50225" cy="46275"/>
            </a:xfrm>
            <a:custGeom>
              <a:rect b="b" l="l" r="r" t="t"/>
              <a:pathLst>
                <a:path extrusionOk="0" h="1851" w="2009">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200175" y="3376675"/>
              <a:ext cx="51375" cy="16400"/>
            </a:xfrm>
            <a:custGeom>
              <a:rect b="b" l="l" r="r" t="t"/>
              <a:pathLst>
                <a:path extrusionOk="0" h="656" w="2055">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208925" y="3395800"/>
              <a:ext cx="43475" cy="15050"/>
            </a:xfrm>
            <a:custGeom>
              <a:rect b="b" l="l" r="r" t="t"/>
              <a:pathLst>
                <a:path extrusionOk="0" h="602" w="1739">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194275" y="3334650"/>
              <a:ext cx="68000" cy="47975"/>
            </a:xfrm>
            <a:custGeom>
              <a:rect b="b" l="l" r="r" t="t"/>
              <a:pathLst>
                <a:path extrusionOk="0" h="1919" w="272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228675" y="3320275"/>
              <a:ext cx="36425" cy="69975"/>
            </a:xfrm>
            <a:custGeom>
              <a:rect b="b" l="l" r="r" t="t"/>
              <a:pathLst>
                <a:path extrusionOk="0" h="2799" w="1457">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7081150" y="3303825"/>
              <a:ext cx="33025" cy="10550"/>
            </a:xfrm>
            <a:custGeom>
              <a:rect b="b" l="l" r="r" t="t"/>
              <a:pathLst>
                <a:path extrusionOk="0" h="422" w="1321">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7148275" y="3503625"/>
              <a:ext cx="17225" cy="42075"/>
            </a:xfrm>
            <a:custGeom>
              <a:rect b="b" l="l" r="r" t="t"/>
              <a:pathLst>
                <a:path extrusionOk="0" h="1683" w="689">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167175" y="3491775"/>
              <a:ext cx="15825" cy="32475"/>
            </a:xfrm>
            <a:custGeom>
              <a:rect b="b" l="l" r="r" t="t"/>
              <a:pathLst>
                <a:path extrusionOk="0" h="1299" w="633">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348300" y="3519725"/>
              <a:ext cx="12150" cy="35550"/>
            </a:xfrm>
            <a:custGeom>
              <a:rect b="b" l="l" r="r" t="t"/>
              <a:pathLst>
                <a:path extrusionOk="0" h="1422" w="486">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754325" y="1029000"/>
              <a:ext cx="548175" cy="460625"/>
            </a:xfrm>
            <a:custGeom>
              <a:rect b="b" l="l" r="r" t="t"/>
              <a:pathLst>
                <a:path extrusionOk="0" h="18425" w="21927">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68150" y="1039700"/>
              <a:ext cx="520225" cy="436250"/>
            </a:xfrm>
            <a:custGeom>
              <a:rect b="b" l="l" r="r" t="t"/>
              <a:pathLst>
                <a:path extrusionOk="0" h="17450" w="20809">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72400" y="1079800"/>
              <a:ext cx="577475" cy="490725"/>
            </a:xfrm>
            <a:custGeom>
              <a:rect b="b" l="l" r="r" t="t"/>
              <a:pathLst>
                <a:path extrusionOk="0" h="19629" w="23099">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5300200" y="1228175"/>
              <a:ext cx="12725" cy="24850"/>
            </a:xfrm>
            <a:custGeom>
              <a:rect b="b" l="l" r="r" t="t"/>
              <a:pathLst>
                <a:path extrusionOk="0" h="994" w="509">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5300775" y="1196600"/>
              <a:ext cx="12425" cy="18075"/>
            </a:xfrm>
            <a:custGeom>
              <a:rect b="b" l="l" r="r" t="t"/>
              <a:pathLst>
                <a:path extrusionOk="0" h="723" w="497">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002575" y="1544975"/>
              <a:ext cx="48550" cy="12450"/>
            </a:xfrm>
            <a:custGeom>
              <a:rect b="b" l="l" r="r" t="t"/>
              <a:pathLst>
                <a:path extrusionOk="0" h="498" w="1942">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045175" y="1531450"/>
              <a:ext cx="26825" cy="12150"/>
            </a:xfrm>
            <a:custGeom>
              <a:rect b="b" l="l" r="r" t="t"/>
              <a:pathLst>
                <a:path extrusionOk="0" h="486" w="1073">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830500" y="1410700"/>
              <a:ext cx="35375" cy="13050"/>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4987350" y="1402025"/>
              <a:ext cx="23075" cy="19725"/>
            </a:xfrm>
            <a:custGeom>
              <a:rect b="b" l="l" r="r" t="t"/>
              <a:pathLst>
                <a:path extrusionOk="0" h="789" w="923">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109225" y="1357400"/>
              <a:ext cx="22575" cy="20050"/>
            </a:xfrm>
            <a:custGeom>
              <a:rect b="b" l="l" r="r" t="t"/>
              <a:pathLst>
                <a:path extrusionOk="0" h="802" w="903">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4952875" y="1438300"/>
              <a:ext cx="29575" cy="16475"/>
            </a:xfrm>
            <a:custGeom>
              <a:rect b="b" l="l" r="r" t="t"/>
              <a:pathLst>
                <a:path extrusionOk="0" h="659" w="1183">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057325" y="1360925"/>
              <a:ext cx="21225" cy="20500"/>
            </a:xfrm>
            <a:custGeom>
              <a:rect b="b" l="l" r="r" t="t"/>
              <a:pathLst>
                <a:path extrusionOk="0" h="820" w="849">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4824100" y="1374475"/>
              <a:ext cx="28575" cy="15925"/>
            </a:xfrm>
            <a:custGeom>
              <a:rect b="b" l="l" r="r" t="t"/>
              <a:pathLst>
                <a:path extrusionOk="0" h="637" w="1143">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777475" y="1287100"/>
              <a:ext cx="27125" cy="19025"/>
            </a:xfrm>
            <a:custGeom>
              <a:rect b="b" l="l" r="r" t="t"/>
              <a:pathLst>
                <a:path extrusionOk="0" h="761" w="1085">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234350" y="1109525"/>
              <a:ext cx="21850" cy="20700"/>
            </a:xfrm>
            <a:custGeom>
              <a:rect b="b" l="l" r="r" t="t"/>
              <a:pathLst>
                <a:path extrusionOk="0" h="828" w="874">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4872900" y="1443375"/>
              <a:ext cx="21950" cy="19350"/>
            </a:xfrm>
            <a:custGeom>
              <a:rect b="b" l="l" r="r" t="t"/>
              <a:pathLst>
                <a:path extrusionOk="0" h="774" w="878">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045850" y="1414925"/>
              <a:ext cx="29350" cy="16425"/>
            </a:xfrm>
            <a:custGeom>
              <a:rect b="b" l="l" r="r" t="t"/>
              <a:pathLst>
                <a:path extrusionOk="0" h="657" w="1174">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784575" y="1240375"/>
              <a:ext cx="29625" cy="16700"/>
            </a:xfrm>
            <a:custGeom>
              <a:rect b="b" l="l" r="r" t="t"/>
              <a:pathLst>
                <a:path extrusionOk="0" h="668" w="1185">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225850" y="1184200"/>
              <a:ext cx="26550" cy="15350"/>
            </a:xfrm>
            <a:custGeom>
              <a:rect b="b" l="l" r="r" t="t"/>
              <a:pathLst>
                <a:path extrusionOk="0" h="614" w="1062">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251400" y="1146550"/>
              <a:ext cx="21975" cy="16275"/>
            </a:xfrm>
            <a:custGeom>
              <a:rect b="b" l="l" r="r" t="t"/>
              <a:pathLst>
                <a:path extrusionOk="0" h="651" w="879">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87350" y="1406375"/>
              <a:ext cx="20850" cy="20450"/>
            </a:xfrm>
            <a:custGeom>
              <a:rect b="b" l="l" r="r" t="t"/>
              <a:pathLst>
                <a:path extrusionOk="0" h="818" w="834">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199250" y="1102675"/>
              <a:ext cx="25475" cy="15400"/>
            </a:xfrm>
            <a:custGeom>
              <a:rect b="b" l="l" r="r" t="t"/>
              <a:pathLst>
                <a:path extrusionOk="0" h="616" w="1019">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161950" y="1331025"/>
              <a:ext cx="21000" cy="20400"/>
            </a:xfrm>
            <a:custGeom>
              <a:rect b="b" l="l" r="r" t="t"/>
              <a:pathLst>
                <a:path extrusionOk="0" h="816" w="84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101925" y="1326275"/>
              <a:ext cx="25900" cy="15375"/>
            </a:xfrm>
            <a:custGeom>
              <a:rect b="b" l="l" r="r" t="t"/>
              <a:pathLst>
                <a:path extrusionOk="0" h="615" w="1036">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5177775" y="1066050"/>
              <a:ext cx="23300" cy="20000"/>
            </a:xfrm>
            <a:custGeom>
              <a:rect b="b" l="l" r="r" t="t"/>
              <a:pathLst>
                <a:path extrusionOk="0" h="800" w="932">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5236175" y="1229050"/>
              <a:ext cx="22625" cy="20050"/>
            </a:xfrm>
            <a:custGeom>
              <a:rect b="b" l="l" r="r" t="t"/>
              <a:pathLst>
                <a:path extrusionOk="0" h="802" w="905">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786775" y="1358225"/>
              <a:ext cx="21750" cy="20125"/>
            </a:xfrm>
            <a:custGeom>
              <a:rect b="b" l="l" r="r" t="t"/>
              <a:pathLst>
                <a:path extrusionOk="0" h="805" w="87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215775" y="1076250"/>
              <a:ext cx="25450" cy="15425"/>
            </a:xfrm>
            <a:custGeom>
              <a:rect b="b" l="l" r="r" t="t"/>
              <a:pathLst>
                <a:path extrusionOk="0" h="617" w="1018">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177925" y="1290100"/>
              <a:ext cx="21875" cy="16050"/>
            </a:xfrm>
            <a:custGeom>
              <a:rect b="b" l="l" r="r" t="t"/>
              <a:pathLst>
                <a:path extrusionOk="0" h="642" w="875">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845550" y="1021050"/>
              <a:ext cx="209675" cy="170100"/>
            </a:xfrm>
            <a:custGeom>
              <a:rect b="b" l="l" r="r" t="t"/>
              <a:pathLst>
                <a:path extrusionOk="0" h="6804" w="8387">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863800" y="1015600"/>
              <a:ext cx="189025" cy="176700"/>
            </a:xfrm>
            <a:custGeom>
              <a:rect b="b" l="l" r="r" t="t"/>
              <a:pathLst>
                <a:path extrusionOk="0" h="7068" w="7561">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778875" y="1102975"/>
              <a:ext cx="234450" cy="176625"/>
            </a:xfrm>
            <a:custGeom>
              <a:rect b="b" l="l" r="r" t="t"/>
              <a:pathLst>
                <a:path extrusionOk="0" h="7065" w="9378">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787900" y="1101200"/>
              <a:ext cx="209350" cy="184025"/>
            </a:xfrm>
            <a:custGeom>
              <a:rect b="b" l="l" r="r" t="t"/>
              <a:pathLst>
                <a:path extrusionOk="0" h="7361" w="8374">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937975" y="1022550"/>
              <a:ext cx="273675" cy="163450"/>
            </a:xfrm>
            <a:custGeom>
              <a:rect b="b" l="l" r="r" t="t"/>
              <a:pathLst>
                <a:path extrusionOk="0" h="6538" w="10947">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961400" y="1017450"/>
              <a:ext cx="238125" cy="172100"/>
            </a:xfrm>
            <a:custGeom>
              <a:rect b="b" l="l" r="r" t="t"/>
              <a:pathLst>
                <a:path extrusionOk="0" h="6884" w="9525">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795800" y="1115325"/>
              <a:ext cx="244075" cy="269300"/>
            </a:xfrm>
            <a:custGeom>
              <a:rect b="b" l="l" r="r" t="t"/>
              <a:pathLst>
                <a:path extrusionOk="0" h="10772" w="9763">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4794675" y="1111225"/>
              <a:ext cx="243775" cy="277900"/>
            </a:xfrm>
            <a:custGeom>
              <a:rect b="b" l="l" r="r" t="t"/>
              <a:pathLst>
                <a:path extrusionOk="0" h="11116" w="9751">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4848550" y="1121625"/>
              <a:ext cx="239250" cy="294400"/>
            </a:xfrm>
            <a:custGeom>
              <a:rect b="b" l="l" r="r" t="t"/>
              <a:pathLst>
                <a:path extrusionOk="0" h="11776" w="957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4851650" y="1117850"/>
              <a:ext cx="235875" cy="300625"/>
            </a:xfrm>
            <a:custGeom>
              <a:rect b="b" l="l" r="r" t="t"/>
              <a:pathLst>
                <a:path extrusionOk="0" h="12025" w="9435">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4966750" y="1084475"/>
              <a:ext cx="280725" cy="232000"/>
            </a:xfrm>
            <a:custGeom>
              <a:rect b="b" l="l" r="r" t="t"/>
              <a:pathLst>
                <a:path extrusionOk="0" h="9280" w="11229">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4960550" y="1078675"/>
              <a:ext cx="275075" cy="237925"/>
            </a:xfrm>
            <a:custGeom>
              <a:rect b="b" l="l" r="r" t="t"/>
              <a:pathLst>
                <a:path extrusionOk="0" h="9517" w="11003">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4918250" y="1065400"/>
              <a:ext cx="44300" cy="43475"/>
            </a:xfrm>
            <a:custGeom>
              <a:rect b="b" l="l" r="r" t="t"/>
              <a:pathLst>
                <a:path extrusionOk="0" h="1739" w="1772">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939950" y="1058350"/>
              <a:ext cx="22325" cy="42075"/>
            </a:xfrm>
            <a:custGeom>
              <a:rect b="b" l="l" r="r" t="t"/>
              <a:pathLst>
                <a:path extrusionOk="0" h="1683" w="893">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4958850" y="1054125"/>
              <a:ext cx="13025" cy="46575"/>
            </a:xfrm>
            <a:custGeom>
              <a:rect b="b" l="l" r="r" t="t"/>
              <a:pathLst>
                <a:path extrusionOk="0" h="1863" w="521">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4975775" y="1051600"/>
              <a:ext cx="70850" cy="55875"/>
            </a:xfrm>
            <a:custGeom>
              <a:rect b="b" l="l" r="r" t="t"/>
              <a:pathLst>
                <a:path extrusionOk="0" h="2235" w="2834">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007950" y="1069100"/>
              <a:ext cx="52500" cy="15975"/>
            </a:xfrm>
            <a:custGeom>
              <a:rect b="b" l="l" r="r" t="t"/>
              <a:pathLst>
                <a:path extrusionOk="0" h="639" w="210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4971850" y="1118175"/>
              <a:ext cx="79850" cy="55025"/>
            </a:xfrm>
            <a:custGeom>
              <a:rect b="b" l="l" r="r" t="t"/>
              <a:pathLst>
                <a:path extrusionOk="0" h="2201" w="3194">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4991300" y="1116475"/>
              <a:ext cx="34175" cy="14675"/>
            </a:xfrm>
            <a:custGeom>
              <a:rect b="b" l="l" r="r" t="t"/>
              <a:pathLst>
                <a:path extrusionOk="0" h="587" w="1367">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154925" y="1126075"/>
              <a:ext cx="58700" cy="53050"/>
            </a:xfrm>
            <a:custGeom>
              <a:rect b="b" l="l" r="r" t="t"/>
              <a:pathLst>
                <a:path extrusionOk="0" h="2122" w="2348">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5172975" y="1124925"/>
              <a:ext cx="42050" cy="30775"/>
            </a:xfrm>
            <a:custGeom>
              <a:rect b="b" l="l" r="r" t="t"/>
              <a:pathLst>
                <a:path extrusionOk="0" h="1231" w="1682">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890300" y="1325800"/>
              <a:ext cx="37550" cy="69700"/>
            </a:xfrm>
            <a:custGeom>
              <a:rect b="b" l="l" r="r" t="t"/>
              <a:pathLst>
                <a:path extrusionOk="0" h="2788" w="1502">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872825" y="1330600"/>
              <a:ext cx="19775" cy="40350"/>
            </a:xfrm>
            <a:custGeom>
              <a:rect b="b" l="l" r="r" t="t"/>
              <a:pathLst>
                <a:path extrusionOk="0" h="1614" w="791">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927825" y="1131975"/>
              <a:ext cx="30225" cy="53925"/>
            </a:xfrm>
            <a:custGeom>
              <a:rect b="b" l="l" r="r" t="t"/>
              <a:pathLst>
                <a:path extrusionOk="0" h="2157" w="1209">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955750" y="1132275"/>
              <a:ext cx="13300" cy="52200"/>
            </a:xfrm>
            <a:custGeom>
              <a:rect b="b" l="l" r="r" t="t"/>
              <a:pathLst>
                <a:path extrusionOk="0" h="2088" w="532">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875350" y="1116750"/>
              <a:ext cx="72825" cy="62650"/>
            </a:xfrm>
            <a:custGeom>
              <a:rect b="b" l="l" r="r" t="t"/>
              <a:pathLst>
                <a:path extrusionOk="0" h="2506" w="2913">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868875" y="1112225"/>
              <a:ext cx="88875" cy="24575"/>
            </a:xfrm>
            <a:custGeom>
              <a:rect b="b" l="l" r="r" t="t"/>
              <a:pathLst>
                <a:path extrusionOk="0" h="983" w="3555">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812725" y="1262325"/>
              <a:ext cx="12725" cy="38100"/>
            </a:xfrm>
            <a:custGeom>
              <a:rect b="b" l="l" r="r" t="t"/>
              <a:pathLst>
                <a:path extrusionOk="0" h="1524" w="509">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057325" y="1260050"/>
              <a:ext cx="42625" cy="29475"/>
            </a:xfrm>
            <a:custGeom>
              <a:rect b="b" l="l" r="r" t="t"/>
              <a:pathLst>
                <a:path extrusionOk="0" h="1179" w="1705">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5048850" y="1237200"/>
              <a:ext cx="32475" cy="25425"/>
            </a:xfrm>
            <a:custGeom>
              <a:rect b="b" l="l" r="r" t="t"/>
              <a:pathLst>
                <a:path extrusionOk="0" h="1017" w="1299">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129525" y="1048775"/>
              <a:ext cx="38400" cy="19600"/>
            </a:xfrm>
            <a:custGeom>
              <a:rect b="b" l="l" r="r" t="t"/>
              <a:pathLst>
                <a:path extrusionOk="0" h="784" w="1536">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555225" y="1548650"/>
              <a:ext cx="14975" cy="46850"/>
            </a:xfrm>
            <a:custGeom>
              <a:rect b="b" l="l" r="r" t="t"/>
              <a:pathLst>
                <a:path extrusionOk="0" h="1874" w="599">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525600" y="1494200"/>
              <a:ext cx="14975" cy="47150"/>
            </a:xfrm>
            <a:custGeom>
              <a:rect b="b" l="l" r="r" t="t"/>
              <a:pathLst>
                <a:path extrusionOk="0" h="1886" w="599">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514050" y="1566425"/>
              <a:ext cx="14700" cy="47150"/>
            </a:xfrm>
            <a:custGeom>
              <a:rect b="b" l="l" r="r" t="t"/>
              <a:pathLst>
                <a:path extrusionOk="0" h="1886" w="588">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486950" y="1518475"/>
              <a:ext cx="15000" cy="47125"/>
            </a:xfrm>
            <a:custGeom>
              <a:rect b="b" l="l" r="r" t="t"/>
              <a:pathLst>
                <a:path extrusionOk="0" h="1885" w="60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473975" y="1589850"/>
              <a:ext cx="14975" cy="47125"/>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494575" y="1453025"/>
              <a:ext cx="14700" cy="47125"/>
            </a:xfrm>
            <a:custGeom>
              <a:rect b="b" l="l" r="r" t="t"/>
              <a:pathLst>
                <a:path extrusionOk="0" h="1885" w="588">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5618975" y="1566700"/>
              <a:ext cx="15000" cy="47150"/>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5589375" y="1512275"/>
              <a:ext cx="14975" cy="47125"/>
            </a:xfrm>
            <a:custGeom>
              <a:rect b="b" l="l" r="r" t="t"/>
              <a:pathLst>
                <a:path extrusionOk="0" h="1885" w="599">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5581750" y="1589850"/>
              <a:ext cx="14975" cy="47125"/>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187025" y="1182175"/>
              <a:ext cx="372975" cy="258900"/>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200000" y="1139325"/>
              <a:ext cx="433050" cy="297650"/>
            </a:xfrm>
            <a:custGeom>
              <a:rect b="b" l="l" r="r" t="t"/>
              <a:pathLst>
                <a:path extrusionOk="0" h="11906" w="17322">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961700" y="1029000"/>
              <a:ext cx="548175" cy="460625"/>
            </a:xfrm>
            <a:custGeom>
              <a:rect b="b" l="l" r="r" t="t"/>
              <a:pathLst>
                <a:path extrusionOk="0" h="18425" w="21927">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975525" y="1039850"/>
              <a:ext cx="520525" cy="436100"/>
            </a:xfrm>
            <a:custGeom>
              <a:rect b="b" l="l" r="r" t="t"/>
              <a:pathLst>
                <a:path extrusionOk="0" h="17444" w="20821">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979775" y="1079800"/>
              <a:ext cx="558300" cy="490625"/>
            </a:xfrm>
            <a:custGeom>
              <a:rect b="b" l="l" r="r" t="t"/>
              <a:pathLst>
                <a:path extrusionOk="0" h="19625" w="22332">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507575" y="1228175"/>
              <a:ext cx="12725" cy="24850"/>
            </a:xfrm>
            <a:custGeom>
              <a:rect b="b" l="l" r="r" t="t"/>
              <a:pathLst>
                <a:path extrusionOk="0" h="994" w="509">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508150" y="1196600"/>
              <a:ext cx="12725" cy="18075"/>
            </a:xfrm>
            <a:custGeom>
              <a:rect b="b" l="l" r="r" t="t"/>
              <a:pathLst>
                <a:path extrusionOk="0" h="723" w="509">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10250" y="1544975"/>
              <a:ext cx="48250" cy="12450"/>
            </a:xfrm>
            <a:custGeom>
              <a:rect b="b" l="l" r="r" t="t"/>
              <a:pathLst>
                <a:path extrusionOk="0" h="498" w="193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52575" y="1531450"/>
              <a:ext cx="26825" cy="12150"/>
            </a:xfrm>
            <a:custGeom>
              <a:rect b="b" l="l" r="r" t="t"/>
              <a:pathLst>
                <a:path extrusionOk="0" h="486" w="1073">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037875" y="1410700"/>
              <a:ext cx="35375" cy="13050"/>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194725" y="1402025"/>
              <a:ext cx="23300" cy="19725"/>
            </a:xfrm>
            <a:custGeom>
              <a:rect b="b" l="l" r="r" t="t"/>
              <a:pathLst>
                <a:path extrusionOk="0" h="789" w="932">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316600" y="1357400"/>
              <a:ext cx="22625" cy="20050"/>
            </a:xfrm>
            <a:custGeom>
              <a:rect b="b" l="l" r="r" t="t"/>
              <a:pathLst>
                <a:path extrusionOk="0" h="802" w="905">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160475" y="1438300"/>
              <a:ext cx="29350" cy="16475"/>
            </a:xfrm>
            <a:custGeom>
              <a:rect b="b" l="l" r="r" t="t"/>
              <a:pathLst>
                <a:path extrusionOk="0" h="659" w="1174">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264700" y="1360925"/>
              <a:ext cx="21225" cy="20500"/>
            </a:xfrm>
            <a:custGeom>
              <a:rect b="b" l="l" r="r" t="t"/>
              <a:pathLst>
                <a:path extrusionOk="0" h="820" w="849">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031700" y="1374475"/>
              <a:ext cx="28425" cy="15925"/>
            </a:xfrm>
            <a:custGeom>
              <a:rect b="b" l="l" r="r" t="t"/>
              <a:pathLst>
                <a:path extrusionOk="0" h="637" w="1137">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985125" y="1287100"/>
              <a:ext cx="27100" cy="19025"/>
            </a:xfrm>
            <a:custGeom>
              <a:rect b="b" l="l" r="r" t="t"/>
              <a:pathLst>
                <a:path extrusionOk="0" h="761" w="1084">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41725" y="1109525"/>
              <a:ext cx="21850" cy="20700"/>
            </a:xfrm>
            <a:custGeom>
              <a:rect b="b" l="l" r="r" t="t"/>
              <a:pathLst>
                <a:path extrusionOk="0" h="828" w="874">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080275" y="1443375"/>
              <a:ext cx="21950" cy="19350"/>
            </a:xfrm>
            <a:custGeom>
              <a:rect b="b" l="l" r="r" t="t"/>
              <a:pathLst>
                <a:path extrusionOk="0" h="774" w="878">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253250" y="1414925"/>
              <a:ext cx="29350" cy="16425"/>
            </a:xfrm>
            <a:custGeom>
              <a:rect b="b" l="l" r="r" t="t"/>
              <a:pathLst>
                <a:path extrusionOk="0" h="657" w="1174">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991950" y="1240375"/>
              <a:ext cx="29625" cy="16700"/>
            </a:xfrm>
            <a:custGeom>
              <a:rect b="b" l="l" r="r" t="t"/>
              <a:pathLst>
                <a:path extrusionOk="0" h="668" w="1185">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3225" y="1184200"/>
              <a:ext cx="26650" cy="15350"/>
            </a:xfrm>
            <a:custGeom>
              <a:rect b="b" l="l" r="r" t="t"/>
              <a:pathLst>
                <a:path extrusionOk="0" h="614" w="1066">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58925" y="1146550"/>
              <a:ext cx="21825" cy="16275"/>
            </a:xfrm>
            <a:custGeom>
              <a:rect b="b" l="l" r="r" t="t"/>
              <a:pathLst>
                <a:path extrusionOk="0" h="651" w="873">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094725" y="1406375"/>
              <a:ext cx="20850" cy="20450"/>
            </a:xfrm>
            <a:custGeom>
              <a:rect b="b" l="l" r="r" t="t"/>
              <a:pathLst>
                <a:path extrusionOk="0" h="818" w="834">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06650" y="1102675"/>
              <a:ext cx="25450" cy="15400"/>
            </a:xfrm>
            <a:custGeom>
              <a:rect b="b" l="l" r="r" t="t"/>
              <a:pathLst>
                <a:path extrusionOk="0" h="616" w="1018">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369325" y="1331025"/>
              <a:ext cx="21250" cy="20400"/>
            </a:xfrm>
            <a:custGeom>
              <a:rect b="b" l="l" r="r" t="t"/>
              <a:pathLst>
                <a:path extrusionOk="0" h="816" w="85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309300" y="1326275"/>
              <a:ext cx="26100" cy="15375"/>
            </a:xfrm>
            <a:custGeom>
              <a:rect b="b" l="l" r="r" t="t"/>
              <a:pathLst>
                <a:path extrusionOk="0" h="615" w="1044">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385150" y="1066050"/>
              <a:ext cx="23300" cy="20000"/>
            </a:xfrm>
            <a:custGeom>
              <a:rect b="b" l="l" r="r" t="t"/>
              <a:pathLst>
                <a:path extrusionOk="0" h="800" w="932">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43550" y="1229050"/>
              <a:ext cx="22875" cy="20050"/>
            </a:xfrm>
            <a:custGeom>
              <a:rect b="b" l="l" r="r" t="t"/>
              <a:pathLst>
                <a:path extrusionOk="0" h="802" w="915">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994375" y="1358225"/>
              <a:ext cx="21800" cy="20125"/>
            </a:xfrm>
            <a:custGeom>
              <a:rect b="b" l="l" r="r" t="t"/>
              <a:pathLst>
                <a:path extrusionOk="0" h="805" w="872">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23150" y="1076250"/>
              <a:ext cx="25450" cy="15425"/>
            </a:xfrm>
            <a:custGeom>
              <a:rect b="b" l="l" r="r" t="t"/>
              <a:pathLst>
                <a:path extrusionOk="0" h="617" w="1018">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385300" y="1290100"/>
              <a:ext cx="22025" cy="16050"/>
            </a:xfrm>
            <a:custGeom>
              <a:rect b="b" l="l" r="r" t="t"/>
              <a:pathLst>
                <a:path extrusionOk="0" h="642" w="881">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052925" y="1021050"/>
              <a:ext cx="209850" cy="170100"/>
            </a:xfrm>
            <a:custGeom>
              <a:rect b="b" l="l" r="r" t="t"/>
              <a:pathLst>
                <a:path extrusionOk="0" h="6804" w="8394">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071175" y="1015600"/>
              <a:ext cx="189025" cy="176700"/>
            </a:xfrm>
            <a:custGeom>
              <a:rect b="b" l="l" r="r" t="t"/>
              <a:pathLst>
                <a:path extrusionOk="0" h="7068" w="7561">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986550" y="1102975"/>
              <a:ext cx="234150" cy="176625"/>
            </a:xfrm>
            <a:custGeom>
              <a:rect b="b" l="l" r="r" t="t"/>
              <a:pathLst>
                <a:path extrusionOk="0" h="7065" w="9366">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995275" y="1101200"/>
              <a:ext cx="209350" cy="184025"/>
            </a:xfrm>
            <a:custGeom>
              <a:rect b="b" l="l" r="r" t="t"/>
              <a:pathLst>
                <a:path extrusionOk="0" h="7361" w="8374">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145375" y="1022550"/>
              <a:ext cx="273650" cy="163450"/>
            </a:xfrm>
            <a:custGeom>
              <a:rect b="b" l="l" r="r" t="t"/>
              <a:pathLst>
                <a:path extrusionOk="0" h="6538" w="10946">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168775" y="1017450"/>
              <a:ext cx="238125" cy="172100"/>
            </a:xfrm>
            <a:custGeom>
              <a:rect b="b" l="l" r="r" t="t"/>
              <a:pathLst>
                <a:path extrusionOk="0" h="6884" w="9525">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003175" y="1115325"/>
              <a:ext cx="244200" cy="269300"/>
            </a:xfrm>
            <a:custGeom>
              <a:rect b="b" l="l" r="r" t="t"/>
              <a:pathLst>
                <a:path extrusionOk="0" h="10772" w="9768">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002050" y="1111100"/>
              <a:ext cx="244050" cy="278025"/>
            </a:xfrm>
            <a:custGeom>
              <a:rect b="b" l="l" r="r" t="t"/>
              <a:pathLst>
                <a:path extrusionOk="0" h="11121" w="9762">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055925" y="1121625"/>
              <a:ext cx="239250" cy="294400"/>
            </a:xfrm>
            <a:custGeom>
              <a:rect b="b" l="l" r="r" t="t"/>
              <a:pathLst>
                <a:path extrusionOk="0" h="11776" w="957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059050" y="1117850"/>
              <a:ext cx="235850" cy="300625"/>
            </a:xfrm>
            <a:custGeom>
              <a:rect b="b" l="l" r="r" t="t"/>
              <a:pathLst>
                <a:path extrusionOk="0" h="12025" w="9434">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174425" y="1084475"/>
              <a:ext cx="280425" cy="232000"/>
            </a:xfrm>
            <a:custGeom>
              <a:rect b="b" l="l" r="r" t="t"/>
              <a:pathLst>
                <a:path extrusionOk="0" h="9280" w="11217">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168225" y="1078675"/>
              <a:ext cx="275075" cy="237925"/>
            </a:xfrm>
            <a:custGeom>
              <a:rect b="b" l="l" r="r" t="t"/>
              <a:pathLst>
                <a:path extrusionOk="0" h="9517" w="11003">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125625" y="1065400"/>
              <a:ext cx="44600" cy="43475"/>
            </a:xfrm>
            <a:custGeom>
              <a:rect b="b" l="l" r="r" t="t"/>
              <a:pathLst>
                <a:path extrusionOk="0" h="1739" w="1784">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147350" y="1058350"/>
              <a:ext cx="22300" cy="42075"/>
            </a:xfrm>
            <a:custGeom>
              <a:rect b="b" l="l" r="r" t="t"/>
              <a:pathLst>
                <a:path extrusionOk="0" h="1683" w="892">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166525" y="1054125"/>
              <a:ext cx="12725" cy="46575"/>
            </a:xfrm>
            <a:custGeom>
              <a:rect b="b" l="l" r="r" t="t"/>
              <a:pathLst>
                <a:path extrusionOk="0" h="1863" w="509">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183175" y="1051600"/>
              <a:ext cx="70825" cy="55875"/>
            </a:xfrm>
            <a:custGeom>
              <a:rect b="b" l="l" r="r" t="t"/>
              <a:pathLst>
                <a:path extrusionOk="0" h="2235" w="2833">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215325" y="1069375"/>
              <a:ext cx="52500" cy="15725"/>
            </a:xfrm>
            <a:custGeom>
              <a:rect b="b" l="l" r="r" t="t"/>
              <a:pathLst>
                <a:path extrusionOk="0" h="629" w="210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179225" y="1118175"/>
              <a:ext cx="79850" cy="55025"/>
            </a:xfrm>
            <a:custGeom>
              <a:rect b="b" l="l" r="r" t="t"/>
              <a:pathLst>
                <a:path extrusionOk="0" h="2201" w="3194">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198675" y="1116475"/>
              <a:ext cx="34450" cy="14675"/>
            </a:xfrm>
            <a:custGeom>
              <a:rect b="b" l="l" r="r" t="t"/>
              <a:pathLst>
                <a:path extrusionOk="0" h="587" w="1378">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362300" y="1126075"/>
              <a:ext cx="58700" cy="53050"/>
            </a:xfrm>
            <a:custGeom>
              <a:rect b="b" l="l" r="r" t="t"/>
              <a:pathLst>
                <a:path extrusionOk="0" h="2122" w="2348">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380650" y="1124925"/>
              <a:ext cx="41775" cy="30500"/>
            </a:xfrm>
            <a:custGeom>
              <a:rect b="b" l="l" r="r" t="t"/>
              <a:pathLst>
                <a:path extrusionOk="0" h="1220" w="1671">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097675" y="1325800"/>
              <a:ext cx="37550" cy="69700"/>
            </a:xfrm>
            <a:custGeom>
              <a:rect b="b" l="l" r="r" t="t"/>
              <a:pathLst>
                <a:path extrusionOk="0" h="2788" w="1502">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080475" y="1330600"/>
              <a:ext cx="19500" cy="40350"/>
            </a:xfrm>
            <a:custGeom>
              <a:rect b="b" l="l" r="r" t="t"/>
              <a:pathLst>
                <a:path extrusionOk="0" h="1614" w="78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134925" y="1131975"/>
              <a:ext cx="30200" cy="53925"/>
            </a:xfrm>
            <a:custGeom>
              <a:rect b="b" l="l" r="r" t="t"/>
              <a:pathLst>
                <a:path extrusionOk="0" h="2157" w="1208">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163425" y="1132275"/>
              <a:ext cx="13000" cy="52200"/>
            </a:xfrm>
            <a:custGeom>
              <a:rect b="b" l="l" r="r" t="t"/>
              <a:pathLst>
                <a:path extrusionOk="0" h="2088" w="52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082725" y="1116750"/>
              <a:ext cx="73100" cy="62650"/>
            </a:xfrm>
            <a:custGeom>
              <a:rect b="b" l="l" r="r" t="t"/>
              <a:pathLst>
                <a:path extrusionOk="0" h="2506" w="2924">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076250" y="1112050"/>
              <a:ext cx="88875" cy="24750"/>
            </a:xfrm>
            <a:custGeom>
              <a:rect b="b" l="l" r="r" t="t"/>
              <a:pathLst>
                <a:path extrusionOk="0" h="990" w="3555">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020100" y="1262325"/>
              <a:ext cx="13000" cy="38100"/>
            </a:xfrm>
            <a:custGeom>
              <a:rect b="b" l="l" r="r" t="t"/>
              <a:pathLst>
                <a:path extrusionOk="0" h="1524" w="52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264700" y="1260050"/>
              <a:ext cx="42625" cy="29475"/>
            </a:xfrm>
            <a:custGeom>
              <a:rect b="b" l="l" r="r" t="t"/>
              <a:pathLst>
                <a:path extrusionOk="0" h="1179" w="1705">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256225" y="1237200"/>
              <a:ext cx="32475" cy="25425"/>
            </a:xfrm>
            <a:custGeom>
              <a:rect b="b" l="l" r="r" t="t"/>
              <a:pathLst>
                <a:path extrusionOk="0" h="1017" w="1299">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337200" y="1048775"/>
              <a:ext cx="38100" cy="19775"/>
            </a:xfrm>
            <a:custGeom>
              <a:rect b="b" l="l" r="r" t="t"/>
              <a:pathLst>
                <a:path extrusionOk="0" h="791" w="1524">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62900" y="1548650"/>
              <a:ext cx="14675" cy="46850"/>
            </a:xfrm>
            <a:custGeom>
              <a:rect b="b" l="l" r="r" t="t"/>
              <a:pathLst>
                <a:path extrusionOk="0" h="1874" w="587">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3275" y="1494200"/>
              <a:ext cx="14975" cy="47150"/>
            </a:xfrm>
            <a:custGeom>
              <a:rect b="b" l="l" r="r" t="t"/>
              <a:pathLst>
                <a:path extrusionOk="0" h="1886" w="599">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21425" y="1566425"/>
              <a:ext cx="14975" cy="47150"/>
            </a:xfrm>
            <a:custGeom>
              <a:rect b="b" l="l" r="r" t="t"/>
              <a:pathLst>
                <a:path extrusionOk="0" h="1886" w="599">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694625" y="1518475"/>
              <a:ext cx="14700" cy="47125"/>
            </a:xfrm>
            <a:custGeom>
              <a:rect b="b" l="l" r="r" t="t"/>
              <a:pathLst>
                <a:path extrusionOk="0" h="1885" w="588">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681375" y="1589850"/>
              <a:ext cx="14975" cy="47125"/>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01950" y="1453025"/>
              <a:ext cx="14975" cy="47125"/>
            </a:xfrm>
            <a:custGeom>
              <a:rect b="b" l="l" r="r" t="t"/>
              <a:pathLst>
                <a:path extrusionOk="0" h="1885" w="599">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826375" y="1566700"/>
              <a:ext cx="14975" cy="47150"/>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96750" y="1512275"/>
              <a:ext cx="14975" cy="47125"/>
            </a:xfrm>
            <a:custGeom>
              <a:rect b="b" l="l" r="r" t="t"/>
              <a:pathLst>
                <a:path extrusionOk="0" h="1885" w="599">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89400" y="1589850"/>
              <a:ext cx="14975" cy="47125"/>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394400" y="1182175"/>
              <a:ext cx="372975" cy="258900"/>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407650" y="1139600"/>
              <a:ext cx="433075" cy="297375"/>
            </a:xfrm>
            <a:custGeom>
              <a:rect b="b" l="l" r="r" t="t"/>
              <a:pathLst>
                <a:path extrusionOk="0" h="11895" w="17323">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5916600" y="2764800"/>
              <a:ext cx="106950" cy="184250"/>
            </a:xfrm>
            <a:custGeom>
              <a:rect b="b" l="l" r="r" t="t"/>
              <a:pathLst>
                <a:path extrusionOk="0" h="7370" w="4278">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5367625" y="2818200"/>
              <a:ext cx="662125" cy="636425"/>
            </a:xfrm>
            <a:custGeom>
              <a:rect b="b" l="l" r="r" t="t"/>
              <a:pathLst>
                <a:path extrusionOk="0" h="25457" w="26485">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5444375" y="3277100"/>
              <a:ext cx="13550" cy="20350"/>
            </a:xfrm>
            <a:custGeom>
              <a:rect b="b" l="l" r="r" t="t"/>
              <a:pathLst>
                <a:path extrusionOk="0" h="814" w="542">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5423775" y="3246625"/>
              <a:ext cx="12425" cy="23175"/>
            </a:xfrm>
            <a:custGeom>
              <a:rect b="b" l="l" r="r" t="t"/>
              <a:pathLst>
                <a:path extrusionOk="0" h="927" w="497">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5934675" y="3001500"/>
              <a:ext cx="11850" cy="22875"/>
            </a:xfrm>
            <a:custGeom>
              <a:rect b="b" l="l" r="r" t="t"/>
              <a:pathLst>
                <a:path extrusionOk="0" h="915" w="474">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5951300" y="3026875"/>
              <a:ext cx="12150" cy="26550"/>
            </a:xfrm>
            <a:custGeom>
              <a:rect b="b" l="l" r="r" t="t"/>
              <a:pathLst>
                <a:path extrusionOk="0" h="1062" w="486">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5513750" y="3334375"/>
              <a:ext cx="15825" cy="13550"/>
            </a:xfrm>
            <a:custGeom>
              <a:rect b="b" l="l" r="r" t="t"/>
              <a:pathLst>
                <a:path extrusionOk="0" h="542" w="633">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5539425" y="3377250"/>
              <a:ext cx="15825" cy="13550"/>
            </a:xfrm>
            <a:custGeom>
              <a:rect b="b" l="l" r="r" t="t"/>
              <a:pathLst>
                <a:path extrusionOk="0" h="542" w="633">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5556650" y="3342825"/>
              <a:ext cx="15825" cy="13625"/>
            </a:xfrm>
            <a:custGeom>
              <a:rect b="b" l="l" r="r" t="t"/>
              <a:pathLst>
                <a:path extrusionOk="0" h="545" w="633">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5582325" y="3394175"/>
              <a:ext cx="15800" cy="13725"/>
            </a:xfrm>
            <a:custGeom>
              <a:rect b="b" l="l" r="r" t="t"/>
              <a:pathLst>
                <a:path extrusionOk="0" h="549" w="632">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5625200" y="3342825"/>
              <a:ext cx="15825" cy="13625"/>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5453950" y="3342825"/>
              <a:ext cx="15825" cy="13625"/>
            </a:xfrm>
            <a:custGeom>
              <a:rect b="b" l="l" r="r" t="t"/>
              <a:pathLst>
                <a:path extrusionOk="0" h="545" w="633">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5830575" y="2880475"/>
              <a:ext cx="15825" cy="13825"/>
            </a:xfrm>
            <a:custGeom>
              <a:rect b="b" l="l" r="r" t="t"/>
              <a:pathLst>
                <a:path extrusionOk="0" h="553" w="633">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5847775" y="2932075"/>
              <a:ext cx="15825" cy="13575"/>
            </a:xfrm>
            <a:custGeom>
              <a:rect b="b" l="l" r="r" t="t"/>
              <a:pathLst>
                <a:path extrusionOk="0" h="543" w="633">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5978100" y="3137875"/>
              <a:ext cx="14275" cy="13575"/>
            </a:xfrm>
            <a:custGeom>
              <a:rect b="b" l="l" r="r" t="t"/>
              <a:pathLst>
                <a:path extrusionOk="0" h="543" w="571">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5873525" y="3154675"/>
              <a:ext cx="15750" cy="13550"/>
            </a:xfrm>
            <a:custGeom>
              <a:rect b="b" l="l" r="r" t="t"/>
              <a:pathLst>
                <a:path extrusionOk="0" h="542" w="63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5745100" y="3394175"/>
              <a:ext cx="15800" cy="13600"/>
            </a:xfrm>
            <a:custGeom>
              <a:rect b="b" l="l" r="r" t="t"/>
              <a:pathLst>
                <a:path extrusionOk="0" h="544" w="632">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5935650" y="3222950"/>
              <a:ext cx="13700" cy="13550"/>
            </a:xfrm>
            <a:custGeom>
              <a:rect b="b" l="l" r="r" t="t"/>
              <a:pathLst>
                <a:path extrusionOk="0" h="542" w="548">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5704475" y="3369150"/>
              <a:ext cx="13550" cy="12500"/>
            </a:xfrm>
            <a:custGeom>
              <a:rect b="b" l="l" r="r" t="t"/>
              <a:pathLst>
                <a:path extrusionOk="0" h="500" w="542">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5796150" y="2914875"/>
              <a:ext cx="16100" cy="13550"/>
            </a:xfrm>
            <a:custGeom>
              <a:rect b="b" l="l" r="r" t="t"/>
              <a:pathLst>
                <a:path extrusionOk="0" h="542" w="644">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5616450" y="2854800"/>
              <a:ext cx="15825" cy="13600"/>
            </a:xfrm>
            <a:custGeom>
              <a:rect b="b" l="l" r="r" t="t"/>
              <a:pathLst>
                <a:path extrusionOk="0" h="544" w="633">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6741200" y="3904500"/>
              <a:ext cx="83250" cy="83525"/>
            </a:xfrm>
            <a:custGeom>
              <a:rect b="b" l="l" r="r" t="t"/>
              <a:pathLst>
                <a:path extrusionOk="0" h="3341" w="333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350475" y="3781800"/>
              <a:ext cx="412475" cy="137400"/>
            </a:xfrm>
            <a:custGeom>
              <a:rect b="b" l="l" r="r" t="t"/>
              <a:pathLst>
                <a:path extrusionOk="0" h="5496" w="16499">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6389125" y="3806325"/>
              <a:ext cx="371850" cy="108925"/>
            </a:xfrm>
            <a:custGeom>
              <a:rect b="b" l="l" r="r" t="t"/>
              <a:pathLst>
                <a:path extrusionOk="0" h="4357" w="14874">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6509600" y="3788000"/>
              <a:ext cx="35575" cy="31900"/>
            </a:xfrm>
            <a:custGeom>
              <a:rect b="b" l="l" r="r" t="t"/>
              <a:pathLst>
                <a:path extrusionOk="0" h="1276" w="1423">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463900" y="3816775"/>
              <a:ext cx="60675" cy="9325"/>
            </a:xfrm>
            <a:custGeom>
              <a:rect b="b" l="l" r="r" t="t"/>
              <a:pathLst>
                <a:path extrusionOk="0" h="373" w="2427">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442175" y="3793350"/>
              <a:ext cx="16950" cy="15550"/>
            </a:xfrm>
            <a:custGeom>
              <a:rect b="b" l="l" r="r" t="t"/>
              <a:pathLst>
                <a:path extrusionOk="0" h="622" w="678">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551350" y="3833425"/>
              <a:ext cx="46000" cy="19800"/>
            </a:xfrm>
            <a:custGeom>
              <a:rect b="b" l="l" r="r" t="t"/>
              <a:pathLst>
                <a:path extrusionOk="0" h="792" w="184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585200" y="3836225"/>
              <a:ext cx="18925" cy="19225"/>
            </a:xfrm>
            <a:custGeom>
              <a:rect b="b" l="l" r="r" t="t"/>
              <a:pathLst>
                <a:path extrusionOk="0" h="769" w="757">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610300" y="3818750"/>
              <a:ext cx="9900" cy="23725"/>
            </a:xfrm>
            <a:custGeom>
              <a:rect b="b" l="l" r="r" t="t"/>
              <a:pathLst>
                <a:path extrusionOk="0" h="949" w="396">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610575" y="3805200"/>
              <a:ext cx="22600" cy="42900"/>
            </a:xfrm>
            <a:custGeom>
              <a:rect b="b" l="l" r="r" t="t"/>
              <a:pathLst>
                <a:path extrusionOk="0" h="1716" w="904">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6568825" y="3814500"/>
              <a:ext cx="14425" cy="16675"/>
            </a:xfrm>
            <a:custGeom>
              <a:rect b="b" l="l" r="r" t="t"/>
              <a:pathLst>
                <a:path extrusionOk="0" h="667" w="577">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6653750" y="3839625"/>
              <a:ext cx="11025" cy="22800"/>
            </a:xfrm>
            <a:custGeom>
              <a:rect b="b" l="l" r="r" t="t"/>
              <a:pathLst>
                <a:path extrusionOk="0" h="912" w="441">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6654600" y="3862750"/>
              <a:ext cx="23150" cy="7925"/>
            </a:xfrm>
            <a:custGeom>
              <a:rect b="b" l="l" r="r" t="t"/>
              <a:pathLst>
                <a:path extrusionOk="0" h="317" w="926">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6692400" y="3861900"/>
              <a:ext cx="7075" cy="13300"/>
            </a:xfrm>
            <a:custGeom>
              <a:rect b="b" l="l" r="r" t="t"/>
              <a:pathLst>
                <a:path extrusionOk="0" h="532" w="283">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733300" y="3967700"/>
              <a:ext cx="140525" cy="98225"/>
            </a:xfrm>
            <a:custGeom>
              <a:rect b="b" l="l" r="r" t="t"/>
              <a:pathLst>
                <a:path extrusionOk="0" h="3929" w="5621">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103075" y="3892225"/>
              <a:ext cx="700775" cy="615750"/>
            </a:xfrm>
            <a:custGeom>
              <a:rect b="b" l="l" r="r" t="t"/>
              <a:pathLst>
                <a:path extrusionOk="0" h="24630" w="28031">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729925" y="3988575"/>
              <a:ext cx="77600" cy="92550"/>
            </a:xfrm>
            <a:custGeom>
              <a:rect b="b" l="l" r="r" t="t"/>
              <a:pathLst>
                <a:path extrusionOk="0" h="3702" w="3104">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768275" y="3995050"/>
              <a:ext cx="29375" cy="47425"/>
            </a:xfrm>
            <a:custGeom>
              <a:rect b="b" l="l" r="r" t="t"/>
              <a:pathLst>
                <a:path extrusionOk="0" h="1897" w="1175">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6786050" y="3988575"/>
              <a:ext cx="23725" cy="44300"/>
            </a:xfrm>
            <a:custGeom>
              <a:rect b="b" l="l" r="r" t="t"/>
              <a:pathLst>
                <a:path extrusionOk="0" h="1772" w="949">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6791975" y="3955850"/>
              <a:ext cx="49125" cy="97625"/>
            </a:xfrm>
            <a:custGeom>
              <a:rect b="b" l="l" r="r" t="t"/>
              <a:pathLst>
                <a:path extrusionOk="0" h="3905" w="1965">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6831475" y="3967125"/>
              <a:ext cx="19200" cy="35300"/>
            </a:xfrm>
            <a:custGeom>
              <a:rect b="b" l="l" r="r" t="t"/>
              <a:pathLst>
                <a:path extrusionOk="0" h="1412" w="768">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50650" y="3970225"/>
              <a:ext cx="16950" cy="28525"/>
            </a:xfrm>
            <a:custGeom>
              <a:rect b="b" l="l" r="r" t="t"/>
              <a:pathLst>
                <a:path extrusionOk="0" h="1141" w="678">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218450" y="4041600"/>
              <a:ext cx="11875" cy="18075"/>
            </a:xfrm>
            <a:custGeom>
              <a:rect b="b" l="l" r="r" t="t"/>
              <a:pathLst>
                <a:path extrusionOk="0" h="723" w="475">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6227775" y="4029175"/>
              <a:ext cx="17275" cy="14150"/>
            </a:xfrm>
            <a:custGeom>
              <a:rect b="b" l="l" r="r" t="t"/>
              <a:pathLst>
                <a:path extrusionOk="0" h="566" w="691">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6253150" y="4007750"/>
              <a:ext cx="22600" cy="21475"/>
            </a:xfrm>
            <a:custGeom>
              <a:rect b="b" l="l" r="r" t="t"/>
              <a:pathLst>
                <a:path extrusionOk="0" h="859" w="904">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6253150" y="4041600"/>
              <a:ext cx="22600" cy="18075"/>
            </a:xfrm>
            <a:custGeom>
              <a:rect b="b" l="l" r="r" t="t"/>
              <a:pathLst>
                <a:path extrusionOk="0" h="723" w="904">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6289275" y="4018475"/>
              <a:ext cx="7075" cy="10750"/>
            </a:xfrm>
            <a:custGeom>
              <a:rect b="b" l="l" r="r" t="t"/>
              <a:pathLst>
                <a:path extrusionOk="0" h="430" w="283">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308175" y="3984900"/>
              <a:ext cx="15825" cy="22875"/>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6332425" y="3969950"/>
              <a:ext cx="26825" cy="31350"/>
            </a:xfrm>
            <a:custGeom>
              <a:rect b="b" l="l" r="r" t="t"/>
              <a:pathLst>
                <a:path extrusionOk="0" h="1254" w="1073">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6326500" y="4023825"/>
              <a:ext cx="19225" cy="16550"/>
            </a:xfrm>
            <a:custGeom>
              <a:rect b="b" l="l" r="r" t="t"/>
              <a:pathLst>
                <a:path extrusionOk="0" h="662" w="769">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277975" y="3978975"/>
              <a:ext cx="18650" cy="15875"/>
            </a:xfrm>
            <a:custGeom>
              <a:rect b="b" l="l" r="r" t="t"/>
              <a:pathLst>
                <a:path extrusionOk="0" h="635" w="746">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200400" y="4087300"/>
              <a:ext cx="11875" cy="8200"/>
            </a:xfrm>
            <a:custGeom>
              <a:rect b="b" l="l" r="r" t="t"/>
              <a:pathLst>
                <a:path extrusionOk="0" h="328" w="475">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221850" y="4076850"/>
              <a:ext cx="16350" cy="13200"/>
            </a:xfrm>
            <a:custGeom>
              <a:rect b="b" l="l" r="r" t="t"/>
              <a:pathLst>
                <a:path extrusionOk="0" h="528" w="654">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212250" y="4117775"/>
              <a:ext cx="12150" cy="9050"/>
            </a:xfrm>
            <a:custGeom>
              <a:rect b="b" l="l" r="r" t="t"/>
              <a:pathLst>
                <a:path extrusionOk="0" h="362" w="486">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6192225" y="4146550"/>
              <a:ext cx="8200" cy="7050"/>
            </a:xfrm>
            <a:custGeom>
              <a:rect b="b" l="l" r="r" t="t"/>
              <a:pathLst>
                <a:path extrusionOk="0" h="282" w="328">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250900" y="4095500"/>
              <a:ext cx="16675" cy="14100"/>
            </a:xfrm>
            <a:custGeom>
              <a:rect b="b" l="l" r="r" t="t"/>
              <a:pathLst>
                <a:path extrusionOk="0" h="564" w="667">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176150" y="4113550"/>
              <a:ext cx="6225" cy="4250"/>
            </a:xfrm>
            <a:custGeom>
              <a:rect b="b" l="l" r="r" t="t"/>
              <a:pathLst>
                <a:path extrusionOk="0" h="170" w="249">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304500" y="4066150"/>
              <a:ext cx="24850" cy="21250"/>
            </a:xfrm>
            <a:custGeom>
              <a:rect b="b" l="l" r="r" t="t"/>
              <a:pathLst>
                <a:path extrusionOk="0" h="850" w="994">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283350" y="4059375"/>
              <a:ext cx="13275" cy="11325"/>
            </a:xfrm>
            <a:custGeom>
              <a:rect b="b" l="l" r="r" t="t"/>
              <a:pathLst>
                <a:path extrusionOk="0" h="453" w="531">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367125" y="4050350"/>
              <a:ext cx="9050" cy="5100"/>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6389125" y="4011975"/>
              <a:ext cx="10200" cy="17250"/>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389125" y="3939775"/>
              <a:ext cx="10200" cy="15525"/>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210275" y="4226950"/>
              <a:ext cx="487800" cy="453250"/>
            </a:xfrm>
            <a:custGeom>
              <a:rect b="b" l="l" r="r" t="t"/>
              <a:pathLst>
                <a:path extrusionOk="0" h="18130" w="19512">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208025" y="4223000"/>
              <a:ext cx="571575" cy="550975"/>
            </a:xfrm>
            <a:custGeom>
              <a:rect b="b" l="l" r="r" t="t"/>
              <a:pathLst>
                <a:path extrusionOk="0" h="22039" w="22863">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414525" y="4339225"/>
              <a:ext cx="91700" cy="106650"/>
            </a:xfrm>
            <a:custGeom>
              <a:rect b="b" l="l" r="r" t="t"/>
              <a:pathLst>
                <a:path extrusionOk="0" h="4266" w="3668">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506500" y="4324275"/>
              <a:ext cx="30775" cy="39225"/>
            </a:xfrm>
            <a:custGeom>
              <a:rect b="b" l="l" r="r" t="t"/>
              <a:pathLst>
                <a:path extrusionOk="0" h="1569" w="1231">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5441250" y="3796750"/>
              <a:ext cx="317400" cy="319650"/>
            </a:xfrm>
            <a:custGeom>
              <a:rect b="b" l="l" r="r" t="t"/>
              <a:pathLst>
                <a:path extrusionOk="0" h="12786" w="12696">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5446050" y="3809150"/>
              <a:ext cx="372975" cy="370425"/>
            </a:xfrm>
            <a:custGeom>
              <a:rect b="b" l="l" r="r" t="t"/>
              <a:pathLst>
                <a:path extrusionOk="0" h="14817" w="14919">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5327000" y="3967125"/>
              <a:ext cx="400900" cy="207375"/>
            </a:xfrm>
            <a:custGeom>
              <a:rect b="b" l="l" r="r" t="t"/>
              <a:pathLst>
                <a:path extrusionOk="0" h="8295" w="16036">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5409375" y="4034550"/>
              <a:ext cx="312875" cy="99900"/>
            </a:xfrm>
            <a:custGeom>
              <a:rect b="b" l="l" r="r" t="t"/>
              <a:pathLst>
                <a:path extrusionOk="0" h="3996" w="12515">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5696000" y="4087875"/>
              <a:ext cx="140800" cy="152175"/>
            </a:xfrm>
            <a:custGeom>
              <a:rect b="b" l="l" r="r" t="t"/>
              <a:pathLst>
                <a:path extrusionOk="0" h="6087" w="5632">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5704750" y="4086425"/>
              <a:ext cx="115675" cy="114625"/>
            </a:xfrm>
            <a:custGeom>
              <a:rect b="b" l="l" r="r" t="t"/>
              <a:pathLst>
                <a:path extrusionOk="0" h="4585" w="4627">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5730700" y="4083750"/>
              <a:ext cx="128950" cy="146600"/>
            </a:xfrm>
            <a:custGeom>
              <a:rect b="b" l="l" r="r" t="t"/>
              <a:pathLst>
                <a:path extrusionOk="0" h="5864" w="5158">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5731275" y="4091250"/>
              <a:ext cx="68575" cy="61250"/>
            </a:xfrm>
            <a:custGeom>
              <a:rect b="b" l="l" r="r" t="t"/>
              <a:pathLst>
                <a:path extrusionOk="0" h="2450" w="2743">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5748200" y="4103675"/>
              <a:ext cx="30200" cy="40925"/>
            </a:xfrm>
            <a:custGeom>
              <a:rect b="b" l="l" r="r" t="t"/>
              <a:pathLst>
                <a:path extrusionOk="0" h="1637" w="1208">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5745650" y="4105075"/>
              <a:ext cx="21750" cy="37275"/>
            </a:xfrm>
            <a:custGeom>
              <a:rect b="b" l="l" r="r" t="t"/>
              <a:pathLst>
                <a:path extrusionOk="0" h="1491" w="87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5579775" y="4081000"/>
              <a:ext cx="164500" cy="139650"/>
            </a:xfrm>
            <a:custGeom>
              <a:rect b="b" l="l" r="r" t="t"/>
              <a:pathLst>
                <a:path extrusionOk="0" h="5586" w="658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5645500" y="4077725"/>
              <a:ext cx="97925" cy="98750"/>
            </a:xfrm>
            <a:custGeom>
              <a:rect b="b" l="l" r="r" t="t"/>
              <a:pathLst>
                <a:path extrusionOk="0" h="3950" w="3917">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5601500" y="4082800"/>
              <a:ext cx="149525" cy="150650"/>
            </a:xfrm>
            <a:custGeom>
              <a:rect b="b" l="l" r="r" t="t"/>
              <a:pathLst>
                <a:path extrusionOk="0" h="6026" w="5981">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5711225" y="4070950"/>
              <a:ext cx="26000" cy="73650"/>
            </a:xfrm>
            <a:custGeom>
              <a:rect b="b" l="l" r="r" t="t"/>
              <a:pathLst>
                <a:path extrusionOk="0" h="2946" w="104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5706150" y="4078550"/>
              <a:ext cx="28800" cy="51950"/>
            </a:xfrm>
            <a:custGeom>
              <a:rect b="b" l="l" r="r" t="t"/>
              <a:pathLst>
                <a:path extrusionOk="0" h="2078" w="1152">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5704175" y="4074325"/>
              <a:ext cx="32750" cy="40650"/>
            </a:xfrm>
            <a:custGeom>
              <a:rect b="b" l="l" r="r" t="t"/>
              <a:pathLst>
                <a:path extrusionOk="0" h="1626" w="131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5590500" y="3978550"/>
              <a:ext cx="149825" cy="114775"/>
            </a:xfrm>
            <a:custGeom>
              <a:rect b="b" l="l" r="r" t="t"/>
              <a:pathLst>
                <a:path extrusionOk="0" h="4591" w="5993">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5648050" y="4017125"/>
              <a:ext cx="98750" cy="81150"/>
            </a:xfrm>
            <a:custGeom>
              <a:rect b="b" l="l" r="r" t="t"/>
              <a:pathLst>
                <a:path extrusionOk="0" h="3246" w="395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5572725" y="3993075"/>
              <a:ext cx="167875" cy="114425"/>
            </a:xfrm>
            <a:custGeom>
              <a:rect b="b" l="l" r="r" t="t"/>
              <a:pathLst>
                <a:path extrusionOk="0" h="4577" w="6715">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5658475" y="4078850"/>
              <a:ext cx="83250" cy="11575"/>
            </a:xfrm>
            <a:custGeom>
              <a:rect b="b" l="l" r="r" t="t"/>
              <a:pathLst>
                <a:path extrusionOk="0" h="463" w="333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5658775" y="4063050"/>
              <a:ext cx="78450" cy="21750"/>
            </a:xfrm>
            <a:custGeom>
              <a:rect b="b" l="l" r="r" t="t"/>
              <a:pathLst>
                <a:path extrusionOk="0" h="870" w="3138">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5688675" y="4061350"/>
              <a:ext cx="46275" cy="20350"/>
            </a:xfrm>
            <a:custGeom>
              <a:rect b="b" l="l" r="r" t="t"/>
              <a:pathLst>
                <a:path extrusionOk="0" h="814" w="1851">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5697975" y="4051200"/>
              <a:ext cx="26825" cy="24275"/>
            </a:xfrm>
            <a:custGeom>
              <a:rect b="b" l="l" r="r" t="t"/>
              <a:pathLst>
                <a:path extrusionOk="0" h="971" w="1073">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5694300" y="3911000"/>
              <a:ext cx="110050" cy="176900"/>
            </a:xfrm>
            <a:custGeom>
              <a:rect b="b" l="l" r="r" t="t"/>
              <a:pathLst>
                <a:path extrusionOk="0" h="7076" w="4402">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5708100" y="3985100"/>
              <a:ext cx="76225" cy="102800"/>
            </a:xfrm>
            <a:custGeom>
              <a:rect b="b" l="l" r="r" t="t"/>
              <a:pathLst>
                <a:path extrusionOk="0" h="4112" w="3049">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5677375" y="3911000"/>
              <a:ext cx="63225" cy="178025"/>
            </a:xfrm>
            <a:custGeom>
              <a:rect b="b" l="l" r="r" t="t"/>
              <a:pathLst>
                <a:path extrusionOk="0" h="7121" w="2529">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5720825" y="3979300"/>
              <a:ext cx="18200" cy="101625"/>
            </a:xfrm>
            <a:custGeom>
              <a:rect b="b" l="l" r="r" t="t"/>
              <a:pathLst>
                <a:path extrusionOk="0" h="4065" w="728">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5739175" y="4017075"/>
              <a:ext cx="6775" cy="58400"/>
            </a:xfrm>
            <a:custGeom>
              <a:rect b="b" l="l" r="r" t="t"/>
              <a:pathLst>
                <a:path extrusionOk="0" h="2336" w="271">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5741700" y="4016775"/>
              <a:ext cx="14425" cy="56725"/>
            </a:xfrm>
            <a:custGeom>
              <a:rect b="b" l="l" r="r" t="t"/>
              <a:pathLst>
                <a:path extrusionOk="0" h="2269" w="577">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5737475" y="4024475"/>
              <a:ext cx="173225" cy="99700"/>
            </a:xfrm>
            <a:custGeom>
              <a:rect b="b" l="l" r="r" t="t"/>
              <a:pathLst>
                <a:path extrusionOk="0" h="3988" w="6929">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5727600" y="4094075"/>
              <a:ext cx="2850" cy="2275"/>
            </a:xfrm>
            <a:custGeom>
              <a:rect b="b" l="l" r="r" t="t"/>
              <a:pathLst>
                <a:path extrusionOk="0" h="91" w="114">
                  <a:moveTo>
                    <a:pt x="113" y="1"/>
                  </a:moveTo>
                  <a:lnTo>
                    <a:pt x="0" y="68"/>
                  </a:lnTo>
                  <a:lnTo>
                    <a:pt x="113" y="91"/>
                  </a:lnTo>
                  <a:cubicBezTo>
                    <a:pt x="113" y="57"/>
                    <a:pt x="113" y="23"/>
                    <a:pt x="11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5737750" y="4032350"/>
              <a:ext cx="108350" cy="78050"/>
            </a:xfrm>
            <a:custGeom>
              <a:rect b="b" l="l" r="r" t="t"/>
              <a:pathLst>
                <a:path extrusionOk="0" h="3122" w="4334">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5739450" y="3999750"/>
              <a:ext cx="182250" cy="80800"/>
            </a:xfrm>
            <a:custGeom>
              <a:rect b="b" l="l" r="r" t="t"/>
              <a:pathLst>
                <a:path extrusionOk="0" h="3232" w="729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5748750" y="4050975"/>
              <a:ext cx="80425" cy="28175"/>
            </a:xfrm>
            <a:custGeom>
              <a:rect b="b" l="l" r="r" t="t"/>
              <a:pathLst>
                <a:path extrusionOk="0" h="1127" w="3217">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5740300" y="4066425"/>
              <a:ext cx="108900" cy="16950"/>
            </a:xfrm>
            <a:custGeom>
              <a:rect b="b" l="l" r="r" t="t"/>
              <a:pathLst>
                <a:path extrusionOk="0" h="678" w="4356">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5740575" y="4077725"/>
              <a:ext cx="77600" cy="6500"/>
            </a:xfrm>
            <a:custGeom>
              <a:rect b="b" l="l" r="r" t="t"/>
              <a:pathLst>
                <a:path extrusionOk="0" h="260" w="3104">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5740575" y="4083250"/>
              <a:ext cx="62375" cy="10300"/>
            </a:xfrm>
            <a:custGeom>
              <a:rect b="b" l="l" r="r" t="t"/>
              <a:pathLst>
                <a:path extrusionOk="0" h="412" w="2495">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166875" y="4630075"/>
              <a:ext cx="17500" cy="47125"/>
            </a:xfrm>
            <a:custGeom>
              <a:rect b="b" l="l" r="r" t="t"/>
              <a:pathLst>
                <a:path extrusionOk="0" h="1885" w="70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201575" y="4684525"/>
              <a:ext cx="17500" cy="47125"/>
            </a:xfrm>
            <a:custGeom>
              <a:rect b="b" l="l" r="r" t="t"/>
              <a:pathLst>
                <a:path extrusionOk="0" h="1885" w="70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215400" y="4612300"/>
              <a:ext cx="17500" cy="47150"/>
            </a:xfrm>
            <a:custGeom>
              <a:rect b="b" l="l" r="r" t="t"/>
              <a:pathLst>
                <a:path extrusionOk="0" h="1886" w="70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246700" y="4660250"/>
              <a:ext cx="17525" cy="47150"/>
            </a:xfrm>
            <a:custGeom>
              <a:rect b="b" l="l" r="r" t="t"/>
              <a:pathLst>
                <a:path extrusionOk="0" h="1886" w="701">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262225" y="4588600"/>
              <a:ext cx="17225" cy="47425"/>
            </a:xfrm>
            <a:custGeom>
              <a:rect b="b" l="l" r="r" t="t"/>
              <a:pathLst>
                <a:path extrusionOk="0" h="1897" w="689">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092100" y="4611750"/>
              <a:ext cx="17525" cy="47125"/>
            </a:xfrm>
            <a:custGeom>
              <a:rect b="b" l="l" r="r" t="t"/>
              <a:pathLst>
                <a:path extrusionOk="0" h="1885" w="701">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126800" y="4666175"/>
              <a:ext cx="17525" cy="47150"/>
            </a:xfrm>
            <a:custGeom>
              <a:rect b="b" l="l" r="r" t="t"/>
              <a:pathLst>
                <a:path extrusionOk="0" h="1886" w="701">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135550" y="4588600"/>
              <a:ext cx="17525" cy="47425"/>
            </a:xfrm>
            <a:custGeom>
              <a:rect b="b" l="l" r="r" t="t"/>
              <a:pathLst>
                <a:path extrusionOk="0" h="1897" w="701">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4835300" y="3849200"/>
              <a:ext cx="17525" cy="47150"/>
            </a:xfrm>
            <a:custGeom>
              <a:rect b="b" l="l" r="r" t="t"/>
              <a:pathLst>
                <a:path extrusionOk="0" h="1886" w="701">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800600" y="3794775"/>
              <a:ext cx="17525" cy="47125"/>
            </a:xfrm>
            <a:custGeom>
              <a:rect b="b" l="l" r="r" t="t"/>
              <a:pathLst>
                <a:path extrusionOk="0" h="1885" w="701">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4787050" y="3866975"/>
              <a:ext cx="17525" cy="47150"/>
            </a:xfrm>
            <a:custGeom>
              <a:rect b="b" l="l" r="r" t="t"/>
              <a:pathLst>
                <a:path extrusionOk="0" h="1886" w="701">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4755475" y="3819300"/>
              <a:ext cx="17500" cy="47150"/>
            </a:xfrm>
            <a:custGeom>
              <a:rect b="b" l="l" r="r" t="t"/>
              <a:pathLst>
                <a:path extrusionOk="0" h="1886" w="70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4740225" y="3890675"/>
              <a:ext cx="17525" cy="47150"/>
            </a:xfrm>
            <a:custGeom>
              <a:rect b="b" l="l" r="r" t="t"/>
              <a:pathLst>
                <a:path extrusionOk="0" h="1886" w="701">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4764200" y="3753575"/>
              <a:ext cx="17525" cy="47150"/>
            </a:xfrm>
            <a:custGeom>
              <a:rect b="b" l="l" r="r" t="t"/>
              <a:pathLst>
                <a:path extrusionOk="0" h="1886" w="701">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4910050" y="3867550"/>
              <a:ext cx="17525" cy="47125"/>
            </a:xfrm>
            <a:custGeom>
              <a:rect b="b" l="l" r="r" t="t"/>
              <a:pathLst>
                <a:path extrusionOk="0" h="1885" w="701">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4875350" y="3813100"/>
              <a:ext cx="17250" cy="47150"/>
            </a:xfrm>
            <a:custGeom>
              <a:rect b="b" l="l" r="r" t="t"/>
              <a:pathLst>
                <a:path extrusionOk="0" h="1886" w="69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4866625" y="3890675"/>
              <a:ext cx="17500" cy="47150"/>
            </a:xfrm>
            <a:custGeom>
              <a:rect b="b" l="l" r="r" t="t"/>
              <a:pathLst>
                <a:path extrusionOk="0" h="1886" w="70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123975" y="2764800"/>
              <a:ext cx="106950" cy="184250"/>
            </a:xfrm>
            <a:custGeom>
              <a:rect b="b" l="l" r="r" t="t"/>
              <a:pathLst>
                <a:path extrusionOk="0" h="7370" w="4278">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1575000" y="2818200"/>
              <a:ext cx="662125" cy="636425"/>
            </a:xfrm>
            <a:custGeom>
              <a:rect b="b" l="l" r="r" t="t"/>
              <a:pathLst>
                <a:path extrusionOk="0" h="25457" w="26485">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1652025" y="3277100"/>
              <a:ext cx="13275" cy="20350"/>
            </a:xfrm>
            <a:custGeom>
              <a:rect b="b" l="l" r="r" t="t"/>
              <a:pathLst>
                <a:path extrusionOk="0" h="814" w="531">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1631150" y="3246625"/>
              <a:ext cx="12425" cy="23175"/>
            </a:xfrm>
            <a:custGeom>
              <a:rect b="b" l="l" r="r" t="t"/>
              <a:pathLst>
                <a:path extrusionOk="0" h="927" w="497">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142050" y="3001500"/>
              <a:ext cx="11875" cy="22875"/>
            </a:xfrm>
            <a:custGeom>
              <a:rect b="b" l="l" r="r" t="t"/>
              <a:pathLst>
                <a:path extrusionOk="0" h="915" w="475">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158675" y="3026875"/>
              <a:ext cx="12450" cy="26550"/>
            </a:xfrm>
            <a:custGeom>
              <a:rect b="b" l="l" r="r" t="t"/>
              <a:pathLst>
                <a:path extrusionOk="0" h="1062" w="498">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1721150" y="3334375"/>
              <a:ext cx="16100" cy="13550"/>
            </a:xfrm>
            <a:custGeom>
              <a:rect b="b" l="l" r="r" t="t"/>
              <a:pathLst>
                <a:path extrusionOk="0" h="542" w="644">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1747100" y="3377250"/>
              <a:ext cx="15825" cy="13550"/>
            </a:xfrm>
            <a:custGeom>
              <a:rect b="b" l="l" r="r" t="t"/>
              <a:pathLst>
                <a:path extrusionOk="0" h="542" w="633">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1764025" y="3342825"/>
              <a:ext cx="15825" cy="13625"/>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1789700" y="3394175"/>
              <a:ext cx="15825" cy="13725"/>
            </a:xfrm>
            <a:custGeom>
              <a:rect b="b" l="l" r="r" t="t"/>
              <a:pathLst>
                <a:path extrusionOk="0" h="549" w="633">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1832575" y="3342825"/>
              <a:ext cx="15825" cy="13625"/>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1661325" y="3342825"/>
              <a:ext cx="15825" cy="13625"/>
            </a:xfrm>
            <a:custGeom>
              <a:rect b="b" l="l" r="r" t="t"/>
              <a:pathLst>
                <a:path extrusionOk="0" h="545" w="633">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037950" y="2880475"/>
              <a:ext cx="16100" cy="13825"/>
            </a:xfrm>
            <a:custGeom>
              <a:rect b="b" l="l" r="r" t="t"/>
              <a:pathLst>
                <a:path extrusionOk="0" h="553" w="644">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055150" y="2932075"/>
              <a:ext cx="15825" cy="13575"/>
            </a:xfrm>
            <a:custGeom>
              <a:rect b="b" l="l" r="r" t="t"/>
              <a:pathLst>
                <a:path extrusionOk="0" h="543" w="633">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185900" y="3137475"/>
              <a:ext cx="13725" cy="13550"/>
            </a:xfrm>
            <a:custGeom>
              <a:rect b="b" l="l" r="r" t="t"/>
              <a:pathLst>
                <a:path extrusionOk="0" h="542" w="549">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080900" y="3154675"/>
              <a:ext cx="15750" cy="13550"/>
            </a:xfrm>
            <a:custGeom>
              <a:rect b="b" l="l" r="r" t="t"/>
              <a:pathLst>
                <a:path extrusionOk="0" h="542" w="63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1952475" y="3394175"/>
              <a:ext cx="15825" cy="13600"/>
            </a:xfrm>
            <a:custGeom>
              <a:rect b="b" l="l" r="r" t="t"/>
              <a:pathLst>
                <a:path extrusionOk="0" h="544" w="633">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143175" y="3222950"/>
              <a:ext cx="13550" cy="13550"/>
            </a:xfrm>
            <a:custGeom>
              <a:rect b="b" l="l" r="r" t="t"/>
              <a:pathLst>
                <a:path extrusionOk="0" h="542" w="542">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1911850" y="3369150"/>
              <a:ext cx="13550" cy="12500"/>
            </a:xfrm>
            <a:custGeom>
              <a:rect b="b" l="l" r="r" t="t"/>
              <a:pathLst>
                <a:path extrusionOk="0" h="500" w="542">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003800" y="2914875"/>
              <a:ext cx="15825" cy="13550"/>
            </a:xfrm>
            <a:custGeom>
              <a:rect b="b" l="l" r="r" t="t"/>
              <a:pathLst>
                <a:path extrusionOk="0" h="542" w="633">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1823825" y="2854800"/>
              <a:ext cx="16100" cy="13725"/>
            </a:xfrm>
            <a:custGeom>
              <a:rect b="b" l="l" r="r" t="t"/>
              <a:pathLst>
                <a:path extrusionOk="0" h="549" w="644">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1299425" y="4224800"/>
              <a:ext cx="163900" cy="74100"/>
            </a:xfrm>
            <a:custGeom>
              <a:rect b="b" l="l" r="r" t="t"/>
              <a:pathLst>
                <a:path extrusionOk="0" h="2964" w="6556">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1254825" y="4239700"/>
              <a:ext cx="716275" cy="517900"/>
            </a:xfrm>
            <a:custGeom>
              <a:rect b="b" l="l" r="r" t="t"/>
              <a:pathLst>
                <a:path extrusionOk="0" h="20716" w="28651">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1189100" y="4314675"/>
              <a:ext cx="66025" cy="442650"/>
            </a:xfrm>
            <a:custGeom>
              <a:rect b="b" l="l" r="r" t="t"/>
              <a:pathLst>
                <a:path extrusionOk="0" h="17706" w="2641">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1202350" y="4240850"/>
              <a:ext cx="763675" cy="516475"/>
            </a:xfrm>
            <a:custGeom>
              <a:rect b="b" l="l" r="r" t="t"/>
              <a:pathLst>
                <a:path extrusionOk="0" h="20659" w="30547">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1226900" y="4291550"/>
              <a:ext cx="187900" cy="466050"/>
            </a:xfrm>
            <a:custGeom>
              <a:rect b="b" l="l" r="r" t="t"/>
              <a:pathLst>
                <a:path extrusionOk="0" h="18642" w="7516">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1416475" y="4264950"/>
              <a:ext cx="516550" cy="492375"/>
            </a:xfrm>
            <a:custGeom>
              <a:rect b="b" l="l" r="r" t="t"/>
              <a:pathLst>
                <a:path extrusionOk="0" h="19695" w="20662">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1574025" y="4699250"/>
              <a:ext cx="29875" cy="21425"/>
            </a:xfrm>
            <a:custGeom>
              <a:rect b="b" l="l" r="r" t="t"/>
              <a:pathLst>
                <a:path extrusionOk="0" h="857" w="1195">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1511550" y="4741675"/>
              <a:ext cx="29350" cy="21425"/>
            </a:xfrm>
            <a:custGeom>
              <a:rect b="b" l="l" r="r" t="t"/>
              <a:pathLst>
                <a:path extrusionOk="0" h="857" w="1174">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1638475" y="4674700"/>
              <a:ext cx="31725" cy="20925"/>
            </a:xfrm>
            <a:custGeom>
              <a:rect b="b" l="l" r="r" t="t"/>
              <a:pathLst>
                <a:path extrusionOk="0" h="837" w="1269">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1405700" y="4717950"/>
              <a:ext cx="29500" cy="27875"/>
            </a:xfrm>
            <a:custGeom>
              <a:rect b="b" l="l" r="r" t="t"/>
              <a:pathLst>
                <a:path extrusionOk="0" h="1115" w="118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1367075" y="4720525"/>
              <a:ext cx="37100" cy="21175"/>
            </a:xfrm>
            <a:custGeom>
              <a:rect b="b" l="l" r="r" t="t"/>
              <a:pathLst>
                <a:path extrusionOk="0" h="847" w="1484">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1439050" y="4658950"/>
              <a:ext cx="37525" cy="25050"/>
            </a:xfrm>
            <a:custGeom>
              <a:rect b="b" l="l" r="r" t="t"/>
              <a:pathLst>
                <a:path extrusionOk="0" h="1002" w="1501">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1528125" y="4693200"/>
              <a:ext cx="37025" cy="25225"/>
            </a:xfrm>
            <a:custGeom>
              <a:rect b="b" l="l" r="r" t="t"/>
              <a:pathLst>
                <a:path extrusionOk="0" h="1009" w="1481">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1461600" y="4716300"/>
              <a:ext cx="28375" cy="23850"/>
            </a:xfrm>
            <a:custGeom>
              <a:rect b="b" l="l" r="r" t="t"/>
              <a:pathLst>
                <a:path extrusionOk="0" h="954" w="1135">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1455725" y="4600625"/>
              <a:ext cx="28400" cy="23900"/>
            </a:xfrm>
            <a:custGeom>
              <a:rect b="b" l="l" r="r" t="t"/>
              <a:pathLst>
                <a:path extrusionOk="0" h="956" w="1136">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1497300" y="4673025"/>
              <a:ext cx="29750" cy="21275"/>
            </a:xfrm>
            <a:custGeom>
              <a:rect b="b" l="l" r="r" t="t"/>
              <a:pathLst>
                <a:path extrusionOk="0" h="851" w="119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1463425" y="4617025"/>
              <a:ext cx="29375" cy="21600"/>
            </a:xfrm>
            <a:custGeom>
              <a:rect b="b" l="l" r="r" t="t"/>
              <a:pathLst>
                <a:path extrusionOk="0" h="864" w="1175">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1565550" y="4614900"/>
              <a:ext cx="29900" cy="21300"/>
            </a:xfrm>
            <a:custGeom>
              <a:rect b="b" l="l" r="r" t="t"/>
              <a:pathLst>
                <a:path extrusionOk="0" h="852" w="1196">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1479100" y="4557925"/>
              <a:ext cx="29800" cy="27050"/>
            </a:xfrm>
            <a:custGeom>
              <a:rect b="b" l="l" r="r" t="t"/>
              <a:pathLst>
                <a:path extrusionOk="0" h="1082" w="1192">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1610900" y="4701900"/>
              <a:ext cx="28375" cy="23975"/>
            </a:xfrm>
            <a:custGeom>
              <a:rect b="b" l="l" r="r" t="t"/>
              <a:pathLst>
                <a:path extrusionOk="0" h="959" w="1135">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1594700" y="4687325"/>
              <a:ext cx="29975" cy="27050"/>
            </a:xfrm>
            <a:custGeom>
              <a:rect b="b" l="l" r="r" t="t"/>
              <a:pathLst>
                <a:path extrusionOk="0" h="1082" w="1199">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1465125" y="4675275"/>
              <a:ext cx="29750" cy="21300"/>
            </a:xfrm>
            <a:custGeom>
              <a:rect b="b" l="l" r="r" t="t"/>
              <a:pathLst>
                <a:path extrusionOk="0" h="852" w="119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1608300" y="4729775"/>
              <a:ext cx="34950" cy="25925"/>
            </a:xfrm>
            <a:custGeom>
              <a:rect b="b" l="l" r="r" t="t"/>
              <a:pathLst>
                <a:path extrusionOk="0" h="1037" w="1398">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1493750" y="4619600"/>
              <a:ext cx="31075" cy="26675"/>
            </a:xfrm>
            <a:custGeom>
              <a:rect b="b" l="l" r="r" t="t"/>
              <a:pathLst>
                <a:path extrusionOk="0" h="1067" w="1243">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1432550" y="4588100"/>
              <a:ext cx="30025" cy="27050"/>
            </a:xfrm>
            <a:custGeom>
              <a:rect b="b" l="l" r="r" t="t"/>
              <a:pathLst>
                <a:path extrusionOk="0" h="1082" w="1201">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1438225" y="4739700"/>
              <a:ext cx="29750" cy="21375"/>
            </a:xfrm>
            <a:custGeom>
              <a:rect b="b" l="l" r="r" t="t"/>
              <a:pathLst>
                <a:path extrusionOk="0" h="855" w="119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1485500" y="4572725"/>
              <a:ext cx="37300" cy="21100"/>
            </a:xfrm>
            <a:custGeom>
              <a:rect b="b" l="l" r="r" t="t"/>
              <a:pathLst>
                <a:path extrusionOk="0" h="844" w="1492">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1450325" y="4496900"/>
              <a:ext cx="37025" cy="25200"/>
            </a:xfrm>
            <a:custGeom>
              <a:rect b="b" l="l" r="r" t="t"/>
              <a:pathLst>
                <a:path extrusionOk="0" h="1008" w="1481">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1487775" y="4509875"/>
              <a:ext cx="31125" cy="26725"/>
            </a:xfrm>
            <a:custGeom>
              <a:rect b="b" l="l" r="r" t="t"/>
              <a:pathLst>
                <a:path extrusionOk="0" h="1069" w="1245">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1562975" y="4726175"/>
              <a:ext cx="28850" cy="27800"/>
            </a:xfrm>
            <a:custGeom>
              <a:rect b="b" l="l" r="r" t="t"/>
              <a:pathLst>
                <a:path extrusionOk="0" h="1112" w="1154">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1563675" y="4663450"/>
              <a:ext cx="29700" cy="27725"/>
            </a:xfrm>
            <a:custGeom>
              <a:rect b="b" l="l" r="r" t="t"/>
              <a:pathLst>
                <a:path extrusionOk="0" h="1109" w="1188">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1637625" y="4732700"/>
              <a:ext cx="29450" cy="27800"/>
            </a:xfrm>
            <a:custGeom>
              <a:rect b="b" l="l" r="r" t="t"/>
              <a:pathLst>
                <a:path extrusionOk="0" h="1112" w="1178">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1428900" y="4424750"/>
              <a:ext cx="37450" cy="21075"/>
            </a:xfrm>
            <a:custGeom>
              <a:rect b="b" l="l" r="r" t="t"/>
              <a:pathLst>
                <a:path extrusionOk="0" h="843" w="1498">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1451200" y="4545850"/>
              <a:ext cx="28875" cy="26975"/>
            </a:xfrm>
            <a:custGeom>
              <a:rect b="b" l="l" r="r" t="t"/>
              <a:pathLst>
                <a:path extrusionOk="0" h="1079" w="1155">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1420725" y="4697875"/>
              <a:ext cx="29750" cy="21275"/>
            </a:xfrm>
            <a:custGeom>
              <a:rect b="b" l="l" r="r" t="t"/>
              <a:pathLst>
                <a:path extrusionOk="0" h="851" w="119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1500400" y="4720825"/>
              <a:ext cx="29500" cy="21400"/>
            </a:xfrm>
            <a:custGeom>
              <a:rect b="b" l="l" r="r" t="t"/>
              <a:pathLst>
                <a:path extrusionOk="0" h="856" w="118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1434275" y="4637600"/>
              <a:ext cx="31750" cy="20925"/>
            </a:xfrm>
            <a:custGeom>
              <a:rect b="b" l="l" r="r" t="t"/>
              <a:pathLst>
                <a:path extrusionOk="0" h="837" w="127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1415225" y="4609750"/>
              <a:ext cx="30050" cy="27050"/>
            </a:xfrm>
            <a:custGeom>
              <a:rect b="b" l="l" r="r" t="t"/>
              <a:pathLst>
                <a:path extrusionOk="0" h="1082" w="1202">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1512925" y="4584850"/>
              <a:ext cx="28200" cy="23925"/>
            </a:xfrm>
            <a:custGeom>
              <a:rect b="b" l="l" r="r" t="t"/>
              <a:pathLst>
                <a:path extrusionOk="0" h="957" w="1128">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1545100" y="4630425"/>
              <a:ext cx="30050" cy="27050"/>
            </a:xfrm>
            <a:custGeom>
              <a:rect b="b" l="l" r="r" t="t"/>
              <a:pathLst>
                <a:path extrusionOk="0" h="1082" w="1202">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1525525" y="4631250"/>
              <a:ext cx="29350" cy="21475"/>
            </a:xfrm>
            <a:custGeom>
              <a:rect b="b" l="l" r="r" t="t"/>
              <a:pathLst>
                <a:path extrusionOk="0" h="859" w="1174">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1534675" y="4660250"/>
              <a:ext cx="30025" cy="26825"/>
            </a:xfrm>
            <a:custGeom>
              <a:rect b="b" l="l" r="r" t="t"/>
              <a:pathLst>
                <a:path extrusionOk="0" h="1073" w="1201">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1374300" y="4680750"/>
              <a:ext cx="29350" cy="21525"/>
            </a:xfrm>
            <a:custGeom>
              <a:rect b="b" l="l" r="r" t="t"/>
              <a:pathLst>
                <a:path extrusionOk="0" h="861" w="1174">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1422875" y="4565150"/>
              <a:ext cx="31125" cy="26675"/>
            </a:xfrm>
            <a:custGeom>
              <a:rect b="b" l="l" r="r" t="t"/>
              <a:pathLst>
                <a:path extrusionOk="0" h="1067" w="1245">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1400950" y="4665825"/>
              <a:ext cx="37475" cy="20925"/>
            </a:xfrm>
            <a:custGeom>
              <a:rect b="b" l="l" r="r" t="t"/>
              <a:pathLst>
                <a:path extrusionOk="0" h="837" w="1499">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1534950" y="4734175"/>
              <a:ext cx="30025" cy="26825"/>
            </a:xfrm>
            <a:custGeom>
              <a:rect b="b" l="l" r="r" t="t"/>
              <a:pathLst>
                <a:path extrusionOk="0" h="1073" w="1201">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1372675" y="4624625"/>
              <a:ext cx="30050" cy="27550"/>
            </a:xfrm>
            <a:custGeom>
              <a:rect b="b" l="l" r="r" t="t"/>
              <a:pathLst>
                <a:path extrusionOk="0" h="1102" w="1202">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1496900" y="4647125"/>
              <a:ext cx="28875" cy="26975"/>
            </a:xfrm>
            <a:custGeom>
              <a:rect b="b" l="l" r="r" t="t"/>
              <a:pathLst>
                <a:path extrusionOk="0" h="1079" w="1155">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1538625" y="4612075"/>
              <a:ext cx="30025" cy="27050"/>
            </a:xfrm>
            <a:custGeom>
              <a:rect b="b" l="l" r="r" t="t"/>
              <a:pathLst>
                <a:path extrusionOk="0" h="1082" w="1201">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1488900" y="4604350"/>
              <a:ext cx="37050" cy="25500"/>
            </a:xfrm>
            <a:custGeom>
              <a:rect b="b" l="l" r="r" t="t"/>
              <a:pathLst>
                <a:path extrusionOk="0" h="1020" w="1482">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1441175" y="4466450"/>
              <a:ext cx="30050" cy="27050"/>
            </a:xfrm>
            <a:custGeom>
              <a:rect b="b" l="l" r="r" t="t"/>
              <a:pathLst>
                <a:path extrusionOk="0" h="1082" w="1202">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1421275" y="4511425"/>
              <a:ext cx="31700" cy="20900"/>
            </a:xfrm>
            <a:custGeom>
              <a:rect b="b" l="l" r="r" t="t"/>
              <a:pathLst>
                <a:path extrusionOk="0" h="836" w="1268">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1667550" y="4706275"/>
              <a:ext cx="29350" cy="21500"/>
            </a:xfrm>
            <a:custGeom>
              <a:rect b="b" l="l" r="r" t="t"/>
              <a:pathLst>
                <a:path extrusionOk="0" h="860" w="1174">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1451425" y="4528125"/>
              <a:ext cx="28375" cy="23800"/>
            </a:xfrm>
            <a:custGeom>
              <a:rect b="b" l="l" r="r" t="t"/>
              <a:pathLst>
                <a:path extrusionOk="0" h="952" w="1135">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1599775" y="4641050"/>
              <a:ext cx="31125" cy="26650"/>
            </a:xfrm>
            <a:custGeom>
              <a:rect b="b" l="l" r="r" t="t"/>
              <a:pathLst>
                <a:path extrusionOk="0" h="1066" w="1245">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1463275" y="4647625"/>
              <a:ext cx="30275" cy="27550"/>
            </a:xfrm>
            <a:custGeom>
              <a:rect b="b" l="l" r="r" t="t"/>
              <a:pathLst>
                <a:path extrusionOk="0" h="1102" w="1211">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1532825" y="4587700"/>
              <a:ext cx="29250" cy="21925"/>
            </a:xfrm>
            <a:custGeom>
              <a:rect b="b" l="l" r="r" t="t"/>
              <a:pathLst>
                <a:path extrusionOk="0" h="877" w="117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1516775" y="4531375"/>
              <a:ext cx="30125" cy="27450"/>
            </a:xfrm>
            <a:custGeom>
              <a:rect b="b" l="l" r="r" t="t"/>
              <a:pathLst>
                <a:path extrusionOk="0" h="1098" w="1205">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1394925" y="4558700"/>
              <a:ext cx="30025" cy="27050"/>
            </a:xfrm>
            <a:custGeom>
              <a:rect b="b" l="l" r="r" t="t"/>
              <a:pathLst>
                <a:path extrusionOk="0" h="1082" w="1201">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948575" y="3904500"/>
              <a:ext cx="83250" cy="83525"/>
            </a:xfrm>
            <a:custGeom>
              <a:rect b="b" l="l" r="r" t="t"/>
              <a:pathLst>
                <a:path extrusionOk="0" h="3341" w="333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558150" y="3781800"/>
              <a:ext cx="412450" cy="137400"/>
            </a:xfrm>
            <a:custGeom>
              <a:rect b="b" l="l" r="r" t="t"/>
              <a:pathLst>
                <a:path extrusionOk="0" h="5496" w="16498">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2596500" y="3806325"/>
              <a:ext cx="371850" cy="108925"/>
            </a:xfrm>
            <a:custGeom>
              <a:rect b="b" l="l" r="r" t="t"/>
              <a:pathLst>
                <a:path extrusionOk="0" h="4357" w="14874">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2716975" y="3788000"/>
              <a:ext cx="35575" cy="31900"/>
            </a:xfrm>
            <a:custGeom>
              <a:rect b="b" l="l" r="r" t="t"/>
              <a:pathLst>
                <a:path extrusionOk="0" h="1276" w="1423">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2671275" y="3816775"/>
              <a:ext cx="60675" cy="9325"/>
            </a:xfrm>
            <a:custGeom>
              <a:rect b="b" l="l" r="r" t="t"/>
              <a:pathLst>
                <a:path extrusionOk="0" h="373" w="2427">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2649550" y="3793350"/>
              <a:ext cx="17225" cy="15550"/>
            </a:xfrm>
            <a:custGeom>
              <a:rect b="b" l="l" r="r" t="t"/>
              <a:pathLst>
                <a:path extrusionOk="0" h="622" w="689">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2758725" y="3833425"/>
              <a:ext cx="46000" cy="19800"/>
            </a:xfrm>
            <a:custGeom>
              <a:rect b="b" l="l" r="r" t="t"/>
              <a:pathLst>
                <a:path extrusionOk="0" h="792" w="184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2792575" y="3836225"/>
              <a:ext cx="18925" cy="19225"/>
            </a:xfrm>
            <a:custGeom>
              <a:rect b="b" l="l" r="r" t="t"/>
              <a:pathLst>
                <a:path extrusionOk="0" h="769" w="757">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2817675" y="3818750"/>
              <a:ext cx="9900" cy="23725"/>
            </a:xfrm>
            <a:custGeom>
              <a:rect b="b" l="l" r="r" t="t"/>
              <a:pathLst>
                <a:path extrusionOk="0" h="949" w="396">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2817975" y="3804925"/>
              <a:ext cx="22300" cy="43175"/>
            </a:xfrm>
            <a:custGeom>
              <a:rect b="b" l="l" r="r" t="t"/>
              <a:pathLst>
                <a:path extrusionOk="0" h="1727" w="892">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2776225" y="3814500"/>
              <a:ext cx="14400" cy="16675"/>
            </a:xfrm>
            <a:custGeom>
              <a:rect b="b" l="l" r="r" t="t"/>
              <a:pathLst>
                <a:path extrusionOk="0" h="667" w="576">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2861125" y="3839625"/>
              <a:ext cx="11025" cy="22800"/>
            </a:xfrm>
            <a:custGeom>
              <a:rect b="b" l="l" r="r" t="t"/>
              <a:pathLst>
                <a:path extrusionOk="0" h="912" w="441">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2861975" y="3862750"/>
              <a:ext cx="23150" cy="7925"/>
            </a:xfrm>
            <a:custGeom>
              <a:rect b="b" l="l" r="r" t="t"/>
              <a:pathLst>
                <a:path extrusionOk="0" h="317" w="926">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2899775" y="3861900"/>
              <a:ext cx="7075" cy="13300"/>
            </a:xfrm>
            <a:custGeom>
              <a:rect b="b" l="l" r="r" t="t"/>
              <a:pathLst>
                <a:path extrusionOk="0" h="532" w="283">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2940675" y="3967700"/>
              <a:ext cx="140525" cy="98225"/>
            </a:xfrm>
            <a:custGeom>
              <a:rect b="b" l="l" r="r" t="t"/>
              <a:pathLst>
                <a:path extrusionOk="0" h="3929" w="5621">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2310450" y="3892225"/>
              <a:ext cx="701075" cy="615750"/>
            </a:xfrm>
            <a:custGeom>
              <a:rect b="b" l="l" r="r" t="t"/>
              <a:pathLst>
                <a:path extrusionOk="0" h="24630" w="28043">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2937300" y="3988575"/>
              <a:ext cx="77875" cy="92550"/>
            </a:xfrm>
            <a:custGeom>
              <a:rect b="b" l="l" r="r" t="t"/>
              <a:pathLst>
                <a:path extrusionOk="0" h="3702" w="3115">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2975650" y="3995050"/>
              <a:ext cx="29375" cy="47425"/>
            </a:xfrm>
            <a:custGeom>
              <a:rect b="b" l="l" r="r" t="t"/>
              <a:pathLst>
                <a:path extrusionOk="0" h="1897" w="1175">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2993425" y="3988575"/>
              <a:ext cx="23450" cy="44300"/>
            </a:xfrm>
            <a:custGeom>
              <a:rect b="b" l="l" r="r" t="t"/>
              <a:pathLst>
                <a:path extrusionOk="0" h="1772" w="938">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2999650" y="3955850"/>
              <a:ext cx="48825" cy="97625"/>
            </a:xfrm>
            <a:custGeom>
              <a:rect b="b" l="l" r="r" t="t"/>
              <a:pathLst>
                <a:path extrusionOk="0" h="3905" w="1953">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3038850" y="3967125"/>
              <a:ext cx="19500" cy="35300"/>
            </a:xfrm>
            <a:custGeom>
              <a:rect b="b" l="l" r="r" t="t"/>
              <a:pathLst>
                <a:path extrusionOk="0" h="1412" w="78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3058025" y="3970225"/>
              <a:ext cx="17250" cy="28525"/>
            </a:xfrm>
            <a:custGeom>
              <a:rect b="b" l="l" r="r" t="t"/>
              <a:pathLst>
                <a:path extrusionOk="0" h="1141" w="69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2426125" y="4041600"/>
              <a:ext cx="11575" cy="18075"/>
            </a:xfrm>
            <a:custGeom>
              <a:rect b="b" l="l" r="r" t="t"/>
              <a:pathLst>
                <a:path extrusionOk="0" h="723" w="463">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2435425" y="4029175"/>
              <a:ext cx="17000" cy="14150"/>
            </a:xfrm>
            <a:custGeom>
              <a:rect b="b" l="l" r="r" t="t"/>
              <a:pathLst>
                <a:path extrusionOk="0" h="566" w="68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2460525" y="4007750"/>
              <a:ext cx="22900" cy="21475"/>
            </a:xfrm>
            <a:custGeom>
              <a:rect b="b" l="l" r="r" t="t"/>
              <a:pathLst>
                <a:path extrusionOk="0" h="859" w="916">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2460525" y="4041600"/>
              <a:ext cx="22900" cy="18075"/>
            </a:xfrm>
            <a:custGeom>
              <a:rect b="b" l="l" r="r" t="t"/>
              <a:pathLst>
                <a:path extrusionOk="0" h="723" w="916">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2496650" y="4018475"/>
              <a:ext cx="7075" cy="10750"/>
            </a:xfrm>
            <a:custGeom>
              <a:rect b="b" l="l" r="r" t="t"/>
              <a:pathLst>
                <a:path extrusionOk="0" h="430" w="283">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2515550" y="3984900"/>
              <a:ext cx="15825" cy="22875"/>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2539800" y="3969950"/>
              <a:ext cx="26825" cy="31350"/>
            </a:xfrm>
            <a:custGeom>
              <a:rect b="b" l="l" r="r" t="t"/>
              <a:pathLst>
                <a:path extrusionOk="0" h="1254" w="1073">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2533875" y="4023825"/>
              <a:ext cx="19500" cy="16550"/>
            </a:xfrm>
            <a:custGeom>
              <a:rect b="b" l="l" r="r" t="t"/>
              <a:pathLst>
                <a:path extrusionOk="0" h="662" w="78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2485375" y="3978975"/>
              <a:ext cx="18625" cy="15875"/>
            </a:xfrm>
            <a:custGeom>
              <a:rect b="b" l="l" r="r" t="t"/>
              <a:pathLst>
                <a:path extrusionOk="0" h="635" w="745">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2407775" y="4087300"/>
              <a:ext cx="11875" cy="8200"/>
            </a:xfrm>
            <a:custGeom>
              <a:rect b="b" l="l" r="r" t="t"/>
              <a:pathLst>
                <a:path extrusionOk="0" h="328" w="475">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2429500" y="4076850"/>
              <a:ext cx="16075" cy="13200"/>
            </a:xfrm>
            <a:custGeom>
              <a:rect b="b" l="l" r="r" t="t"/>
              <a:pathLst>
                <a:path extrusionOk="0" h="528" w="643">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2419625" y="4117775"/>
              <a:ext cx="12150" cy="9050"/>
            </a:xfrm>
            <a:custGeom>
              <a:rect b="b" l="l" r="r" t="t"/>
              <a:pathLst>
                <a:path extrusionOk="0" h="362" w="486">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2399600" y="4146550"/>
              <a:ext cx="8200" cy="7050"/>
            </a:xfrm>
            <a:custGeom>
              <a:rect b="b" l="l" r="r" t="t"/>
              <a:pathLst>
                <a:path extrusionOk="0" h="282" w="328">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2458575" y="4095500"/>
              <a:ext cx="16375" cy="14100"/>
            </a:xfrm>
            <a:custGeom>
              <a:rect b="b" l="l" r="r" t="t"/>
              <a:pathLst>
                <a:path extrusionOk="0" h="564" w="655">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2383525" y="4113550"/>
              <a:ext cx="6225" cy="4250"/>
            </a:xfrm>
            <a:custGeom>
              <a:rect b="b" l="l" r="r" t="t"/>
              <a:pathLst>
                <a:path extrusionOk="0" h="170" w="249">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2511875" y="4066150"/>
              <a:ext cx="24850" cy="21250"/>
            </a:xfrm>
            <a:custGeom>
              <a:rect b="b" l="l" r="r" t="t"/>
              <a:pathLst>
                <a:path extrusionOk="0" h="850" w="994">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2491000" y="4059375"/>
              <a:ext cx="13000" cy="11325"/>
            </a:xfrm>
            <a:custGeom>
              <a:rect b="b" l="l" r="r" t="t"/>
              <a:pathLst>
                <a:path extrusionOk="0" h="453" w="52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2574500" y="4050350"/>
              <a:ext cx="9050" cy="5100"/>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2596500" y="4011975"/>
              <a:ext cx="10200" cy="17250"/>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2596500" y="3939775"/>
              <a:ext cx="10200" cy="15525"/>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2417900" y="4226950"/>
              <a:ext cx="487550" cy="453250"/>
            </a:xfrm>
            <a:custGeom>
              <a:rect b="b" l="l" r="r" t="t"/>
              <a:pathLst>
                <a:path extrusionOk="0" h="18130" w="19502">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2415400" y="4223000"/>
              <a:ext cx="571575" cy="550975"/>
            </a:xfrm>
            <a:custGeom>
              <a:rect b="b" l="l" r="r" t="t"/>
              <a:pathLst>
                <a:path extrusionOk="0" h="22039" w="22863">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2621900" y="4339225"/>
              <a:ext cx="92000" cy="106650"/>
            </a:xfrm>
            <a:custGeom>
              <a:rect b="b" l="l" r="r" t="t"/>
              <a:pathLst>
                <a:path extrusionOk="0" h="4266" w="368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2713875" y="4324275"/>
              <a:ext cx="30775" cy="39225"/>
            </a:xfrm>
            <a:custGeom>
              <a:rect b="b" l="l" r="r" t="t"/>
              <a:pathLst>
                <a:path extrusionOk="0" h="1569" w="1231">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3266800" y="3787125"/>
              <a:ext cx="1229150" cy="1071750"/>
            </a:xfrm>
            <a:custGeom>
              <a:rect b="b" l="l" r="r" t="t"/>
              <a:pathLst>
                <a:path extrusionOk="0" h="42870" w="49166">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4339925" y="3996750"/>
              <a:ext cx="359700" cy="568175"/>
            </a:xfrm>
            <a:custGeom>
              <a:rect b="b" l="l" r="r" t="t"/>
              <a:pathLst>
                <a:path extrusionOk="0" h="22727" w="14388">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4427650" y="4010850"/>
              <a:ext cx="193275" cy="663825"/>
            </a:xfrm>
            <a:custGeom>
              <a:rect b="b" l="l" r="r" t="t"/>
              <a:pathLst>
                <a:path extrusionOk="0" h="26553" w="7731">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4184200" y="4054575"/>
              <a:ext cx="348425" cy="425725"/>
            </a:xfrm>
            <a:custGeom>
              <a:rect b="b" l="l" r="r" t="t"/>
              <a:pathLst>
                <a:path extrusionOk="0" h="17029" w="13937">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4233275" y="4149075"/>
              <a:ext cx="245750" cy="326150"/>
            </a:xfrm>
            <a:custGeom>
              <a:rect b="b" l="l" r="r" t="t"/>
              <a:pathLst>
                <a:path extrusionOk="0" h="13046" w="983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4324700" y="4501725"/>
              <a:ext cx="166175" cy="209225"/>
            </a:xfrm>
            <a:custGeom>
              <a:rect b="b" l="l" r="r" t="t"/>
              <a:pathLst>
                <a:path extrusionOk="0" h="8369" w="6647">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4346275" y="4501775"/>
              <a:ext cx="146975" cy="139625"/>
            </a:xfrm>
            <a:custGeom>
              <a:rect b="b" l="l" r="r" t="t"/>
              <a:pathLst>
                <a:path extrusionOk="0" h="5585" w="5879">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4372375" y="4514975"/>
              <a:ext cx="128650" cy="206025"/>
            </a:xfrm>
            <a:custGeom>
              <a:rect b="b" l="l" r="r" t="t"/>
              <a:pathLst>
                <a:path extrusionOk="0" h="8241" w="5146">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4444300" y="4517525"/>
              <a:ext cx="30500" cy="117100"/>
            </a:xfrm>
            <a:custGeom>
              <a:rect b="b" l="l" r="r" t="t"/>
              <a:pathLst>
                <a:path extrusionOk="0" h="4684" w="122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4438650" y="4544875"/>
              <a:ext cx="25150" cy="61250"/>
            </a:xfrm>
            <a:custGeom>
              <a:rect b="b" l="l" r="r" t="t"/>
              <a:pathLst>
                <a:path extrusionOk="0" h="2450" w="1006">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4433875" y="4543175"/>
              <a:ext cx="25975" cy="49125"/>
            </a:xfrm>
            <a:custGeom>
              <a:rect b="b" l="l" r="r" t="t"/>
              <a:pathLst>
                <a:path extrusionOk="0" h="1965" w="1039">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4236950" y="4399575"/>
              <a:ext cx="244050" cy="147875"/>
            </a:xfrm>
            <a:custGeom>
              <a:rect b="b" l="l" r="r" t="t"/>
              <a:pathLst>
                <a:path extrusionOk="0" h="5915" w="9762">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4337950" y="4433375"/>
              <a:ext cx="141350" cy="119950"/>
            </a:xfrm>
            <a:custGeom>
              <a:rect b="b" l="l" r="r" t="t"/>
              <a:pathLst>
                <a:path extrusionOk="0" h="4798" w="5654">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4234425" y="4460250"/>
              <a:ext cx="245450" cy="116425"/>
            </a:xfrm>
            <a:custGeom>
              <a:rect b="b" l="l" r="r" t="t"/>
              <a:pathLst>
                <a:path extrusionOk="0" h="4657" w="9818">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4392950" y="4510450"/>
              <a:ext cx="99050" cy="25700"/>
            </a:xfrm>
            <a:custGeom>
              <a:rect b="b" l="l" r="r" t="t"/>
              <a:pathLst>
                <a:path extrusionOk="0" h="1028" w="3962">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4405100" y="4513000"/>
              <a:ext cx="77600" cy="8775"/>
            </a:xfrm>
            <a:custGeom>
              <a:rect b="b" l="l" r="r" t="t"/>
              <a:pathLst>
                <a:path extrusionOk="0" h="351" w="3104">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4421175" y="4503700"/>
              <a:ext cx="67150" cy="10450"/>
            </a:xfrm>
            <a:custGeom>
              <a:rect b="b" l="l" r="r" t="t"/>
              <a:pathLst>
                <a:path extrusionOk="0" h="418" w="2686">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4409600" y="4298050"/>
              <a:ext cx="138250" cy="224275"/>
            </a:xfrm>
            <a:custGeom>
              <a:rect b="b" l="l" r="r" t="t"/>
              <a:pathLst>
                <a:path extrusionOk="0" h="8971" w="553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4422225" y="4406500"/>
              <a:ext cx="111250" cy="125150"/>
            </a:xfrm>
            <a:custGeom>
              <a:rect b="b" l="l" r="r" t="t"/>
              <a:pathLst>
                <a:path extrusionOk="0" h="5006" w="445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4378300" y="4296800"/>
              <a:ext cx="102125" cy="226375"/>
            </a:xfrm>
            <a:custGeom>
              <a:rect b="b" l="l" r="r" t="t"/>
              <a:pathLst>
                <a:path extrusionOk="0" h="9055" w="4085">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4430200" y="4428650"/>
              <a:ext cx="50525" cy="95950"/>
            </a:xfrm>
            <a:custGeom>
              <a:rect b="b" l="l" r="r" t="t"/>
              <a:pathLst>
                <a:path extrusionOk="0" h="3838" w="2021">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4447400" y="4418225"/>
              <a:ext cx="32200" cy="99875"/>
            </a:xfrm>
            <a:custGeom>
              <a:rect b="b" l="l" r="r" t="t"/>
              <a:pathLst>
                <a:path extrusionOk="0" h="3995" w="1288">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4460100" y="4450375"/>
              <a:ext cx="18650" cy="64900"/>
            </a:xfrm>
            <a:custGeom>
              <a:rect b="b" l="l" r="r" t="t"/>
              <a:pathLst>
                <a:path extrusionOk="0" h="2596" w="746">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4477600" y="4453475"/>
              <a:ext cx="9600" cy="46300"/>
            </a:xfrm>
            <a:custGeom>
              <a:rect b="b" l="l" r="r" t="t"/>
              <a:pathLst>
                <a:path extrusionOk="0" h="1852" w="384">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4475900" y="4391975"/>
              <a:ext cx="209900" cy="144425"/>
            </a:xfrm>
            <a:custGeom>
              <a:rect b="b" l="l" r="r" t="t"/>
              <a:pathLst>
                <a:path extrusionOk="0" h="5777" w="8396">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4475900" y="4442700"/>
              <a:ext cx="133750" cy="94550"/>
            </a:xfrm>
            <a:custGeom>
              <a:rect b="b" l="l" r="r" t="t"/>
              <a:pathLst>
                <a:path extrusionOk="0" h="3782" w="535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4474200" y="4370600"/>
              <a:ext cx="193000" cy="155125"/>
            </a:xfrm>
            <a:custGeom>
              <a:rect b="b" l="l" r="r" t="t"/>
              <a:pathLst>
                <a:path extrusionOk="0" h="6205" w="772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4481250" y="4436825"/>
              <a:ext cx="108650" cy="82125"/>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4489150" y="4483100"/>
              <a:ext cx="68575" cy="33025"/>
            </a:xfrm>
            <a:custGeom>
              <a:rect b="b" l="l" r="r" t="t"/>
              <a:pathLst>
                <a:path extrusionOk="0" h="1321" w="2743">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4492550" y="4494675"/>
              <a:ext cx="72800" cy="22575"/>
            </a:xfrm>
            <a:custGeom>
              <a:rect b="b" l="l" r="r" t="t"/>
              <a:pathLst>
                <a:path extrusionOk="0" h="903" w="2912">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4475050" y="4519500"/>
              <a:ext cx="165625" cy="183875"/>
            </a:xfrm>
            <a:custGeom>
              <a:rect b="b" l="l" r="r" t="t"/>
              <a:pathLst>
                <a:path extrusionOk="0" h="7355" w="6625">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4458125" y="4516950"/>
              <a:ext cx="3975" cy="3400"/>
            </a:xfrm>
            <a:custGeom>
              <a:rect b="b" l="l" r="r" t="t"/>
              <a:pathLst>
                <a:path extrusionOk="0" h="136" w="159">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4475050" y="4519500"/>
              <a:ext cx="121625" cy="119350"/>
            </a:xfrm>
            <a:custGeom>
              <a:rect b="b" l="l" r="r" t="t"/>
              <a:pathLst>
                <a:path extrusionOk="0" h="4774" w="4865">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4483225" y="4517000"/>
              <a:ext cx="184525" cy="184750"/>
            </a:xfrm>
            <a:custGeom>
              <a:rect b="b" l="l" r="r" t="t"/>
              <a:pathLst>
                <a:path extrusionOk="0" h="7390" w="7381">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4491125" y="4528525"/>
              <a:ext cx="84650" cy="70250"/>
            </a:xfrm>
            <a:custGeom>
              <a:rect b="b" l="l" r="r" t="t"/>
              <a:pathLst>
                <a:path extrusionOk="0" h="2810" w="3386">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4480400" y="4522300"/>
              <a:ext cx="84950" cy="113725"/>
            </a:xfrm>
            <a:custGeom>
              <a:rect b="b" l="l" r="r" t="t"/>
              <a:pathLst>
                <a:path extrusionOk="0" h="4549" w="3398">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4479575" y="4523150"/>
              <a:ext cx="54175" cy="85225"/>
            </a:xfrm>
            <a:custGeom>
              <a:rect b="b" l="l" r="r" t="t"/>
              <a:pathLst>
                <a:path extrusionOk="0" h="3409" w="2167">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4479575" y="4523150"/>
              <a:ext cx="32175" cy="75350"/>
            </a:xfrm>
            <a:custGeom>
              <a:rect b="b" l="l" r="r" t="t"/>
              <a:pathLst>
                <a:path extrusionOk="0" h="3014" w="1287">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1648650" y="3796750"/>
              <a:ext cx="317375" cy="319650"/>
            </a:xfrm>
            <a:custGeom>
              <a:rect b="b" l="l" r="r" t="t"/>
              <a:pathLst>
                <a:path extrusionOk="0" h="12786" w="12695">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1653425" y="3809150"/>
              <a:ext cx="372975" cy="370425"/>
            </a:xfrm>
            <a:custGeom>
              <a:rect b="b" l="l" r="r" t="t"/>
              <a:pathLst>
                <a:path extrusionOk="0" h="14817" w="14919">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1534375" y="3967125"/>
              <a:ext cx="400900" cy="207375"/>
            </a:xfrm>
            <a:custGeom>
              <a:rect b="b" l="l" r="r" t="t"/>
              <a:pathLst>
                <a:path extrusionOk="0" h="8295" w="16036">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1616475" y="4034550"/>
              <a:ext cx="313175" cy="99900"/>
            </a:xfrm>
            <a:custGeom>
              <a:rect b="b" l="l" r="r" t="t"/>
              <a:pathLst>
                <a:path extrusionOk="0" h="3996" w="12527">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1903375" y="4087875"/>
              <a:ext cx="140800" cy="152250"/>
            </a:xfrm>
            <a:custGeom>
              <a:rect b="b" l="l" r="r" t="t"/>
              <a:pathLst>
                <a:path extrusionOk="0" h="6090" w="5632">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1912400" y="4086425"/>
              <a:ext cx="115700" cy="114625"/>
            </a:xfrm>
            <a:custGeom>
              <a:rect b="b" l="l" r="r" t="t"/>
              <a:pathLst>
                <a:path extrusionOk="0" h="4585" w="4628">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1938075" y="4083750"/>
              <a:ext cx="128950" cy="146600"/>
            </a:xfrm>
            <a:custGeom>
              <a:rect b="b" l="l" r="r" t="t"/>
              <a:pathLst>
                <a:path extrusionOk="0" h="5864" w="5158">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1938650" y="4091250"/>
              <a:ext cx="68575" cy="61250"/>
            </a:xfrm>
            <a:custGeom>
              <a:rect b="b" l="l" r="r" t="t"/>
              <a:pathLst>
                <a:path extrusionOk="0" h="2450" w="2743">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1955575" y="4103675"/>
              <a:ext cx="30200" cy="40925"/>
            </a:xfrm>
            <a:custGeom>
              <a:rect b="b" l="l" r="r" t="t"/>
              <a:pathLst>
                <a:path extrusionOk="0" h="1637" w="1208">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1953300" y="4105075"/>
              <a:ext cx="21750" cy="37275"/>
            </a:xfrm>
            <a:custGeom>
              <a:rect b="b" l="l" r="r" t="t"/>
              <a:pathLst>
                <a:path extrusionOk="0" h="1491" w="87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1787150" y="4081000"/>
              <a:ext cx="164500" cy="139650"/>
            </a:xfrm>
            <a:custGeom>
              <a:rect b="b" l="l" r="r" t="t"/>
              <a:pathLst>
                <a:path extrusionOk="0" h="5586" w="658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1852875" y="4077725"/>
              <a:ext cx="97925" cy="98750"/>
            </a:xfrm>
            <a:custGeom>
              <a:rect b="b" l="l" r="r" t="t"/>
              <a:pathLst>
                <a:path extrusionOk="0" h="3950" w="3917">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1808875" y="4082800"/>
              <a:ext cx="149825" cy="150650"/>
            </a:xfrm>
            <a:custGeom>
              <a:rect b="b" l="l" r="r" t="t"/>
              <a:pathLst>
                <a:path extrusionOk="0" h="6026" w="5993">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1918625" y="4070950"/>
              <a:ext cx="25975" cy="73650"/>
            </a:xfrm>
            <a:custGeom>
              <a:rect b="b" l="l" r="r" t="t"/>
              <a:pathLst>
                <a:path extrusionOk="0" h="2946" w="1039">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1913525" y="4078550"/>
              <a:ext cx="28800" cy="51950"/>
            </a:xfrm>
            <a:custGeom>
              <a:rect b="b" l="l" r="r" t="t"/>
              <a:pathLst>
                <a:path extrusionOk="0" h="2078" w="1152">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1911550" y="4074325"/>
              <a:ext cx="33050" cy="40650"/>
            </a:xfrm>
            <a:custGeom>
              <a:rect b="b" l="l" r="r" t="t"/>
              <a:pathLst>
                <a:path extrusionOk="0" h="1626" w="1322">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1797875" y="3978550"/>
              <a:ext cx="149825" cy="114775"/>
            </a:xfrm>
            <a:custGeom>
              <a:rect b="b" l="l" r="r" t="t"/>
              <a:pathLst>
                <a:path extrusionOk="0" h="4591" w="5993">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1855425" y="4017125"/>
              <a:ext cx="98750" cy="81150"/>
            </a:xfrm>
            <a:custGeom>
              <a:rect b="b" l="l" r="r" t="t"/>
              <a:pathLst>
                <a:path extrusionOk="0" h="3246" w="395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1780375" y="3993075"/>
              <a:ext cx="167600" cy="114425"/>
            </a:xfrm>
            <a:custGeom>
              <a:rect b="b" l="l" r="r" t="t"/>
              <a:pathLst>
                <a:path extrusionOk="0" h="4577" w="6704">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1865850" y="4078850"/>
              <a:ext cx="83250" cy="11575"/>
            </a:xfrm>
            <a:custGeom>
              <a:rect b="b" l="l" r="r" t="t"/>
              <a:pathLst>
                <a:path extrusionOk="0" h="463" w="333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1866150" y="4063050"/>
              <a:ext cx="78725" cy="21750"/>
            </a:xfrm>
            <a:custGeom>
              <a:rect b="b" l="l" r="r" t="t"/>
              <a:pathLst>
                <a:path extrusionOk="0" h="870" w="3149">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1896050" y="4061350"/>
              <a:ext cx="46275" cy="20350"/>
            </a:xfrm>
            <a:custGeom>
              <a:rect b="b" l="l" r="r" t="t"/>
              <a:pathLst>
                <a:path extrusionOk="0" h="814" w="1851">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1905350" y="4051200"/>
              <a:ext cx="27100" cy="24275"/>
            </a:xfrm>
            <a:custGeom>
              <a:rect b="b" l="l" r="r" t="t"/>
              <a:pathLst>
                <a:path extrusionOk="0" h="971" w="1084">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1901975" y="3911000"/>
              <a:ext cx="110050" cy="176900"/>
            </a:xfrm>
            <a:custGeom>
              <a:rect b="b" l="l" r="r" t="t"/>
              <a:pathLst>
                <a:path extrusionOk="0" h="7076" w="4402">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1915775" y="3985100"/>
              <a:ext cx="75925" cy="102800"/>
            </a:xfrm>
            <a:custGeom>
              <a:rect b="b" l="l" r="r" t="t"/>
              <a:pathLst>
                <a:path extrusionOk="0" h="4112" w="3037">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1885050" y="3911000"/>
              <a:ext cx="63200" cy="178025"/>
            </a:xfrm>
            <a:custGeom>
              <a:rect b="b" l="l" r="r" t="t"/>
              <a:pathLst>
                <a:path extrusionOk="0" h="7121" w="2528">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1928200" y="3979300"/>
              <a:ext cx="18200" cy="101625"/>
            </a:xfrm>
            <a:custGeom>
              <a:rect b="b" l="l" r="r" t="t"/>
              <a:pathLst>
                <a:path extrusionOk="0" h="4065" w="728">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1946550" y="4017075"/>
              <a:ext cx="6775" cy="58400"/>
            </a:xfrm>
            <a:custGeom>
              <a:rect b="b" l="l" r="r" t="t"/>
              <a:pathLst>
                <a:path extrusionOk="0" h="2336" w="271">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1949375" y="4016775"/>
              <a:ext cx="14400" cy="56725"/>
            </a:xfrm>
            <a:custGeom>
              <a:rect b="b" l="l" r="r" t="t"/>
              <a:pathLst>
                <a:path extrusionOk="0" h="2269" w="576">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1945125" y="4024475"/>
              <a:ext cx="172950" cy="99700"/>
            </a:xfrm>
            <a:custGeom>
              <a:rect b="b" l="l" r="r" t="t"/>
              <a:pathLst>
                <a:path extrusionOk="0" h="3988" w="6918">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1935250" y="4094075"/>
              <a:ext cx="2850" cy="2275"/>
            </a:xfrm>
            <a:custGeom>
              <a:rect b="b" l="l" r="r" t="t"/>
              <a:pathLst>
                <a:path extrusionOk="0" h="91" w="114">
                  <a:moveTo>
                    <a:pt x="114" y="1"/>
                  </a:moveTo>
                  <a:lnTo>
                    <a:pt x="1" y="68"/>
                  </a:lnTo>
                  <a:lnTo>
                    <a:pt x="114" y="91"/>
                  </a:lnTo>
                  <a:cubicBezTo>
                    <a:pt x="114" y="57"/>
                    <a:pt x="114" y="23"/>
                    <a:pt x="114"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1945125" y="4032350"/>
              <a:ext cx="108350" cy="78050"/>
            </a:xfrm>
            <a:custGeom>
              <a:rect b="b" l="l" r="r" t="t"/>
              <a:pathLst>
                <a:path extrusionOk="0" h="3122" w="4334">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1946825" y="3999750"/>
              <a:ext cx="182550" cy="80800"/>
            </a:xfrm>
            <a:custGeom>
              <a:rect b="b" l="l" r="r" t="t"/>
              <a:pathLst>
                <a:path extrusionOk="0" h="3232" w="7302">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1956125" y="4050975"/>
              <a:ext cx="80150" cy="28175"/>
            </a:xfrm>
            <a:custGeom>
              <a:rect b="b" l="l" r="r" t="t"/>
              <a:pathLst>
                <a:path extrusionOk="0" h="1127" w="3206">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1947675" y="4066425"/>
              <a:ext cx="108925" cy="16950"/>
            </a:xfrm>
            <a:custGeom>
              <a:rect b="b" l="l" r="r" t="t"/>
              <a:pathLst>
                <a:path extrusionOk="0" h="678" w="4357">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1947950" y="4077725"/>
              <a:ext cx="77600" cy="6500"/>
            </a:xfrm>
            <a:custGeom>
              <a:rect b="b" l="l" r="r" t="t"/>
              <a:pathLst>
                <a:path extrusionOk="0" h="260" w="3104">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1947950" y="4083250"/>
              <a:ext cx="62375" cy="10300"/>
            </a:xfrm>
            <a:custGeom>
              <a:rect b="b" l="l" r="r" t="t"/>
              <a:pathLst>
                <a:path extrusionOk="0" h="412" w="2495">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1042950" y="3849200"/>
              <a:ext cx="17525" cy="47150"/>
            </a:xfrm>
            <a:custGeom>
              <a:rect b="b" l="l" r="r" t="t"/>
              <a:pathLst>
                <a:path extrusionOk="0" h="1886" w="701">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1008250" y="3794775"/>
              <a:ext cx="17525" cy="47125"/>
            </a:xfrm>
            <a:custGeom>
              <a:rect b="b" l="l" r="r" t="t"/>
              <a:pathLst>
                <a:path extrusionOk="0" h="1885" w="701">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994425" y="3866975"/>
              <a:ext cx="17525" cy="47150"/>
            </a:xfrm>
            <a:custGeom>
              <a:rect b="b" l="l" r="r" t="t"/>
              <a:pathLst>
                <a:path extrusionOk="0" h="1886" w="701">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963125" y="3819300"/>
              <a:ext cx="17225" cy="47150"/>
            </a:xfrm>
            <a:custGeom>
              <a:rect b="b" l="l" r="r" t="t"/>
              <a:pathLst>
                <a:path extrusionOk="0" h="1886" w="689">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947600" y="3890675"/>
              <a:ext cx="17525" cy="47150"/>
            </a:xfrm>
            <a:custGeom>
              <a:rect b="b" l="l" r="r" t="t"/>
              <a:pathLst>
                <a:path extrusionOk="0" h="1886" w="701">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971575" y="3753575"/>
              <a:ext cx="17525" cy="47150"/>
            </a:xfrm>
            <a:custGeom>
              <a:rect b="b" l="l" r="r" t="t"/>
              <a:pathLst>
                <a:path extrusionOk="0" h="1886" w="701">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1117425" y="3867550"/>
              <a:ext cx="17525" cy="47125"/>
            </a:xfrm>
            <a:custGeom>
              <a:rect b="b" l="l" r="r" t="t"/>
              <a:pathLst>
                <a:path extrusionOk="0" h="1885" w="701">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1082725" y="3813100"/>
              <a:ext cx="17525" cy="47150"/>
            </a:xfrm>
            <a:custGeom>
              <a:rect b="b" l="l" r="r" t="t"/>
              <a:pathLst>
                <a:path extrusionOk="0" h="1886" w="701">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1074000" y="3890675"/>
              <a:ext cx="17225" cy="47150"/>
            </a:xfrm>
            <a:custGeom>
              <a:rect b="b" l="l" r="r" t="t"/>
              <a:pathLst>
                <a:path extrusionOk="0" h="1886" w="689">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547300" y="3996750"/>
              <a:ext cx="359700" cy="568175"/>
            </a:xfrm>
            <a:custGeom>
              <a:rect b="b" l="l" r="r" t="t"/>
              <a:pathLst>
                <a:path extrusionOk="0" h="22727" w="14388">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35025" y="4010850"/>
              <a:ext cx="193275" cy="664100"/>
            </a:xfrm>
            <a:custGeom>
              <a:rect b="b" l="l" r="r" t="t"/>
              <a:pathLst>
                <a:path extrusionOk="0" h="26564" w="7731">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391575" y="4054575"/>
              <a:ext cx="348425" cy="425725"/>
            </a:xfrm>
            <a:custGeom>
              <a:rect b="b" l="l" r="r" t="t"/>
              <a:pathLst>
                <a:path extrusionOk="0" h="17029" w="13937">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440675" y="4148800"/>
              <a:ext cx="245725" cy="326425"/>
            </a:xfrm>
            <a:custGeom>
              <a:rect b="b" l="l" r="r" t="t"/>
              <a:pathLst>
                <a:path extrusionOk="0" h="13057" w="9829">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531775" y="4501725"/>
              <a:ext cx="166475" cy="209225"/>
            </a:xfrm>
            <a:custGeom>
              <a:rect b="b" l="l" r="r" t="t"/>
              <a:pathLst>
                <a:path extrusionOk="0" h="8369" w="6659">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553925" y="4501775"/>
              <a:ext cx="146750" cy="139625"/>
            </a:xfrm>
            <a:custGeom>
              <a:rect b="b" l="l" r="r" t="t"/>
              <a:pathLst>
                <a:path extrusionOk="0" h="5585" w="587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579750" y="4514975"/>
              <a:ext cx="128650" cy="206025"/>
            </a:xfrm>
            <a:custGeom>
              <a:rect b="b" l="l" r="r" t="t"/>
              <a:pathLst>
                <a:path extrusionOk="0" h="8241" w="5146">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51675" y="4517525"/>
              <a:ext cx="30775" cy="117100"/>
            </a:xfrm>
            <a:custGeom>
              <a:rect b="b" l="l" r="r" t="t"/>
              <a:pathLst>
                <a:path extrusionOk="0" h="4684" w="1231">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46025" y="4544875"/>
              <a:ext cx="25150" cy="61250"/>
            </a:xfrm>
            <a:custGeom>
              <a:rect b="b" l="l" r="r" t="t"/>
              <a:pathLst>
                <a:path extrusionOk="0" h="2450" w="1006">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41250" y="4543175"/>
              <a:ext cx="26250" cy="49125"/>
            </a:xfrm>
            <a:custGeom>
              <a:rect b="b" l="l" r="r" t="t"/>
              <a:pathLst>
                <a:path extrusionOk="0" h="1965" w="105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444625" y="4399575"/>
              <a:ext cx="243750" cy="147875"/>
            </a:xfrm>
            <a:custGeom>
              <a:rect b="b" l="l" r="r" t="t"/>
              <a:pathLst>
                <a:path extrusionOk="0" h="5915" w="975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545600" y="4433375"/>
              <a:ext cx="141075" cy="119950"/>
            </a:xfrm>
            <a:custGeom>
              <a:rect b="b" l="l" r="r" t="t"/>
              <a:pathLst>
                <a:path extrusionOk="0" h="4798" w="5643">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442075" y="4460250"/>
              <a:ext cx="245450" cy="116425"/>
            </a:xfrm>
            <a:custGeom>
              <a:rect b="b" l="l" r="r" t="t"/>
              <a:pathLst>
                <a:path extrusionOk="0" h="4657" w="9818">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600325" y="4510450"/>
              <a:ext cx="99050" cy="25700"/>
            </a:xfrm>
            <a:custGeom>
              <a:rect b="b" l="l" r="r" t="t"/>
              <a:pathLst>
                <a:path extrusionOk="0" h="1028" w="3962">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612750" y="4513000"/>
              <a:ext cx="77325" cy="8775"/>
            </a:xfrm>
            <a:custGeom>
              <a:rect b="b" l="l" r="r" t="t"/>
              <a:pathLst>
                <a:path extrusionOk="0" h="351" w="3093">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628550" y="4503700"/>
              <a:ext cx="67150" cy="10450"/>
            </a:xfrm>
            <a:custGeom>
              <a:rect b="b" l="l" r="r" t="t"/>
              <a:pathLst>
                <a:path extrusionOk="0" h="418" w="2686">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616975" y="4298050"/>
              <a:ext cx="138250" cy="224275"/>
            </a:xfrm>
            <a:custGeom>
              <a:rect b="b" l="l" r="r" t="t"/>
              <a:pathLst>
                <a:path extrusionOk="0" h="8971" w="553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629875" y="4406500"/>
              <a:ext cx="110975" cy="125150"/>
            </a:xfrm>
            <a:custGeom>
              <a:rect b="b" l="l" r="r" t="t"/>
              <a:pathLst>
                <a:path extrusionOk="0" h="5006" w="4439">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585675" y="4296800"/>
              <a:ext cx="102150" cy="226375"/>
            </a:xfrm>
            <a:custGeom>
              <a:rect b="b" l="l" r="r" t="t"/>
              <a:pathLst>
                <a:path extrusionOk="0" h="9055" w="4086">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637850" y="4428650"/>
              <a:ext cx="50250" cy="95950"/>
            </a:xfrm>
            <a:custGeom>
              <a:rect b="b" l="l" r="r" t="t"/>
              <a:pathLst>
                <a:path extrusionOk="0" h="3838" w="201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654775" y="4418225"/>
              <a:ext cx="32475" cy="99875"/>
            </a:xfrm>
            <a:custGeom>
              <a:rect b="b" l="l" r="r" t="t"/>
              <a:pathLst>
                <a:path extrusionOk="0" h="3995" w="1299">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667475" y="4450375"/>
              <a:ext cx="18650" cy="64900"/>
            </a:xfrm>
            <a:custGeom>
              <a:rect b="b" l="l" r="r" t="t"/>
              <a:pathLst>
                <a:path extrusionOk="0" h="2596" w="746">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684975" y="4453475"/>
              <a:ext cx="9900" cy="46300"/>
            </a:xfrm>
            <a:custGeom>
              <a:rect b="b" l="l" r="r" t="t"/>
              <a:pathLst>
                <a:path extrusionOk="0" h="1852" w="396">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683275" y="4391975"/>
              <a:ext cx="209900" cy="144425"/>
            </a:xfrm>
            <a:custGeom>
              <a:rect b="b" l="l" r="r" t="t"/>
              <a:pathLst>
                <a:path extrusionOk="0" h="5777" w="8396">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683275" y="4442700"/>
              <a:ext cx="133750" cy="94550"/>
            </a:xfrm>
            <a:custGeom>
              <a:rect b="b" l="l" r="r" t="t"/>
              <a:pathLst>
                <a:path extrusionOk="0" h="3782" w="535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681575" y="4370600"/>
              <a:ext cx="193000" cy="155125"/>
            </a:xfrm>
            <a:custGeom>
              <a:rect b="b" l="l" r="r" t="t"/>
              <a:pathLst>
                <a:path extrusionOk="0" h="6205" w="772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688625" y="4436825"/>
              <a:ext cx="108650" cy="82125"/>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696525" y="4483100"/>
              <a:ext cx="68575" cy="33025"/>
            </a:xfrm>
            <a:custGeom>
              <a:rect b="b" l="l" r="r" t="t"/>
              <a:pathLst>
                <a:path extrusionOk="0" h="1321" w="2743">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700200" y="4494675"/>
              <a:ext cx="72525" cy="22575"/>
            </a:xfrm>
            <a:custGeom>
              <a:rect b="b" l="l" r="r" t="t"/>
              <a:pathLst>
                <a:path extrusionOk="0" h="903" w="2901">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682425" y="4519500"/>
              <a:ext cx="165900" cy="183875"/>
            </a:xfrm>
            <a:custGeom>
              <a:rect b="b" l="l" r="r" t="t"/>
              <a:pathLst>
                <a:path extrusionOk="0" h="7355" w="6636">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665775" y="4516950"/>
              <a:ext cx="3975" cy="3400"/>
            </a:xfrm>
            <a:custGeom>
              <a:rect b="b" l="l" r="r" t="t"/>
              <a:pathLst>
                <a:path extrusionOk="0" h="136" w="159">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682425" y="4519500"/>
              <a:ext cx="121625" cy="119350"/>
            </a:xfrm>
            <a:custGeom>
              <a:rect b="b" l="l" r="r" t="t"/>
              <a:pathLst>
                <a:path extrusionOk="0" h="4774" w="4865">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690600" y="4517000"/>
              <a:ext cx="184525" cy="184750"/>
            </a:xfrm>
            <a:custGeom>
              <a:rect b="b" l="l" r="r" t="t"/>
              <a:pathLst>
                <a:path extrusionOk="0" h="7390" w="7381">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698500" y="4528525"/>
              <a:ext cx="84950" cy="70250"/>
            </a:xfrm>
            <a:custGeom>
              <a:rect b="b" l="l" r="r" t="t"/>
              <a:pathLst>
                <a:path extrusionOk="0" h="2810" w="3398">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687800" y="4522300"/>
              <a:ext cx="84925" cy="113725"/>
            </a:xfrm>
            <a:custGeom>
              <a:rect b="b" l="l" r="r" t="t"/>
              <a:pathLst>
                <a:path extrusionOk="0" h="4549" w="3397">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687225" y="4523150"/>
              <a:ext cx="54200" cy="85225"/>
            </a:xfrm>
            <a:custGeom>
              <a:rect b="b" l="l" r="r" t="t"/>
              <a:pathLst>
                <a:path extrusionOk="0" h="3409" w="2168">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687225" y="4523150"/>
              <a:ext cx="32175" cy="75350"/>
            </a:xfrm>
            <a:custGeom>
              <a:rect b="b" l="l" r="r" t="t"/>
              <a:pathLst>
                <a:path extrusionOk="0" h="3014" w="1287">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5027700" y="1951775"/>
              <a:ext cx="646600" cy="731175"/>
            </a:xfrm>
            <a:custGeom>
              <a:rect b="b" l="l" r="r" t="t"/>
              <a:pathLst>
                <a:path extrusionOk="0" h="29247" w="25864">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4859550" y="1862650"/>
              <a:ext cx="769325" cy="765950"/>
            </a:xfrm>
            <a:custGeom>
              <a:rect b="b" l="l" r="r" t="t"/>
              <a:pathLst>
                <a:path extrusionOk="0" h="30638" w="30773">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4903000" y="1891075"/>
              <a:ext cx="701050" cy="708125"/>
            </a:xfrm>
            <a:custGeom>
              <a:rect b="b" l="l" r="r" t="t"/>
              <a:pathLst>
                <a:path extrusionOk="0" h="28325" w="28042">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5022325" y="2001350"/>
              <a:ext cx="453950" cy="494625"/>
            </a:xfrm>
            <a:custGeom>
              <a:rect b="b" l="l" r="r" t="t"/>
              <a:pathLst>
                <a:path extrusionOk="0" h="19785" w="18158">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5111750" y="2105225"/>
              <a:ext cx="378050" cy="416350"/>
            </a:xfrm>
            <a:custGeom>
              <a:rect b="b" l="l" r="r" t="t"/>
              <a:pathLst>
                <a:path extrusionOk="0" h="16654" w="15122">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5496275" y="2441525"/>
              <a:ext cx="69975" cy="108350"/>
            </a:xfrm>
            <a:custGeom>
              <a:rect b="b" l="l" r="r" t="t"/>
              <a:pathLst>
                <a:path extrusionOk="0" h="4334" w="2799">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5565375" y="2474225"/>
              <a:ext cx="18375" cy="34175"/>
            </a:xfrm>
            <a:custGeom>
              <a:rect b="b" l="l" r="r" t="t"/>
              <a:pathLst>
                <a:path extrusionOk="0" h="1367" w="735">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5550150" y="2392700"/>
              <a:ext cx="38675" cy="70275"/>
            </a:xfrm>
            <a:custGeom>
              <a:rect b="b" l="l" r="r" t="t"/>
              <a:pathLst>
                <a:path extrusionOk="0" h="2811" w="1547">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5579500" y="2365900"/>
              <a:ext cx="30475" cy="58150"/>
            </a:xfrm>
            <a:custGeom>
              <a:rect b="b" l="l" r="r" t="t"/>
              <a:pathLst>
                <a:path extrusionOk="0" h="2326" w="1219">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5587950" y="2294250"/>
              <a:ext cx="43475" cy="122475"/>
            </a:xfrm>
            <a:custGeom>
              <a:rect b="b" l="l" r="r" t="t"/>
              <a:pathLst>
                <a:path extrusionOk="0" h="4899" w="1739">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5623500" y="2293400"/>
              <a:ext cx="29925" cy="131500"/>
            </a:xfrm>
            <a:custGeom>
              <a:rect b="b" l="l" r="r" t="t"/>
              <a:pathLst>
                <a:path extrusionOk="0" h="5260" w="1197">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5624075" y="2221750"/>
              <a:ext cx="26525" cy="83250"/>
            </a:xfrm>
            <a:custGeom>
              <a:rect b="b" l="l" r="r" t="t"/>
              <a:pathLst>
                <a:path extrusionOk="0" h="3330" w="1061">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5626875" y="2167600"/>
              <a:ext cx="46300" cy="152075"/>
            </a:xfrm>
            <a:custGeom>
              <a:rect b="b" l="l" r="r" t="t"/>
              <a:pathLst>
                <a:path extrusionOk="0" h="6083" w="1852">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5595575" y="2071675"/>
              <a:ext cx="60675" cy="102425"/>
            </a:xfrm>
            <a:custGeom>
              <a:rect b="b" l="l" r="r" t="t"/>
              <a:pathLst>
                <a:path extrusionOk="0" h="4097" w="2427">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5622375" y="2060950"/>
              <a:ext cx="19775" cy="29375"/>
            </a:xfrm>
            <a:custGeom>
              <a:rect b="b" l="l" r="r" t="t"/>
              <a:pathLst>
                <a:path extrusionOk="0" h="1175" w="791">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5480200" y="2481300"/>
              <a:ext cx="45150" cy="56425"/>
            </a:xfrm>
            <a:custGeom>
              <a:rect b="b" l="l" r="r" t="t"/>
              <a:pathLst>
                <a:path extrusionOk="0" h="2257" w="1806">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5457625" y="2520500"/>
              <a:ext cx="42050" cy="41500"/>
            </a:xfrm>
            <a:custGeom>
              <a:rect b="b" l="l" r="r" t="t"/>
              <a:pathLst>
                <a:path extrusionOk="0" h="1660" w="1682">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5427725" y="2585375"/>
              <a:ext cx="50525" cy="28075"/>
            </a:xfrm>
            <a:custGeom>
              <a:rect b="b" l="l" r="r" t="t"/>
              <a:pathLst>
                <a:path extrusionOk="0" h="1123" w="2021">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5421525" y="2608800"/>
              <a:ext cx="52475" cy="21050"/>
            </a:xfrm>
            <a:custGeom>
              <a:rect b="b" l="l" r="r" t="t"/>
              <a:pathLst>
                <a:path extrusionOk="0" h="842" w="2099">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5372425" y="2601475"/>
              <a:ext cx="34725" cy="14625"/>
            </a:xfrm>
            <a:custGeom>
              <a:rect b="b" l="l" r="r" t="t"/>
              <a:pathLst>
                <a:path extrusionOk="0" h="585" w="1389">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5330950" y="2612750"/>
              <a:ext cx="77600" cy="34275"/>
            </a:xfrm>
            <a:custGeom>
              <a:rect b="b" l="l" r="r" t="t"/>
              <a:pathLst>
                <a:path extrusionOk="0" h="1371" w="3104">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5219800" y="2621775"/>
              <a:ext cx="58150" cy="35575"/>
            </a:xfrm>
            <a:custGeom>
              <a:rect b="b" l="l" r="r" t="t"/>
              <a:pathLst>
                <a:path extrusionOk="0" h="1423" w="2326">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5183425" y="2626575"/>
              <a:ext cx="75350" cy="41500"/>
            </a:xfrm>
            <a:custGeom>
              <a:rect b="b" l="l" r="r" t="t"/>
              <a:pathLst>
                <a:path extrusionOk="0" h="1660" w="3014">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5294850" y="2642825"/>
              <a:ext cx="39800" cy="17625"/>
            </a:xfrm>
            <a:custGeom>
              <a:rect b="b" l="l" r="r" t="t"/>
              <a:pathLst>
                <a:path extrusionOk="0" h="705" w="1592">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5137425" y="2633900"/>
              <a:ext cx="62950" cy="38400"/>
            </a:xfrm>
            <a:custGeom>
              <a:rect b="b" l="l" r="r" t="t"/>
              <a:pathLst>
                <a:path extrusionOk="0" h="1536" w="2518">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5069450" y="2616425"/>
              <a:ext cx="141350" cy="82950"/>
            </a:xfrm>
            <a:custGeom>
              <a:rect b="b" l="l" r="r" t="t"/>
              <a:pathLst>
                <a:path extrusionOk="0" h="3318" w="5654">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5709250" y="3244950"/>
              <a:ext cx="577500" cy="434775"/>
            </a:xfrm>
            <a:custGeom>
              <a:rect b="b" l="l" r="r" t="t"/>
              <a:pathLst>
                <a:path extrusionOk="0" h="17391" w="2310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5715475" y="3178550"/>
              <a:ext cx="593275" cy="368350"/>
            </a:xfrm>
            <a:custGeom>
              <a:rect b="b" l="l" r="r" t="t"/>
              <a:pathLst>
                <a:path extrusionOk="0" h="14734" w="23731">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5725625" y="3175500"/>
              <a:ext cx="575800" cy="373750"/>
            </a:xfrm>
            <a:custGeom>
              <a:rect b="b" l="l" r="r" t="t"/>
              <a:pathLst>
                <a:path extrusionOk="0" h="14950" w="23032">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5733250" y="3195075"/>
              <a:ext cx="556900" cy="335600"/>
            </a:xfrm>
            <a:custGeom>
              <a:rect b="b" l="l" r="r" t="t"/>
              <a:pathLst>
                <a:path extrusionOk="0" h="13424" w="22276">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5784875" y="3212925"/>
              <a:ext cx="463525" cy="296025"/>
            </a:xfrm>
            <a:custGeom>
              <a:rect b="b" l="l" r="r" t="t"/>
              <a:pathLst>
                <a:path extrusionOk="0" h="11841" w="18541">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5835975" y="3343675"/>
              <a:ext cx="41975" cy="34750"/>
            </a:xfrm>
            <a:custGeom>
              <a:rect b="b" l="l" r="r" t="t"/>
              <a:pathLst>
                <a:path extrusionOk="0" h="1390" w="1679">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5824300" y="3288975"/>
              <a:ext cx="46925" cy="32525"/>
            </a:xfrm>
            <a:custGeom>
              <a:rect b="b" l="l" r="r" t="t"/>
              <a:pathLst>
                <a:path extrusionOk="0" h="1301" w="1877">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5809275" y="3317700"/>
              <a:ext cx="52350" cy="26500"/>
            </a:xfrm>
            <a:custGeom>
              <a:rect b="b" l="l" r="r" t="t"/>
              <a:pathLst>
                <a:path extrusionOk="0" h="1060" w="2094">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5813925" y="3256650"/>
              <a:ext cx="52750" cy="25675"/>
            </a:xfrm>
            <a:custGeom>
              <a:rect b="b" l="l" r="r" t="t"/>
              <a:pathLst>
                <a:path extrusionOk="0" h="1027" w="211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5866675" y="3254100"/>
              <a:ext cx="33050" cy="41725"/>
            </a:xfrm>
            <a:custGeom>
              <a:rect b="b" l="l" r="r" t="t"/>
              <a:pathLst>
                <a:path extrusionOk="0" h="1669" w="1322">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5861875" y="3317100"/>
              <a:ext cx="46825" cy="32200"/>
            </a:xfrm>
            <a:custGeom>
              <a:rect b="b" l="l" r="r" t="t"/>
              <a:pathLst>
                <a:path extrusionOk="0" h="1288" w="1873">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6118875" y="3360750"/>
              <a:ext cx="53350" cy="26100"/>
            </a:xfrm>
            <a:custGeom>
              <a:rect b="b" l="l" r="r" t="t"/>
              <a:pathLst>
                <a:path extrusionOk="0" h="1044" w="2134">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6015075" y="3329025"/>
              <a:ext cx="62375" cy="25950"/>
            </a:xfrm>
            <a:custGeom>
              <a:rect b="b" l="l" r="r" t="t"/>
              <a:pathLst>
                <a:path extrusionOk="0" h="1038" w="2495">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5890375" y="3401650"/>
              <a:ext cx="64325" cy="30750"/>
            </a:xfrm>
            <a:custGeom>
              <a:rect b="b" l="l" r="r" t="t"/>
              <a:pathLst>
                <a:path extrusionOk="0" h="1230" w="2573">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5895725" y="3361425"/>
              <a:ext cx="53675" cy="30925"/>
            </a:xfrm>
            <a:custGeom>
              <a:rect b="b" l="l" r="r" t="t"/>
              <a:pathLst>
                <a:path extrusionOk="0" h="1237" w="2147">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5951600" y="3405875"/>
              <a:ext cx="64600" cy="33400"/>
            </a:xfrm>
            <a:custGeom>
              <a:rect b="b" l="l" r="r" t="t"/>
              <a:pathLst>
                <a:path extrusionOk="0" h="1336" w="2584">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5869225" y="3358900"/>
              <a:ext cx="43975" cy="42525"/>
            </a:xfrm>
            <a:custGeom>
              <a:rect b="b" l="l" r="r" t="t"/>
              <a:pathLst>
                <a:path extrusionOk="0" h="1701" w="1759">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5880350" y="3293175"/>
              <a:ext cx="55900" cy="33250"/>
            </a:xfrm>
            <a:custGeom>
              <a:rect b="b" l="l" r="r" t="t"/>
              <a:pathLst>
                <a:path extrusionOk="0" h="1330" w="2236">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6151875" y="3386400"/>
              <a:ext cx="59000" cy="28600"/>
            </a:xfrm>
            <a:custGeom>
              <a:rect b="b" l="l" r="r" t="t"/>
              <a:pathLst>
                <a:path extrusionOk="0" h="1144" w="236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6146550" y="3338025"/>
              <a:ext cx="42200" cy="35025"/>
            </a:xfrm>
            <a:custGeom>
              <a:rect b="b" l="l" r="r" t="t"/>
              <a:pathLst>
                <a:path extrusionOk="0" h="1401" w="1688">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6155275" y="3419675"/>
              <a:ext cx="46900" cy="32400"/>
            </a:xfrm>
            <a:custGeom>
              <a:rect b="b" l="l" r="r" t="t"/>
              <a:pathLst>
                <a:path extrusionOk="0" h="1296" w="1876">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6098575" y="3385550"/>
              <a:ext cx="52050" cy="26725"/>
            </a:xfrm>
            <a:custGeom>
              <a:rect b="b" l="l" r="r" t="t"/>
              <a:pathLst>
                <a:path extrusionOk="0" h="1069" w="2082">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6049100" y="3303525"/>
              <a:ext cx="53150" cy="25625"/>
            </a:xfrm>
            <a:custGeom>
              <a:rect b="b" l="l" r="r" t="t"/>
              <a:pathLst>
                <a:path extrusionOk="0" h="1025" w="2126">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6205150" y="3398325"/>
              <a:ext cx="33075" cy="41725"/>
            </a:xfrm>
            <a:custGeom>
              <a:rect b="b" l="l" r="r" t="t"/>
              <a:pathLst>
                <a:path extrusionOk="0" h="1669" w="1323">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6079975" y="3329100"/>
              <a:ext cx="47100" cy="32425"/>
            </a:xfrm>
            <a:custGeom>
              <a:rect b="b" l="l" r="r" t="t"/>
              <a:pathLst>
                <a:path extrusionOk="0" h="1297" w="1884">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5934675" y="3224975"/>
              <a:ext cx="53050" cy="26075"/>
            </a:xfrm>
            <a:custGeom>
              <a:rect b="b" l="l" r="r" t="t"/>
              <a:pathLst>
                <a:path extrusionOk="0" h="1043" w="2122">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5996475" y="3259475"/>
              <a:ext cx="62625" cy="26100"/>
            </a:xfrm>
            <a:custGeom>
              <a:rect b="b" l="l" r="r" t="t"/>
              <a:pathLst>
                <a:path extrusionOk="0" h="1044" w="2505">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6101125" y="3265425"/>
              <a:ext cx="64325" cy="30750"/>
            </a:xfrm>
            <a:custGeom>
              <a:rect b="b" l="l" r="r" t="t"/>
              <a:pathLst>
                <a:path extrusionOk="0" h="1230" w="2573">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6106700" y="3305475"/>
              <a:ext cx="53400" cy="30950"/>
            </a:xfrm>
            <a:custGeom>
              <a:rect b="b" l="l" r="r" t="t"/>
              <a:pathLst>
                <a:path extrusionOk="0" h="1238" w="2136">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6039600" y="3258550"/>
              <a:ext cx="64625" cy="33375"/>
            </a:xfrm>
            <a:custGeom>
              <a:rect b="b" l="l" r="r" t="t"/>
              <a:pathLst>
                <a:path extrusionOk="0" h="1335" w="2585">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6142650" y="3296400"/>
              <a:ext cx="43950" cy="42525"/>
            </a:xfrm>
            <a:custGeom>
              <a:rect b="b" l="l" r="r" t="t"/>
              <a:pathLst>
                <a:path extrusionOk="0" h="1701" w="1758">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6001950" y="3224700"/>
              <a:ext cx="55900" cy="33400"/>
            </a:xfrm>
            <a:custGeom>
              <a:rect b="b" l="l" r="r" t="t"/>
              <a:pathLst>
                <a:path extrusionOk="0" h="1336" w="2236">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5900800" y="3262125"/>
              <a:ext cx="59000" cy="28550"/>
            </a:xfrm>
            <a:custGeom>
              <a:rect b="b" l="l" r="r" t="t"/>
              <a:pathLst>
                <a:path extrusionOk="0" h="1142" w="236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6023375" y="3289475"/>
              <a:ext cx="36900" cy="36875"/>
            </a:xfrm>
            <a:custGeom>
              <a:rect b="b" l="l" r="r" t="t"/>
              <a:pathLst>
                <a:path extrusionOk="0" h="1475" w="1476">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6048475" y="3453175"/>
              <a:ext cx="48975" cy="30700"/>
            </a:xfrm>
            <a:custGeom>
              <a:rect b="b" l="l" r="r" t="t"/>
              <a:pathLst>
                <a:path extrusionOk="0" h="1228" w="1959">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5910600" y="3325875"/>
              <a:ext cx="49200" cy="28575"/>
            </a:xfrm>
            <a:custGeom>
              <a:rect b="b" l="l" r="r" t="t"/>
              <a:pathLst>
                <a:path extrusionOk="0" h="1143" w="1968">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6102050" y="3480550"/>
              <a:ext cx="52950" cy="24225"/>
            </a:xfrm>
            <a:custGeom>
              <a:rect b="b" l="l" r="r" t="t"/>
              <a:pathLst>
                <a:path extrusionOk="0" h="969" w="2118">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5957800" y="3261825"/>
              <a:ext cx="32425" cy="41550"/>
            </a:xfrm>
            <a:custGeom>
              <a:rect b="b" l="l" r="r" t="t"/>
              <a:pathLst>
                <a:path extrusionOk="0" h="1662" w="1297">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6058225" y="3403075"/>
              <a:ext cx="45450" cy="35250"/>
            </a:xfrm>
            <a:custGeom>
              <a:rect b="b" l="l" r="r" t="t"/>
              <a:pathLst>
                <a:path extrusionOk="0" h="1410" w="1818">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6099400" y="3415875"/>
              <a:ext cx="52500" cy="28250"/>
            </a:xfrm>
            <a:custGeom>
              <a:rect b="b" l="l" r="r" t="t"/>
              <a:pathLst>
                <a:path extrusionOk="0" h="1130" w="210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876550" y="3234525"/>
              <a:ext cx="60300" cy="27400"/>
            </a:xfrm>
            <a:custGeom>
              <a:rect b="b" l="l" r="r" t="t"/>
              <a:pathLst>
                <a:path extrusionOk="0" h="1096" w="2412">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6006025" y="3425425"/>
              <a:ext cx="51375" cy="24200"/>
            </a:xfrm>
            <a:custGeom>
              <a:rect b="b" l="l" r="r" t="t"/>
              <a:pathLst>
                <a:path extrusionOk="0" h="968" w="2055">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6115500" y="3442675"/>
              <a:ext cx="50425" cy="33850"/>
            </a:xfrm>
            <a:custGeom>
              <a:rect b="b" l="l" r="r" t="t"/>
              <a:pathLst>
                <a:path extrusionOk="0" h="1354" w="2017">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6014350" y="3374800"/>
              <a:ext cx="62550" cy="32000"/>
            </a:xfrm>
            <a:custGeom>
              <a:rect b="b" l="l" r="r" t="t"/>
              <a:pathLst>
                <a:path extrusionOk="0" h="1280" w="2502">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5987425" y="3292500"/>
              <a:ext cx="41375" cy="43275"/>
            </a:xfrm>
            <a:custGeom>
              <a:rect b="b" l="l" r="r" t="t"/>
              <a:pathLst>
                <a:path extrusionOk="0" h="1731" w="1655">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6170600" y="3446650"/>
              <a:ext cx="55225" cy="36850"/>
            </a:xfrm>
            <a:custGeom>
              <a:rect b="b" l="l" r="r" t="t"/>
              <a:pathLst>
                <a:path extrusionOk="0" h="1474" w="2209">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6058225" y="3355400"/>
              <a:ext cx="58975" cy="30100"/>
            </a:xfrm>
            <a:custGeom>
              <a:rect b="b" l="l" r="r" t="t"/>
              <a:pathLst>
                <a:path extrusionOk="0" h="1204" w="2359">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6072950" y="3440150"/>
              <a:ext cx="42075" cy="34900"/>
            </a:xfrm>
            <a:custGeom>
              <a:rect b="b" l="l" r="r" t="t"/>
              <a:pathLst>
                <a:path extrusionOk="0" h="1396" w="1683">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5921625" y="3379825"/>
              <a:ext cx="46925" cy="32500"/>
            </a:xfrm>
            <a:custGeom>
              <a:rect b="b" l="l" r="r" t="t"/>
              <a:pathLst>
                <a:path extrusionOk="0" h="1300" w="1877">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5932400" y="3304900"/>
              <a:ext cx="52750" cy="25650"/>
            </a:xfrm>
            <a:custGeom>
              <a:rect b="b" l="l" r="r" t="t"/>
              <a:pathLst>
                <a:path extrusionOk="0" h="1026" w="211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6153300" y="3461600"/>
              <a:ext cx="33025" cy="41675"/>
            </a:xfrm>
            <a:custGeom>
              <a:rect b="b" l="l" r="r" t="t"/>
              <a:pathLst>
                <a:path extrusionOk="0" h="1667" w="1321">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5971050" y="3397850"/>
              <a:ext cx="62625" cy="26100"/>
            </a:xfrm>
            <a:custGeom>
              <a:rect b="b" l="l" r="r" t="t"/>
              <a:pathLst>
                <a:path extrusionOk="0" h="1044" w="2505">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5935775" y="3337625"/>
              <a:ext cx="47725" cy="39275"/>
            </a:xfrm>
            <a:custGeom>
              <a:rect b="b" l="l" r="r" t="t"/>
              <a:pathLst>
                <a:path extrusionOk="0" h="1571" w="1909">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5967675" y="3359475"/>
              <a:ext cx="43975" cy="42500"/>
            </a:xfrm>
            <a:custGeom>
              <a:rect b="b" l="l" r="r" t="t"/>
              <a:pathLst>
                <a:path extrusionOk="0" h="1700" w="1759">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5974275" y="3343250"/>
              <a:ext cx="55900" cy="33400"/>
            </a:xfrm>
            <a:custGeom>
              <a:rect b="b" l="l" r="r" t="t"/>
              <a:pathLst>
                <a:path extrusionOk="0" h="1336" w="2236">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5736625" y="3413625"/>
              <a:ext cx="15375" cy="12850"/>
            </a:xfrm>
            <a:custGeom>
              <a:rect b="b" l="l" r="r" t="t"/>
              <a:pathLst>
                <a:path extrusionOk="0" h="514" w="615">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5742100" y="3462450"/>
              <a:ext cx="13750" cy="12975"/>
            </a:xfrm>
            <a:custGeom>
              <a:rect b="b" l="l" r="r" t="t"/>
              <a:pathLst>
                <a:path extrusionOk="0" h="519" w="55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5762850" y="3436200"/>
              <a:ext cx="15475" cy="12850"/>
            </a:xfrm>
            <a:custGeom>
              <a:rect b="b" l="l" r="r" t="t"/>
              <a:pathLst>
                <a:path extrusionOk="0" h="514" w="619">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5780325" y="3533250"/>
              <a:ext cx="13600" cy="12850"/>
            </a:xfrm>
            <a:custGeom>
              <a:rect b="b" l="l" r="r" t="t"/>
              <a:pathLst>
                <a:path extrusionOk="0" h="514" w="544">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5943400" y="3545075"/>
              <a:ext cx="15475" cy="13150"/>
            </a:xfrm>
            <a:custGeom>
              <a:rect b="b" l="l" r="r" t="t"/>
              <a:pathLst>
                <a:path extrusionOk="0" h="526" w="619">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6113700" y="3630550"/>
              <a:ext cx="15925" cy="13050"/>
            </a:xfrm>
            <a:custGeom>
              <a:rect b="b" l="l" r="r" t="t"/>
              <a:pathLst>
                <a:path extrusionOk="0" h="522" w="637">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6136075" y="3595850"/>
              <a:ext cx="15400" cy="13150"/>
            </a:xfrm>
            <a:custGeom>
              <a:rect b="b" l="l" r="r" t="t"/>
              <a:pathLst>
                <a:path extrusionOk="0" h="526" w="616">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5784875" y="3213075"/>
              <a:ext cx="399750" cy="197775"/>
            </a:xfrm>
            <a:custGeom>
              <a:rect b="b" l="l" r="r" t="t"/>
              <a:pathLst>
                <a:path extrusionOk="0" h="7911" w="1599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4117350" y="3379275"/>
              <a:ext cx="446025" cy="172400"/>
            </a:xfrm>
            <a:custGeom>
              <a:rect b="b" l="l" r="r" t="t"/>
              <a:pathLst>
                <a:path extrusionOk="0" h="6896" w="17841">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4030725" y="3411675"/>
              <a:ext cx="519675" cy="122175"/>
            </a:xfrm>
            <a:custGeom>
              <a:rect b="b" l="l" r="r" t="t"/>
              <a:pathLst>
                <a:path extrusionOk="0" h="4887" w="20787">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4150625" y="3160600"/>
              <a:ext cx="255325" cy="336850"/>
            </a:xfrm>
            <a:custGeom>
              <a:rect b="b" l="l" r="r" t="t"/>
              <a:pathLst>
                <a:path extrusionOk="0" h="13474" w="10213">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4181650" y="3222650"/>
              <a:ext cx="175225" cy="268875"/>
            </a:xfrm>
            <a:custGeom>
              <a:rect b="b" l="l" r="r" t="t"/>
              <a:pathLst>
                <a:path extrusionOk="0" h="10755" w="7009">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3989275" y="3404825"/>
              <a:ext cx="167875" cy="116275"/>
            </a:xfrm>
            <a:custGeom>
              <a:rect b="b" l="l" r="r" t="t"/>
              <a:pathLst>
                <a:path extrusionOk="0" h="4651" w="6715">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4050200" y="3413825"/>
              <a:ext cx="114000" cy="110725"/>
            </a:xfrm>
            <a:custGeom>
              <a:rect b="b" l="l" r="r" t="t"/>
              <a:pathLst>
                <a:path extrusionOk="0" h="4429" w="456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3988425" y="3470625"/>
              <a:ext cx="168725" cy="66875"/>
            </a:xfrm>
            <a:custGeom>
              <a:rect b="b" l="l" r="r" t="t"/>
              <a:pathLst>
                <a:path extrusionOk="0" h="2675" w="6749">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4064300" y="3482475"/>
              <a:ext cx="89750" cy="22025"/>
            </a:xfrm>
            <a:custGeom>
              <a:rect b="b" l="l" r="r" t="t"/>
              <a:pathLst>
                <a:path extrusionOk="0" h="881" w="359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4082925" y="3488125"/>
              <a:ext cx="51075" cy="9900"/>
            </a:xfrm>
            <a:custGeom>
              <a:rect b="b" l="l" r="r" t="t"/>
              <a:pathLst>
                <a:path extrusionOk="0" h="396" w="2043">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4091400" y="3480775"/>
              <a:ext cx="42600" cy="7850"/>
            </a:xfrm>
            <a:custGeom>
              <a:rect b="b" l="l" r="r" t="t"/>
              <a:pathLst>
                <a:path extrusionOk="0" h="314" w="1704">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4097875" y="3300850"/>
              <a:ext cx="117100" cy="192375"/>
            </a:xfrm>
            <a:custGeom>
              <a:rect b="b" l="l" r="r" t="t"/>
              <a:pathLst>
                <a:path extrusionOk="0" h="7695" w="4684">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4104075" y="3387125"/>
              <a:ext cx="97350" cy="107800"/>
            </a:xfrm>
            <a:custGeom>
              <a:rect b="b" l="l" r="r" t="t"/>
              <a:pathLst>
                <a:path extrusionOk="0" h="4312" w="3894">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4075300" y="3302500"/>
              <a:ext cx="80725" cy="191050"/>
            </a:xfrm>
            <a:custGeom>
              <a:rect b="b" l="l" r="r" t="t"/>
              <a:pathLst>
                <a:path extrusionOk="0" h="7642" w="3229">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4122975" y="3434225"/>
              <a:ext cx="43750" cy="64650"/>
            </a:xfrm>
            <a:custGeom>
              <a:rect b="b" l="l" r="r" t="t"/>
              <a:pathLst>
                <a:path extrusionOk="0" h="2586" w="175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4137650" y="3438750"/>
              <a:ext cx="24300" cy="54200"/>
            </a:xfrm>
            <a:custGeom>
              <a:rect b="b" l="l" r="r" t="t"/>
              <a:pathLst>
                <a:path extrusionOk="0" h="2168" w="972">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4150900" y="3446375"/>
              <a:ext cx="13025" cy="50800"/>
            </a:xfrm>
            <a:custGeom>
              <a:rect b="b" l="l" r="r" t="t"/>
              <a:pathLst>
                <a:path extrusionOk="0" h="2032" w="521">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4154575" y="3406050"/>
              <a:ext cx="162525" cy="95925"/>
            </a:xfrm>
            <a:custGeom>
              <a:rect b="b" l="l" r="r" t="t"/>
              <a:pathLst>
                <a:path extrusionOk="0" h="3837" w="6501">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4148375" y="3430750"/>
              <a:ext cx="95925" cy="76650"/>
            </a:xfrm>
            <a:custGeom>
              <a:rect b="b" l="l" r="r" t="t"/>
              <a:pathLst>
                <a:path extrusionOk="0" h="3066" w="3837">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4148925" y="3386050"/>
              <a:ext cx="166475" cy="108025"/>
            </a:xfrm>
            <a:custGeom>
              <a:rect b="b" l="l" r="r" t="t"/>
              <a:pathLst>
                <a:path extrusionOk="0" h="4321" w="6659">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4153450" y="3431700"/>
              <a:ext cx="54200" cy="63225"/>
            </a:xfrm>
            <a:custGeom>
              <a:rect b="b" l="l" r="r" t="t"/>
              <a:pathLst>
                <a:path extrusionOk="0" h="2529" w="2168">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4157400" y="3441000"/>
              <a:ext cx="62375" cy="51375"/>
            </a:xfrm>
            <a:custGeom>
              <a:rect b="b" l="l" r="r" t="t"/>
              <a:pathLst>
                <a:path extrusionOk="0" h="2055" w="2495">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4159375" y="3466125"/>
              <a:ext cx="44025" cy="24850"/>
            </a:xfrm>
            <a:custGeom>
              <a:rect b="b" l="l" r="r" t="t"/>
              <a:pathLst>
                <a:path extrusionOk="0" h="994" w="1761">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4170375" y="3478875"/>
              <a:ext cx="35575" cy="7850"/>
            </a:xfrm>
            <a:custGeom>
              <a:rect b="b" l="l" r="r" t="t"/>
              <a:pathLst>
                <a:path extrusionOk="0" h="314" w="1423">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4150900" y="3492075"/>
              <a:ext cx="145875" cy="125925"/>
            </a:xfrm>
            <a:custGeom>
              <a:rect b="b" l="l" r="r" t="t"/>
              <a:pathLst>
                <a:path extrusionOk="0" h="5037" w="5835">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4150900" y="3492075"/>
              <a:ext cx="94400" cy="85375"/>
            </a:xfrm>
            <a:custGeom>
              <a:rect b="b" l="l" r="r" t="t"/>
              <a:pathLst>
                <a:path extrusionOk="0" h="3415" w="3776">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4150625" y="3490650"/>
              <a:ext cx="166750" cy="101875"/>
            </a:xfrm>
            <a:custGeom>
              <a:rect b="b" l="l" r="r" t="t"/>
              <a:pathLst>
                <a:path extrusionOk="0" h="4075" w="667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4157975" y="3492075"/>
              <a:ext cx="87750" cy="57850"/>
            </a:xfrm>
            <a:custGeom>
              <a:rect b="b" l="l" r="r" t="t"/>
              <a:pathLst>
                <a:path extrusionOk="0" h="2314" w="351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4161625" y="3498550"/>
              <a:ext cx="43200" cy="39800"/>
            </a:xfrm>
            <a:custGeom>
              <a:rect b="b" l="l" r="r" t="t"/>
              <a:pathLst>
                <a:path extrusionOk="0" h="1592" w="1728">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4161925" y="3501375"/>
              <a:ext cx="36975" cy="45725"/>
            </a:xfrm>
            <a:custGeom>
              <a:rect b="b" l="l" r="r" t="t"/>
              <a:pathLst>
                <a:path extrusionOk="0" h="1829" w="1479">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4045400" y="3490100"/>
              <a:ext cx="118800" cy="150150"/>
            </a:xfrm>
            <a:custGeom>
              <a:rect b="b" l="l" r="r" t="t"/>
              <a:pathLst>
                <a:path extrusionOk="0" h="6006" w="4752">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4150075" y="3476550"/>
              <a:ext cx="2275" cy="3700"/>
            </a:xfrm>
            <a:custGeom>
              <a:rect b="b" l="l" r="r" t="t"/>
              <a:pathLst>
                <a:path extrusionOk="0" h="148" w="91">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4086025" y="3490100"/>
              <a:ext cx="78175" cy="105825"/>
            </a:xfrm>
            <a:custGeom>
              <a:rect b="b" l="l" r="r" t="t"/>
              <a:pathLst>
                <a:path extrusionOk="0" h="4233" w="3127">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4063750" y="3495175"/>
              <a:ext cx="113975" cy="165800"/>
            </a:xfrm>
            <a:custGeom>
              <a:rect b="b" l="l" r="r" t="t"/>
              <a:pathLst>
                <a:path extrusionOk="0" h="6632" w="4559">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4127225" y="3503625"/>
              <a:ext cx="26525" cy="80725"/>
            </a:xfrm>
            <a:custGeom>
              <a:rect b="b" l="l" r="r" t="t"/>
              <a:pathLst>
                <a:path extrusionOk="0" h="3229" w="1061">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4097600" y="3494050"/>
              <a:ext cx="57275" cy="93400"/>
            </a:xfrm>
            <a:custGeom>
              <a:rect b="b" l="l" r="r" t="t"/>
              <a:pathLst>
                <a:path extrusionOk="0" h="3736" w="2291">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4108325" y="3494050"/>
              <a:ext cx="45725" cy="62925"/>
            </a:xfrm>
            <a:custGeom>
              <a:rect b="b" l="l" r="r" t="t"/>
              <a:pathLst>
                <a:path extrusionOk="0" h="2517" w="1829">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4109150" y="3494050"/>
              <a:ext cx="44900" cy="44300"/>
            </a:xfrm>
            <a:custGeom>
              <a:rect b="b" l="l" r="r" t="t"/>
              <a:pathLst>
                <a:path extrusionOk="0" h="1772" w="1796">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5473975" y="1589850"/>
              <a:ext cx="14975" cy="47125"/>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5618975" y="1566700"/>
              <a:ext cx="15000" cy="47150"/>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5581750" y="1589850"/>
              <a:ext cx="14975" cy="47125"/>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4461500" y="2560850"/>
              <a:ext cx="488650" cy="462875"/>
            </a:xfrm>
            <a:custGeom>
              <a:rect b="b" l="l" r="r" t="t"/>
              <a:pathLst>
                <a:path extrusionOk="0" h="18515" w="19546">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4441750" y="2557750"/>
              <a:ext cx="511775" cy="597500"/>
            </a:xfrm>
            <a:custGeom>
              <a:rect b="b" l="l" r="r" t="t"/>
              <a:pathLst>
                <a:path extrusionOk="0" h="23900" w="20471">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4763075" y="2794425"/>
              <a:ext cx="89450" cy="108625"/>
            </a:xfrm>
            <a:custGeom>
              <a:rect b="b" l="l" r="r" t="t"/>
              <a:pathLst>
                <a:path extrusionOk="0" h="4345" w="3578">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4828525" y="2899075"/>
              <a:ext cx="33600" cy="37000"/>
            </a:xfrm>
            <a:custGeom>
              <a:rect b="b" l="l" r="r" t="t"/>
              <a:pathLst>
                <a:path extrusionOk="0" h="1480" w="1344">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3263125" y="2635025"/>
              <a:ext cx="238400" cy="193275"/>
            </a:xfrm>
            <a:custGeom>
              <a:rect b="b" l="l" r="r" t="t"/>
              <a:pathLst>
                <a:path extrusionOk="0" h="7731" w="9536">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3378225" y="2645475"/>
              <a:ext cx="683275" cy="439825"/>
            </a:xfrm>
            <a:custGeom>
              <a:rect b="b" l="l" r="r" t="t"/>
              <a:pathLst>
                <a:path extrusionOk="0" h="17593" w="27331">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3378225" y="2645475"/>
              <a:ext cx="309225" cy="242625"/>
            </a:xfrm>
            <a:custGeom>
              <a:rect b="b" l="l" r="r" t="t"/>
              <a:pathLst>
                <a:path extrusionOk="0" h="9705" w="12369">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3396275" y="2379325"/>
              <a:ext cx="743100" cy="702875"/>
            </a:xfrm>
            <a:custGeom>
              <a:rect b="b" l="l" r="r" t="t"/>
              <a:pathLst>
                <a:path extrusionOk="0" h="28115" w="29724">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3280900" y="2281850"/>
              <a:ext cx="869200" cy="491150"/>
            </a:xfrm>
            <a:custGeom>
              <a:rect b="b" l="l" r="r" t="t"/>
              <a:pathLst>
                <a:path extrusionOk="0" h="19646" w="34768">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3396275" y="2379325"/>
              <a:ext cx="743100" cy="469850"/>
            </a:xfrm>
            <a:custGeom>
              <a:rect b="b" l="l" r="r" t="t"/>
              <a:pathLst>
                <a:path extrusionOk="0" h="18794" w="29724">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3280625" y="2280725"/>
              <a:ext cx="869475" cy="438675"/>
            </a:xfrm>
            <a:custGeom>
              <a:rect b="b" l="l" r="r" t="t"/>
              <a:pathLst>
                <a:path extrusionOk="0" h="17547" w="34779">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3780500" y="2896825"/>
              <a:ext cx="64625" cy="50525"/>
            </a:xfrm>
            <a:custGeom>
              <a:rect b="b" l="l" r="r" t="t"/>
              <a:pathLst>
                <a:path extrusionOk="0" h="2021" w="2585">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3616600" y="2844350"/>
              <a:ext cx="179725" cy="89750"/>
            </a:xfrm>
            <a:custGeom>
              <a:rect b="b" l="l" r="r" t="t"/>
              <a:pathLst>
                <a:path extrusionOk="0" h="3590" w="7189">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3783325" y="2726450"/>
              <a:ext cx="98200" cy="149250"/>
            </a:xfrm>
            <a:custGeom>
              <a:rect b="b" l="l" r="r" t="t"/>
              <a:pathLst>
                <a:path extrusionOk="0" h="5970" w="3928">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4055275" y="2597525"/>
              <a:ext cx="14125" cy="220350"/>
            </a:xfrm>
            <a:custGeom>
              <a:rect b="b" l="l" r="r" t="t"/>
              <a:pathLst>
                <a:path extrusionOk="0" h="8814" w="565">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3518725" y="2652525"/>
              <a:ext cx="119625" cy="100750"/>
            </a:xfrm>
            <a:custGeom>
              <a:rect b="b" l="l" r="r" t="t"/>
              <a:pathLst>
                <a:path extrusionOk="0" h="4030" w="4785">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3857250" y="2462950"/>
              <a:ext cx="58125" cy="238975"/>
            </a:xfrm>
            <a:custGeom>
              <a:rect b="b" l="l" r="r" t="t"/>
              <a:pathLst>
                <a:path extrusionOk="0" h="9559" w="2325">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4065425" y="2394675"/>
              <a:ext cx="21750" cy="159975"/>
            </a:xfrm>
            <a:custGeom>
              <a:rect b="b" l="l" r="r" t="t"/>
              <a:pathLst>
                <a:path extrusionOk="0" h="6399" w="87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3877575" y="2749600"/>
              <a:ext cx="28900" cy="25775"/>
            </a:xfrm>
            <a:custGeom>
              <a:rect b="b" l="l" r="r" t="t"/>
              <a:pathLst>
                <a:path extrusionOk="0" h="1031" w="1156">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3958950" y="2790900"/>
              <a:ext cx="28875" cy="25425"/>
            </a:xfrm>
            <a:custGeom>
              <a:rect b="b" l="l" r="r" t="t"/>
              <a:pathLst>
                <a:path extrusionOk="0" h="1017" w="1155">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4070375" y="2652425"/>
              <a:ext cx="27750" cy="27225"/>
            </a:xfrm>
            <a:custGeom>
              <a:rect b="b" l="l" r="r" t="t"/>
              <a:pathLst>
                <a:path extrusionOk="0" h="1089" w="111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3964400" y="2983475"/>
              <a:ext cx="28600" cy="23200"/>
            </a:xfrm>
            <a:custGeom>
              <a:rect b="b" l="l" r="r" t="t"/>
              <a:pathLst>
                <a:path extrusionOk="0" h="928" w="1144">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3971200" y="2700950"/>
              <a:ext cx="35725" cy="25675"/>
            </a:xfrm>
            <a:custGeom>
              <a:rect b="b" l="l" r="r" t="t"/>
              <a:pathLst>
                <a:path extrusionOk="0" h="1027" w="1429">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3716450" y="2810150"/>
              <a:ext cx="28800" cy="23025"/>
            </a:xfrm>
            <a:custGeom>
              <a:rect b="b" l="l" r="r" t="t"/>
              <a:pathLst>
                <a:path extrusionOk="0" h="921" w="1152">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3972600" y="2869325"/>
              <a:ext cx="29000" cy="22275"/>
            </a:xfrm>
            <a:custGeom>
              <a:rect b="b" l="l" r="r" t="t"/>
              <a:pathLst>
                <a:path extrusionOk="0" h="891" w="116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3784900" y="2664300"/>
              <a:ext cx="28975" cy="22125"/>
            </a:xfrm>
            <a:custGeom>
              <a:rect b="b" l="l" r="r" t="t"/>
              <a:pathLst>
                <a:path extrusionOk="0" h="885" w="1159">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4044600" y="2895900"/>
              <a:ext cx="27975" cy="27325"/>
            </a:xfrm>
            <a:custGeom>
              <a:rect b="b" l="l" r="r" t="t"/>
              <a:pathLst>
                <a:path extrusionOk="0" h="1093" w="1119">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3925875" y="2901400"/>
              <a:ext cx="27700" cy="27425"/>
            </a:xfrm>
            <a:custGeom>
              <a:rect b="b" l="l" r="r" t="t"/>
              <a:pathLst>
                <a:path extrusionOk="0" h="1097" w="1108">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3989975" y="2929200"/>
              <a:ext cx="40100" cy="23475"/>
            </a:xfrm>
            <a:custGeom>
              <a:rect b="b" l="l" r="r" t="t"/>
              <a:pathLst>
                <a:path extrusionOk="0" h="939" w="1604">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4011300" y="2997500"/>
              <a:ext cx="39975" cy="23600"/>
            </a:xfrm>
            <a:custGeom>
              <a:rect b="b" l="l" r="r" t="t"/>
              <a:pathLst>
                <a:path extrusionOk="0" h="944" w="1599">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3461375" y="2752750"/>
              <a:ext cx="28375" cy="23425"/>
            </a:xfrm>
            <a:custGeom>
              <a:rect b="b" l="l" r="r" t="t"/>
              <a:pathLst>
                <a:path extrusionOk="0" h="937" w="1135">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3857350" y="2950325"/>
              <a:ext cx="35750" cy="25625"/>
            </a:xfrm>
            <a:custGeom>
              <a:rect b="b" l="l" r="r" t="t"/>
              <a:pathLst>
                <a:path extrusionOk="0" h="1025" w="143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3808125" y="2871275"/>
              <a:ext cx="28575" cy="23275"/>
            </a:xfrm>
            <a:custGeom>
              <a:rect b="b" l="l" r="r" t="t"/>
              <a:pathLst>
                <a:path extrusionOk="0" h="931" w="1143">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3647925" y="2639900"/>
              <a:ext cx="34950" cy="25650"/>
            </a:xfrm>
            <a:custGeom>
              <a:rect b="b" l="l" r="r" t="t"/>
              <a:pathLst>
                <a:path extrusionOk="0" h="1026" w="1398">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3900975" y="2857225"/>
              <a:ext cx="28975" cy="25575"/>
            </a:xfrm>
            <a:custGeom>
              <a:rect b="b" l="l" r="r" t="t"/>
              <a:pathLst>
                <a:path extrusionOk="0" h="1023" w="1159">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3914725" y="2952550"/>
              <a:ext cx="28800" cy="25475"/>
            </a:xfrm>
            <a:custGeom>
              <a:rect b="b" l="l" r="r" t="t"/>
              <a:pathLst>
                <a:path extrusionOk="0" h="1019" w="1152">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3963825" y="2470975"/>
              <a:ext cx="28600" cy="23200"/>
            </a:xfrm>
            <a:custGeom>
              <a:rect b="b" l="l" r="r" t="t"/>
              <a:pathLst>
                <a:path extrusionOk="0" h="928" w="1144">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4013800" y="3029025"/>
              <a:ext cx="35675" cy="25400"/>
            </a:xfrm>
            <a:custGeom>
              <a:rect b="b" l="l" r="r" t="t"/>
              <a:pathLst>
                <a:path extrusionOk="0" h="1016" w="1427">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4036350" y="2820325"/>
              <a:ext cx="28625" cy="22800"/>
            </a:xfrm>
            <a:custGeom>
              <a:rect b="b" l="l" r="r" t="t"/>
              <a:pathLst>
                <a:path extrusionOk="0" h="912" w="1145">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6357250" y="2912675"/>
              <a:ext cx="372975" cy="258875"/>
            </a:xfrm>
            <a:custGeom>
              <a:rect b="b" l="l" r="r" t="t"/>
              <a:pathLst>
                <a:path extrusionOk="0" h="10355" w="14919">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6370225" y="2870025"/>
              <a:ext cx="433075" cy="297925"/>
            </a:xfrm>
            <a:custGeom>
              <a:rect b="b" l="l" r="r" t="t"/>
              <a:pathLst>
                <a:path extrusionOk="0" h="11917" w="17323">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6541475" y="2937725"/>
              <a:ext cx="228525" cy="398925"/>
            </a:xfrm>
            <a:custGeom>
              <a:rect b="b" l="l" r="r" t="t"/>
              <a:pathLst>
                <a:path extrusionOk="0" h="15957" w="9141">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6595925" y="2943950"/>
              <a:ext cx="117375" cy="313425"/>
            </a:xfrm>
            <a:custGeom>
              <a:rect b="b" l="l" r="r" t="t"/>
              <a:pathLst>
                <a:path extrusionOk="0" h="12537" w="4695">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6696625" y="2859800"/>
              <a:ext cx="165900" cy="123200"/>
            </a:xfrm>
            <a:custGeom>
              <a:rect b="b" l="l" r="r" t="t"/>
              <a:pathLst>
                <a:path extrusionOk="0" h="4928" w="6636">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6694375" y="2872225"/>
              <a:ext cx="120475" cy="101475"/>
            </a:xfrm>
            <a:custGeom>
              <a:rect b="b" l="l" r="r" t="t"/>
              <a:pathLst>
                <a:path extrusionOk="0" h="4059" w="4819">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6694925" y="2841175"/>
              <a:ext cx="158575" cy="98850"/>
            </a:xfrm>
            <a:custGeom>
              <a:rect b="b" l="l" r="r" t="t"/>
              <a:pathLst>
                <a:path extrusionOk="0" h="3954" w="6343">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6700300" y="2884125"/>
              <a:ext cx="72800" cy="55900"/>
            </a:xfrm>
            <a:custGeom>
              <a:rect b="b" l="l" r="r" t="t"/>
              <a:pathLst>
                <a:path extrusionOk="0" h="2236" w="2912">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6715825" y="2902900"/>
              <a:ext cx="45725" cy="23000"/>
            </a:xfrm>
            <a:custGeom>
              <a:rect b="b" l="l" r="r" t="t"/>
              <a:pathLst>
                <a:path extrusionOk="0" h="920" w="1829">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6716650" y="2912975"/>
              <a:ext cx="40375" cy="15475"/>
            </a:xfrm>
            <a:custGeom>
              <a:rect b="b" l="l" r="r" t="t"/>
              <a:pathLst>
                <a:path extrusionOk="0" h="619" w="1615">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6685625" y="2930925"/>
              <a:ext cx="126700" cy="171425"/>
            </a:xfrm>
            <a:custGeom>
              <a:rect b="b" l="l" r="r" t="t"/>
              <a:pathLst>
                <a:path extrusionOk="0" h="6857" w="5068">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6683375" y="2927300"/>
              <a:ext cx="97350" cy="98775"/>
            </a:xfrm>
            <a:custGeom>
              <a:rect b="b" l="l" r="r" t="t"/>
              <a:pathLst>
                <a:path extrusionOk="0" h="3951" w="3894">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6693250" y="2927200"/>
              <a:ext cx="131200" cy="163750"/>
            </a:xfrm>
            <a:custGeom>
              <a:rect b="b" l="l" r="r" t="t"/>
              <a:pathLst>
                <a:path extrusionOk="0" h="6550" w="5248">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6681675" y="2930975"/>
              <a:ext cx="67450" cy="38650"/>
            </a:xfrm>
            <a:custGeom>
              <a:rect b="b" l="l" r="r" t="t"/>
              <a:pathLst>
                <a:path extrusionOk="0" h="1546" w="2698">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6688450" y="2933775"/>
              <a:ext cx="45725" cy="38125"/>
            </a:xfrm>
            <a:custGeom>
              <a:rect b="b" l="l" r="r" t="t"/>
              <a:pathLst>
                <a:path extrusionOk="0" h="1525" w="1829">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6684775" y="2931250"/>
              <a:ext cx="33875" cy="39800"/>
            </a:xfrm>
            <a:custGeom>
              <a:rect b="b" l="l" r="r" t="t"/>
              <a:pathLst>
                <a:path extrusionOk="0" h="1592" w="1355">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6568550" y="2929825"/>
              <a:ext cx="129525" cy="133600"/>
            </a:xfrm>
            <a:custGeom>
              <a:rect b="b" l="l" r="r" t="t"/>
              <a:pathLst>
                <a:path extrusionOk="0" h="5344" w="5181">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6618900" y="2923900"/>
              <a:ext cx="88475" cy="85725"/>
            </a:xfrm>
            <a:custGeom>
              <a:rect b="b" l="l" r="r" t="t"/>
              <a:pathLst>
                <a:path extrusionOk="0" h="3429" w="3539">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6578150" y="2929550"/>
              <a:ext cx="137975" cy="148575"/>
            </a:xfrm>
            <a:custGeom>
              <a:rect b="b" l="l" r="r" t="t"/>
              <a:pathLst>
                <a:path extrusionOk="0" h="5943" w="5519">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6674625" y="2928425"/>
              <a:ext cx="22875" cy="80700"/>
            </a:xfrm>
            <a:custGeom>
              <a:rect b="b" l="l" r="r" t="t"/>
              <a:pathLst>
                <a:path extrusionOk="0" h="3228" w="915">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6659100" y="2932375"/>
              <a:ext cx="34175" cy="73650"/>
            </a:xfrm>
            <a:custGeom>
              <a:rect b="b" l="l" r="r" t="t"/>
              <a:pathLst>
                <a:path extrusionOk="0" h="2946" w="1367">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6663050" y="2934625"/>
              <a:ext cx="28525" cy="41775"/>
            </a:xfrm>
            <a:custGeom>
              <a:rect b="b" l="l" r="r" t="t"/>
              <a:pathLst>
                <a:path extrusionOk="0" h="1671" w="1141">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6654875" y="2943375"/>
              <a:ext cx="28800" cy="22025"/>
            </a:xfrm>
            <a:custGeom>
              <a:rect b="b" l="l" r="r" t="t"/>
              <a:pathLst>
                <a:path extrusionOk="0" h="881" w="1152">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6523700" y="2854200"/>
              <a:ext cx="174925" cy="100050"/>
            </a:xfrm>
            <a:custGeom>
              <a:rect b="b" l="l" r="r" t="t"/>
              <a:pathLst>
                <a:path extrusionOk="0" h="4002" w="6997">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6589750" y="2873500"/>
              <a:ext cx="108875" cy="76575"/>
            </a:xfrm>
            <a:custGeom>
              <a:rect b="b" l="l" r="r" t="t"/>
              <a:pathLst>
                <a:path extrusionOk="0" h="3063" w="4355">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6517200" y="2903875"/>
              <a:ext cx="182275" cy="67900"/>
            </a:xfrm>
            <a:custGeom>
              <a:rect b="b" l="l" r="r" t="t"/>
              <a:pathLst>
                <a:path extrusionOk="0" h="2716" w="7291">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6589700" y="2918275"/>
              <a:ext cx="101875" cy="17500"/>
            </a:xfrm>
            <a:custGeom>
              <a:rect b="b" l="l" r="r" t="t"/>
              <a:pathLst>
                <a:path extrusionOk="0" h="700" w="4075">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6630050" y="2912050"/>
              <a:ext cx="56175" cy="16675"/>
            </a:xfrm>
            <a:custGeom>
              <a:rect b="b" l="l" r="r" t="t"/>
              <a:pathLst>
                <a:path extrusionOk="0" h="667" w="2247">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6631750" y="2901625"/>
              <a:ext cx="53050" cy="24850"/>
            </a:xfrm>
            <a:custGeom>
              <a:rect b="b" l="l" r="r" t="t"/>
              <a:pathLst>
                <a:path extrusionOk="0" h="994" w="2122">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6652900" y="2759725"/>
              <a:ext cx="107800" cy="173250"/>
            </a:xfrm>
            <a:custGeom>
              <a:rect b="b" l="l" r="r" t="t"/>
              <a:pathLst>
                <a:path extrusionOk="0" h="6930" w="4312">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6703125" y="2941125"/>
              <a:ext cx="2275" cy="3125"/>
            </a:xfrm>
            <a:custGeom>
              <a:rect b="b" l="l" r="r" t="t"/>
              <a:pathLst>
                <a:path extrusionOk="0" h="125" w="91">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6656300" y="2822325"/>
              <a:ext cx="78150" cy="110650"/>
            </a:xfrm>
            <a:custGeom>
              <a:rect b="b" l="l" r="r" t="t"/>
              <a:pathLst>
                <a:path extrusionOk="0" h="4426" w="3126">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6622425" y="2751925"/>
              <a:ext cx="90025" cy="178225"/>
            </a:xfrm>
            <a:custGeom>
              <a:rect b="b" l="l" r="r" t="t"/>
              <a:pathLst>
                <a:path extrusionOk="0" h="7129" w="3601">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6674900" y="2836750"/>
              <a:ext cx="16400" cy="83800"/>
            </a:xfrm>
            <a:custGeom>
              <a:rect b="b" l="l" r="r" t="t"/>
              <a:pathLst>
                <a:path extrusionOk="0" h="3352" w="656">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6687600" y="2820650"/>
              <a:ext cx="16950" cy="109200"/>
            </a:xfrm>
            <a:custGeom>
              <a:rect b="b" l="l" r="r" t="t"/>
              <a:pathLst>
                <a:path extrusionOk="0" h="4368" w="678">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6694100" y="2852825"/>
              <a:ext cx="14400" cy="76750"/>
            </a:xfrm>
            <a:custGeom>
              <a:rect b="b" l="l" r="r" t="t"/>
              <a:pathLst>
                <a:path extrusionOk="0" h="3070" w="576">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6695225" y="2870025"/>
              <a:ext cx="20600" cy="59550"/>
            </a:xfrm>
            <a:custGeom>
              <a:rect b="b" l="l" r="r" t="t"/>
              <a:pathLst>
                <a:path extrusionOk="0" h="2382" w="824">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6032775" y="2125000"/>
              <a:ext cx="516900" cy="383775"/>
            </a:xfrm>
            <a:custGeom>
              <a:rect b="b" l="l" r="r" t="t"/>
              <a:pathLst>
                <a:path extrusionOk="0" h="15351" w="20676">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6031150" y="2122450"/>
              <a:ext cx="605700" cy="471425"/>
            </a:xfrm>
            <a:custGeom>
              <a:rect b="b" l="l" r="r" t="t"/>
              <a:pathLst>
                <a:path extrusionOk="0" h="18857" w="24228">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6286175" y="2209350"/>
              <a:ext cx="119625" cy="74500"/>
            </a:xfrm>
            <a:custGeom>
              <a:rect b="b" l="l" r="r" t="t"/>
              <a:pathLst>
                <a:path extrusionOk="0" h="2980" w="4785">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6398725" y="2204275"/>
              <a:ext cx="40925" cy="28700"/>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1235075" y="1951775"/>
              <a:ext cx="646600" cy="731175"/>
            </a:xfrm>
            <a:custGeom>
              <a:rect b="b" l="l" r="r" t="t"/>
              <a:pathLst>
                <a:path extrusionOk="0" h="29247" w="25864">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1066950" y="1862650"/>
              <a:ext cx="769325" cy="765950"/>
            </a:xfrm>
            <a:custGeom>
              <a:rect b="b" l="l" r="r" t="t"/>
              <a:pathLst>
                <a:path extrusionOk="0" h="30638" w="30773">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1110375" y="1891075"/>
              <a:ext cx="701350" cy="708125"/>
            </a:xfrm>
            <a:custGeom>
              <a:rect b="b" l="l" r="r" t="t"/>
              <a:pathLst>
                <a:path extrusionOk="0" h="28325" w="28054">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1229700" y="2001350"/>
              <a:ext cx="453650" cy="494625"/>
            </a:xfrm>
            <a:custGeom>
              <a:rect b="b" l="l" r="r" t="t"/>
              <a:pathLst>
                <a:path extrusionOk="0" h="19785" w="18146">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1319150" y="2105225"/>
              <a:ext cx="378025" cy="416350"/>
            </a:xfrm>
            <a:custGeom>
              <a:rect b="b" l="l" r="r" t="t"/>
              <a:pathLst>
                <a:path extrusionOk="0" h="16654" w="15121">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1703650" y="2441525"/>
              <a:ext cx="69975" cy="108350"/>
            </a:xfrm>
            <a:custGeom>
              <a:rect b="b" l="l" r="r" t="t"/>
              <a:pathLst>
                <a:path extrusionOk="0" h="4334" w="2799">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1773050" y="2474225"/>
              <a:ext cx="18075" cy="34175"/>
            </a:xfrm>
            <a:custGeom>
              <a:rect b="b" l="l" r="r" t="t"/>
              <a:pathLst>
                <a:path extrusionOk="0" h="1367" w="723">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1757525" y="2392700"/>
              <a:ext cx="38950" cy="70275"/>
            </a:xfrm>
            <a:custGeom>
              <a:rect b="b" l="l" r="r" t="t"/>
              <a:pathLst>
                <a:path extrusionOk="0" h="2811" w="1558">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1786875" y="2365900"/>
              <a:ext cx="30475" cy="58150"/>
            </a:xfrm>
            <a:custGeom>
              <a:rect b="b" l="l" r="r" t="t"/>
              <a:pathLst>
                <a:path extrusionOk="0" h="2326" w="1219">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1795325" y="2294250"/>
              <a:ext cx="43750" cy="122475"/>
            </a:xfrm>
            <a:custGeom>
              <a:rect b="b" l="l" r="r" t="t"/>
              <a:pathLst>
                <a:path extrusionOk="0" h="4899" w="175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1830875" y="2293400"/>
              <a:ext cx="30225" cy="131500"/>
            </a:xfrm>
            <a:custGeom>
              <a:rect b="b" l="l" r="r" t="t"/>
              <a:pathLst>
                <a:path extrusionOk="0" h="5260" w="1209">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1831450" y="2221750"/>
              <a:ext cx="26525" cy="83250"/>
            </a:xfrm>
            <a:custGeom>
              <a:rect b="b" l="l" r="r" t="t"/>
              <a:pathLst>
                <a:path extrusionOk="0" h="3330" w="1061">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1834275" y="2167600"/>
              <a:ext cx="46275" cy="152075"/>
            </a:xfrm>
            <a:custGeom>
              <a:rect b="b" l="l" r="r" t="t"/>
              <a:pathLst>
                <a:path extrusionOk="0" h="6083" w="1851">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1802950" y="2071675"/>
              <a:ext cx="60675" cy="102425"/>
            </a:xfrm>
            <a:custGeom>
              <a:rect b="b" l="l" r="r" t="t"/>
              <a:pathLst>
                <a:path extrusionOk="0" h="4097" w="2427">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1830025" y="2060950"/>
              <a:ext cx="19500" cy="29375"/>
            </a:xfrm>
            <a:custGeom>
              <a:rect b="b" l="l" r="r" t="t"/>
              <a:pathLst>
                <a:path extrusionOk="0" h="1175" w="78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1687575" y="2481300"/>
              <a:ext cx="45150" cy="56425"/>
            </a:xfrm>
            <a:custGeom>
              <a:rect b="b" l="l" r="r" t="t"/>
              <a:pathLst>
                <a:path extrusionOk="0" h="2257" w="1806">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1665275" y="2520500"/>
              <a:ext cx="41775" cy="41500"/>
            </a:xfrm>
            <a:custGeom>
              <a:rect b="b" l="l" r="r" t="t"/>
              <a:pathLst>
                <a:path extrusionOk="0" h="1660" w="1671">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1635100" y="2585375"/>
              <a:ext cx="50525" cy="28075"/>
            </a:xfrm>
            <a:custGeom>
              <a:rect b="b" l="l" r="r" t="t"/>
              <a:pathLst>
                <a:path extrusionOk="0" h="1123" w="2021">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1628900" y="2608800"/>
              <a:ext cx="52500" cy="21050"/>
            </a:xfrm>
            <a:custGeom>
              <a:rect b="b" l="l" r="r" t="t"/>
              <a:pathLst>
                <a:path extrusionOk="0" h="842" w="210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1579800" y="2601475"/>
              <a:ext cx="34450" cy="14625"/>
            </a:xfrm>
            <a:custGeom>
              <a:rect b="b" l="l" r="r" t="t"/>
              <a:pathLst>
                <a:path extrusionOk="0" h="585" w="1378">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1538325" y="2612750"/>
              <a:ext cx="77625" cy="34275"/>
            </a:xfrm>
            <a:custGeom>
              <a:rect b="b" l="l" r="r" t="t"/>
              <a:pathLst>
                <a:path extrusionOk="0" h="1371" w="3105">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1427475" y="2621775"/>
              <a:ext cx="58125" cy="35575"/>
            </a:xfrm>
            <a:custGeom>
              <a:rect b="b" l="l" r="r" t="t"/>
              <a:pathLst>
                <a:path extrusionOk="0" h="1423" w="2325">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1390800" y="2626575"/>
              <a:ext cx="75625" cy="41500"/>
            </a:xfrm>
            <a:custGeom>
              <a:rect b="b" l="l" r="r" t="t"/>
              <a:pathLst>
                <a:path extrusionOk="0" h="1660" w="3025">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1502225" y="2642825"/>
              <a:ext cx="39800" cy="17625"/>
            </a:xfrm>
            <a:custGeom>
              <a:rect b="b" l="l" r="r" t="t"/>
              <a:pathLst>
                <a:path extrusionOk="0" h="705" w="1592">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1344800" y="2633900"/>
              <a:ext cx="62950" cy="38400"/>
            </a:xfrm>
            <a:custGeom>
              <a:rect b="b" l="l" r="r" t="t"/>
              <a:pathLst>
                <a:path extrusionOk="0" h="1536" w="2518">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1276825" y="2616425"/>
              <a:ext cx="141350" cy="82950"/>
            </a:xfrm>
            <a:custGeom>
              <a:rect b="b" l="l" r="r" t="t"/>
              <a:pathLst>
                <a:path extrusionOk="0" h="3318" w="5654">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1916650" y="3244950"/>
              <a:ext cx="577475" cy="434775"/>
            </a:xfrm>
            <a:custGeom>
              <a:rect b="b" l="l" r="r" t="t"/>
              <a:pathLst>
                <a:path extrusionOk="0" h="17391" w="23099">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1922850" y="3178550"/>
              <a:ext cx="593275" cy="368350"/>
            </a:xfrm>
            <a:custGeom>
              <a:rect b="b" l="l" r="r" t="t"/>
              <a:pathLst>
                <a:path extrusionOk="0" h="14734" w="23731">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1933000" y="3175500"/>
              <a:ext cx="576075" cy="373750"/>
            </a:xfrm>
            <a:custGeom>
              <a:rect b="b" l="l" r="r" t="t"/>
              <a:pathLst>
                <a:path extrusionOk="0" h="14950" w="23043">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1940900" y="3195075"/>
              <a:ext cx="556625" cy="335600"/>
            </a:xfrm>
            <a:custGeom>
              <a:rect b="b" l="l" r="r" t="t"/>
              <a:pathLst>
                <a:path extrusionOk="0" h="13424" w="22265">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1992250" y="3212925"/>
              <a:ext cx="463525" cy="296025"/>
            </a:xfrm>
            <a:custGeom>
              <a:rect b="b" l="l" r="r" t="t"/>
              <a:pathLst>
                <a:path extrusionOk="0" h="11841" w="18541">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2043350" y="3343675"/>
              <a:ext cx="42100" cy="34750"/>
            </a:xfrm>
            <a:custGeom>
              <a:rect b="b" l="l" r="r" t="t"/>
              <a:pathLst>
                <a:path extrusionOk="0" h="1390" w="1684">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2031675" y="3288975"/>
              <a:ext cx="46925" cy="32525"/>
            </a:xfrm>
            <a:custGeom>
              <a:rect b="b" l="l" r="r" t="t"/>
              <a:pathLst>
                <a:path extrusionOk="0" h="1301" w="1877">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2016650" y="3317700"/>
              <a:ext cx="52350" cy="26500"/>
            </a:xfrm>
            <a:custGeom>
              <a:rect b="b" l="l" r="r" t="t"/>
              <a:pathLst>
                <a:path extrusionOk="0" h="1060" w="2094">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2021300" y="3256650"/>
              <a:ext cx="52750" cy="25675"/>
            </a:xfrm>
            <a:custGeom>
              <a:rect b="b" l="l" r="r" t="t"/>
              <a:pathLst>
                <a:path extrusionOk="0" h="1027" w="211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2074050" y="3254100"/>
              <a:ext cx="33100" cy="41725"/>
            </a:xfrm>
            <a:custGeom>
              <a:rect b="b" l="l" r="r" t="t"/>
              <a:pathLst>
                <a:path extrusionOk="0" h="1669" w="1324">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a:off x="2069250" y="3317100"/>
              <a:ext cx="47100" cy="32200"/>
            </a:xfrm>
            <a:custGeom>
              <a:rect b="b" l="l" r="r" t="t"/>
              <a:pathLst>
                <a:path extrusionOk="0" h="1288" w="1884">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a:off x="2326250" y="3360750"/>
              <a:ext cx="53350" cy="26100"/>
            </a:xfrm>
            <a:custGeom>
              <a:rect b="b" l="l" r="r" t="t"/>
              <a:pathLst>
                <a:path extrusionOk="0" h="1044" w="2134">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2222450" y="3329025"/>
              <a:ext cx="62600" cy="25950"/>
            </a:xfrm>
            <a:custGeom>
              <a:rect b="b" l="l" r="r" t="t"/>
              <a:pathLst>
                <a:path extrusionOk="0" h="1038" w="2504">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2098025" y="3401650"/>
              <a:ext cx="64050" cy="30750"/>
            </a:xfrm>
            <a:custGeom>
              <a:rect b="b" l="l" r="r" t="t"/>
              <a:pathLst>
                <a:path extrusionOk="0" h="1230" w="2562">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2103100" y="3361425"/>
              <a:ext cx="53675" cy="30925"/>
            </a:xfrm>
            <a:custGeom>
              <a:rect b="b" l="l" r="r" t="t"/>
              <a:pathLst>
                <a:path extrusionOk="0" h="1237" w="2147">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2159250" y="3405875"/>
              <a:ext cx="64350" cy="33400"/>
            </a:xfrm>
            <a:custGeom>
              <a:rect b="b" l="l" r="r" t="t"/>
              <a:pathLst>
                <a:path extrusionOk="0" h="1336" w="2574">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2076600" y="3358900"/>
              <a:ext cx="43975" cy="42525"/>
            </a:xfrm>
            <a:custGeom>
              <a:rect b="b" l="l" r="r" t="t"/>
              <a:pathLst>
                <a:path extrusionOk="0" h="1701" w="1759">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2087725" y="3293175"/>
              <a:ext cx="55900" cy="33250"/>
            </a:xfrm>
            <a:custGeom>
              <a:rect b="b" l="l" r="r" t="t"/>
              <a:pathLst>
                <a:path extrusionOk="0" h="1330" w="2236">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2359250" y="3386400"/>
              <a:ext cx="59000" cy="28600"/>
            </a:xfrm>
            <a:custGeom>
              <a:rect b="b" l="l" r="r" t="t"/>
              <a:pathLst>
                <a:path extrusionOk="0" h="1144" w="236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2353825" y="3338025"/>
              <a:ext cx="42325" cy="35025"/>
            </a:xfrm>
            <a:custGeom>
              <a:rect b="b" l="l" r="r" t="t"/>
              <a:pathLst>
                <a:path extrusionOk="0" h="1401" w="1693">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2362650" y="3419675"/>
              <a:ext cx="46900" cy="32400"/>
            </a:xfrm>
            <a:custGeom>
              <a:rect b="b" l="l" r="r" t="t"/>
              <a:pathLst>
                <a:path extrusionOk="0" h="1296" w="1876">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2305950" y="3385550"/>
              <a:ext cx="52350" cy="26725"/>
            </a:xfrm>
            <a:custGeom>
              <a:rect b="b" l="l" r="r" t="t"/>
              <a:pathLst>
                <a:path extrusionOk="0" h="1069" w="2094">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2256775" y="3303525"/>
              <a:ext cx="52850" cy="25625"/>
            </a:xfrm>
            <a:custGeom>
              <a:rect b="b" l="l" r="r" t="t"/>
              <a:pathLst>
                <a:path extrusionOk="0" h="1025" w="2114">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2412575" y="3398325"/>
              <a:ext cx="33025" cy="41725"/>
            </a:xfrm>
            <a:custGeom>
              <a:rect b="b" l="l" r="r" t="t"/>
              <a:pathLst>
                <a:path extrusionOk="0" h="1669" w="1321">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2287350" y="3329100"/>
              <a:ext cx="47100" cy="32425"/>
            </a:xfrm>
            <a:custGeom>
              <a:rect b="b" l="l" r="r" t="t"/>
              <a:pathLst>
                <a:path extrusionOk="0" h="1297" w="1884">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2142050" y="3224975"/>
              <a:ext cx="53325" cy="26075"/>
            </a:xfrm>
            <a:custGeom>
              <a:rect b="b" l="l" r="r" t="t"/>
              <a:pathLst>
                <a:path extrusionOk="0" h="1043" w="2133">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2204050" y="3259475"/>
              <a:ext cx="62425" cy="26100"/>
            </a:xfrm>
            <a:custGeom>
              <a:rect b="b" l="l" r="r" t="t"/>
              <a:pathLst>
                <a:path extrusionOk="0" h="1044" w="2497">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2308800" y="3265425"/>
              <a:ext cx="64300" cy="30750"/>
            </a:xfrm>
            <a:custGeom>
              <a:rect b="b" l="l" r="r" t="t"/>
              <a:pathLst>
                <a:path extrusionOk="0" h="1230" w="2572">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2314100" y="3305475"/>
              <a:ext cx="53650" cy="30950"/>
            </a:xfrm>
            <a:custGeom>
              <a:rect b="b" l="l" r="r" t="t"/>
              <a:pathLst>
                <a:path extrusionOk="0" h="1238" w="2146">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2247050" y="3258550"/>
              <a:ext cx="64550" cy="33375"/>
            </a:xfrm>
            <a:custGeom>
              <a:rect b="b" l="l" r="r" t="t"/>
              <a:pathLst>
                <a:path extrusionOk="0" h="1335" w="2582">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2350025" y="3296400"/>
              <a:ext cx="43950" cy="42525"/>
            </a:xfrm>
            <a:custGeom>
              <a:rect b="b" l="l" r="r" t="t"/>
              <a:pathLst>
                <a:path extrusionOk="0" h="1701" w="1758">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2209325" y="3224700"/>
              <a:ext cx="55900" cy="33400"/>
            </a:xfrm>
            <a:custGeom>
              <a:rect b="b" l="l" r="r" t="t"/>
              <a:pathLst>
                <a:path extrusionOk="0" h="1336" w="2236">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2108200" y="3262125"/>
              <a:ext cx="58975" cy="28550"/>
            </a:xfrm>
            <a:custGeom>
              <a:rect b="b" l="l" r="r" t="t"/>
              <a:pathLst>
                <a:path extrusionOk="0" h="1142" w="2359">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2230750" y="3289475"/>
              <a:ext cx="36775" cy="36875"/>
            </a:xfrm>
            <a:custGeom>
              <a:rect b="b" l="l" r="r" t="t"/>
              <a:pathLst>
                <a:path extrusionOk="0" h="1475" w="1471">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2255600" y="3453175"/>
              <a:ext cx="49250" cy="30700"/>
            </a:xfrm>
            <a:custGeom>
              <a:rect b="b" l="l" r="r" t="t"/>
              <a:pathLst>
                <a:path extrusionOk="0" h="1228" w="197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2117775" y="3325875"/>
              <a:ext cx="49400" cy="28575"/>
            </a:xfrm>
            <a:custGeom>
              <a:rect b="b" l="l" r="r" t="t"/>
              <a:pathLst>
                <a:path extrusionOk="0" h="1143" w="1976">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2309425" y="3480550"/>
              <a:ext cx="52975" cy="24225"/>
            </a:xfrm>
            <a:custGeom>
              <a:rect b="b" l="l" r="r" t="t"/>
              <a:pathLst>
                <a:path extrusionOk="0" h="969" w="2119">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2165175" y="3261825"/>
              <a:ext cx="32425" cy="41550"/>
            </a:xfrm>
            <a:custGeom>
              <a:rect b="b" l="l" r="r" t="t"/>
              <a:pathLst>
                <a:path extrusionOk="0" h="1662" w="1297">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2265600" y="3403075"/>
              <a:ext cx="45450" cy="35250"/>
            </a:xfrm>
            <a:custGeom>
              <a:rect b="b" l="l" r="r" t="t"/>
              <a:pathLst>
                <a:path extrusionOk="0" h="1410" w="1818">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2306800" y="3415875"/>
              <a:ext cx="52475" cy="28250"/>
            </a:xfrm>
            <a:custGeom>
              <a:rect b="b" l="l" r="r" t="t"/>
              <a:pathLst>
                <a:path extrusionOk="0" h="1130" w="2099">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2084200" y="3234525"/>
              <a:ext cx="60175" cy="27400"/>
            </a:xfrm>
            <a:custGeom>
              <a:rect b="b" l="l" r="r" t="t"/>
              <a:pathLst>
                <a:path extrusionOk="0" h="1096" w="2407">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2213425" y="3425425"/>
              <a:ext cx="51350" cy="24200"/>
            </a:xfrm>
            <a:custGeom>
              <a:rect b="b" l="l" r="r" t="t"/>
              <a:pathLst>
                <a:path extrusionOk="0" h="968" w="2054">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2322875" y="3442675"/>
              <a:ext cx="50425" cy="33850"/>
            </a:xfrm>
            <a:custGeom>
              <a:rect b="b" l="l" r="r" t="t"/>
              <a:pathLst>
                <a:path extrusionOk="0" h="1354" w="2017">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2221825" y="3374800"/>
              <a:ext cx="62450" cy="32000"/>
            </a:xfrm>
            <a:custGeom>
              <a:rect b="b" l="l" r="r" t="t"/>
              <a:pathLst>
                <a:path extrusionOk="0" h="1280" w="2498">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2194800" y="3292500"/>
              <a:ext cx="41650" cy="43275"/>
            </a:xfrm>
            <a:custGeom>
              <a:rect b="b" l="l" r="r" t="t"/>
              <a:pathLst>
                <a:path extrusionOk="0" h="1731" w="1666">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2378275" y="3446650"/>
              <a:ext cx="55200" cy="36850"/>
            </a:xfrm>
            <a:custGeom>
              <a:rect b="b" l="l" r="r" t="t"/>
              <a:pathLst>
                <a:path extrusionOk="0" h="1474" w="2208">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2265875" y="3355400"/>
              <a:ext cx="58700" cy="30100"/>
            </a:xfrm>
            <a:custGeom>
              <a:rect b="b" l="l" r="r" t="t"/>
              <a:pathLst>
                <a:path extrusionOk="0" h="1204" w="2348">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2280375" y="3440150"/>
              <a:ext cx="42050" cy="34900"/>
            </a:xfrm>
            <a:custGeom>
              <a:rect b="b" l="l" r="r" t="t"/>
              <a:pathLst>
                <a:path extrusionOk="0" h="1396" w="1682">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2129000" y="3379825"/>
              <a:ext cx="46925" cy="32500"/>
            </a:xfrm>
            <a:custGeom>
              <a:rect b="b" l="l" r="r" t="t"/>
              <a:pathLst>
                <a:path extrusionOk="0" h="1300" w="1877">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2139775" y="3304900"/>
              <a:ext cx="52775" cy="25650"/>
            </a:xfrm>
            <a:custGeom>
              <a:rect b="b" l="l" r="r" t="t"/>
              <a:pathLst>
                <a:path extrusionOk="0" h="1026" w="2111">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2360675" y="3461600"/>
              <a:ext cx="33075" cy="41675"/>
            </a:xfrm>
            <a:custGeom>
              <a:rect b="b" l="l" r="r" t="t"/>
              <a:pathLst>
                <a:path extrusionOk="0" h="1667" w="1323">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2178425" y="3397850"/>
              <a:ext cx="62625" cy="26100"/>
            </a:xfrm>
            <a:custGeom>
              <a:rect b="b" l="l" r="r" t="t"/>
              <a:pathLst>
                <a:path extrusionOk="0" h="1044" w="2505">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2143175" y="3337625"/>
              <a:ext cx="47700" cy="39275"/>
            </a:xfrm>
            <a:custGeom>
              <a:rect b="b" l="l" r="r" t="t"/>
              <a:pathLst>
                <a:path extrusionOk="0" h="1571" w="1908">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2175050" y="3359475"/>
              <a:ext cx="43975" cy="42500"/>
            </a:xfrm>
            <a:custGeom>
              <a:rect b="b" l="l" r="r" t="t"/>
              <a:pathLst>
                <a:path extrusionOk="0" h="1700" w="1759">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2181950" y="3343250"/>
              <a:ext cx="55825" cy="33400"/>
            </a:xfrm>
            <a:custGeom>
              <a:rect b="b" l="l" r="r" t="t"/>
              <a:pathLst>
                <a:path extrusionOk="0" h="1336" w="2233">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1944000" y="3413625"/>
              <a:ext cx="15375" cy="12850"/>
            </a:xfrm>
            <a:custGeom>
              <a:rect b="b" l="l" r="r" t="t"/>
              <a:pathLst>
                <a:path extrusionOk="0" h="514" w="615">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1947950" y="3462425"/>
              <a:ext cx="15250" cy="13025"/>
            </a:xfrm>
            <a:custGeom>
              <a:rect b="b" l="l" r="r" t="t"/>
              <a:pathLst>
                <a:path extrusionOk="0" h="521" w="61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1970250" y="3436200"/>
              <a:ext cx="15450" cy="12850"/>
            </a:xfrm>
            <a:custGeom>
              <a:rect b="b" l="l" r="r" t="t"/>
              <a:pathLst>
                <a:path extrusionOk="0" h="514" w="618">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1988000" y="3533250"/>
              <a:ext cx="13600" cy="12850"/>
            </a:xfrm>
            <a:custGeom>
              <a:rect b="b" l="l" r="r" t="t"/>
              <a:pathLst>
                <a:path extrusionOk="0" h="514" w="544">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2151075" y="3545075"/>
              <a:ext cx="15375" cy="13150"/>
            </a:xfrm>
            <a:custGeom>
              <a:rect b="b" l="l" r="r" t="t"/>
              <a:pathLst>
                <a:path extrusionOk="0" h="526" w="615">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2321075" y="3630550"/>
              <a:ext cx="15925" cy="13050"/>
            </a:xfrm>
            <a:custGeom>
              <a:rect b="b" l="l" r="r" t="t"/>
              <a:pathLst>
                <a:path extrusionOk="0" h="522" w="637">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2343475" y="3595850"/>
              <a:ext cx="15375" cy="13150"/>
            </a:xfrm>
            <a:custGeom>
              <a:rect b="b" l="l" r="r" t="t"/>
              <a:pathLst>
                <a:path extrusionOk="0" h="526" w="615">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1992250" y="3213075"/>
              <a:ext cx="400050" cy="197775"/>
            </a:xfrm>
            <a:custGeom>
              <a:rect b="b" l="l" r="r" t="t"/>
              <a:pathLst>
                <a:path extrusionOk="0" h="7911" w="16002">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324725" y="3379275"/>
              <a:ext cx="446025" cy="172500"/>
            </a:xfrm>
            <a:custGeom>
              <a:rect b="b" l="l" r="r" t="t"/>
              <a:pathLst>
                <a:path extrusionOk="0" h="6900" w="17841">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238675" y="3411675"/>
              <a:ext cx="519375" cy="122175"/>
            </a:xfrm>
            <a:custGeom>
              <a:rect b="b" l="l" r="r" t="t"/>
              <a:pathLst>
                <a:path extrusionOk="0" h="4887" w="20775">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358300" y="3160600"/>
              <a:ext cx="255325" cy="336850"/>
            </a:xfrm>
            <a:custGeom>
              <a:rect b="b" l="l" r="r" t="t"/>
              <a:pathLst>
                <a:path extrusionOk="0" h="13474" w="10213">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389050" y="3222650"/>
              <a:ext cx="175475" cy="268875"/>
            </a:xfrm>
            <a:custGeom>
              <a:rect b="b" l="l" r="r" t="t"/>
              <a:pathLst>
                <a:path extrusionOk="0" h="10755" w="7019">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1681375" y="1589850"/>
              <a:ext cx="14975" cy="47125"/>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1826375" y="1566700"/>
              <a:ext cx="14975" cy="47150"/>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1789400" y="1589850"/>
              <a:ext cx="14975" cy="47125"/>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668875" y="2560850"/>
              <a:ext cx="488650" cy="462875"/>
            </a:xfrm>
            <a:custGeom>
              <a:rect b="b" l="l" r="r" t="t"/>
              <a:pathLst>
                <a:path extrusionOk="0" h="18515" w="19546">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649150" y="2557750"/>
              <a:ext cx="511750" cy="597500"/>
            </a:xfrm>
            <a:custGeom>
              <a:rect b="b" l="l" r="r" t="t"/>
              <a:pathLst>
                <a:path extrusionOk="0" h="23900" w="2047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970450" y="2794425"/>
              <a:ext cx="89450" cy="108625"/>
            </a:xfrm>
            <a:custGeom>
              <a:rect b="b" l="l" r="r" t="t"/>
              <a:pathLst>
                <a:path extrusionOk="0" h="4345" w="3578">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1035900" y="2899075"/>
              <a:ext cx="33600" cy="37000"/>
            </a:xfrm>
            <a:custGeom>
              <a:rect b="b" l="l" r="r" t="t"/>
              <a:pathLst>
                <a:path extrusionOk="0" h="1480" w="1344">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2564625" y="2912675"/>
              <a:ext cx="372975" cy="258875"/>
            </a:xfrm>
            <a:custGeom>
              <a:rect b="b" l="l" r="r" t="t"/>
              <a:pathLst>
                <a:path extrusionOk="0" h="10355" w="14919">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2577600" y="2870300"/>
              <a:ext cx="433350" cy="297650"/>
            </a:xfrm>
            <a:custGeom>
              <a:rect b="b" l="l" r="r" t="t"/>
              <a:pathLst>
                <a:path extrusionOk="0" h="11906" w="17334">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2749125" y="2937725"/>
              <a:ext cx="228525" cy="398925"/>
            </a:xfrm>
            <a:custGeom>
              <a:rect b="b" l="l" r="r" t="t"/>
              <a:pathLst>
                <a:path extrusionOk="0" h="15957" w="9141">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2803300" y="2943950"/>
              <a:ext cx="117375" cy="313425"/>
            </a:xfrm>
            <a:custGeom>
              <a:rect b="b" l="l" r="r" t="t"/>
              <a:pathLst>
                <a:path extrusionOk="0" h="12537" w="4695">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2904000" y="2859800"/>
              <a:ext cx="165900" cy="123200"/>
            </a:xfrm>
            <a:custGeom>
              <a:rect b="b" l="l" r="r" t="t"/>
              <a:pathLst>
                <a:path extrusionOk="0" h="4928" w="6636">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2902025" y="2872225"/>
              <a:ext cx="120200" cy="101475"/>
            </a:xfrm>
            <a:custGeom>
              <a:rect b="b" l="l" r="r" t="t"/>
              <a:pathLst>
                <a:path extrusionOk="0" h="4059" w="4808">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2902325" y="2841175"/>
              <a:ext cx="158550" cy="98850"/>
            </a:xfrm>
            <a:custGeom>
              <a:rect b="b" l="l" r="r" t="t"/>
              <a:pathLst>
                <a:path extrusionOk="0" h="3954" w="6342">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2907675" y="2884125"/>
              <a:ext cx="72525" cy="55900"/>
            </a:xfrm>
            <a:custGeom>
              <a:rect b="b" l="l" r="r" t="t"/>
              <a:pathLst>
                <a:path extrusionOk="0" h="2236" w="2901">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2923200" y="2902900"/>
              <a:ext cx="45725" cy="23000"/>
            </a:xfrm>
            <a:custGeom>
              <a:rect b="b" l="l" r="r" t="t"/>
              <a:pathLst>
                <a:path extrusionOk="0" h="920" w="1829">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2924025" y="2912975"/>
              <a:ext cx="40650" cy="15475"/>
            </a:xfrm>
            <a:custGeom>
              <a:rect b="b" l="l" r="r" t="t"/>
              <a:pathLst>
                <a:path extrusionOk="0" h="619" w="1626">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2893000" y="2930925"/>
              <a:ext cx="126700" cy="171425"/>
            </a:xfrm>
            <a:custGeom>
              <a:rect b="b" l="l" r="r" t="t"/>
              <a:pathLst>
                <a:path extrusionOk="0" h="6857" w="5068">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2890750" y="2927300"/>
              <a:ext cx="97350" cy="98775"/>
            </a:xfrm>
            <a:custGeom>
              <a:rect b="b" l="l" r="r" t="t"/>
              <a:pathLst>
                <a:path extrusionOk="0" h="3951" w="3894">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2900625" y="2927200"/>
              <a:ext cx="131200" cy="163750"/>
            </a:xfrm>
            <a:custGeom>
              <a:rect b="b" l="l" r="r" t="t"/>
              <a:pathLst>
                <a:path extrusionOk="0" h="6550" w="5248">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2889050" y="2930975"/>
              <a:ext cx="67450" cy="38650"/>
            </a:xfrm>
            <a:custGeom>
              <a:rect b="b" l="l" r="r" t="t"/>
              <a:pathLst>
                <a:path extrusionOk="0" h="1546" w="2698">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2895825" y="2933775"/>
              <a:ext cx="45725" cy="38125"/>
            </a:xfrm>
            <a:custGeom>
              <a:rect b="b" l="l" r="r" t="t"/>
              <a:pathLst>
                <a:path extrusionOk="0" h="1525" w="1829">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2892150" y="2931250"/>
              <a:ext cx="33875" cy="39800"/>
            </a:xfrm>
            <a:custGeom>
              <a:rect b="b" l="l" r="r" t="t"/>
              <a:pathLst>
                <a:path extrusionOk="0" h="1592" w="1355">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2776225" y="2929825"/>
              <a:ext cx="129225" cy="133600"/>
            </a:xfrm>
            <a:custGeom>
              <a:rect b="b" l="l" r="r" t="t"/>
              <a:pathLst>
                <a:path extrusionOk="0" h="5344" w="5169">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2826275" y="2923900"/>
              <a:ext cx="88475" cy="85725"/>
            </a:xfrm>
            <a:custGeom>
              <a:rect b="b" l="l" r="r" t="t"/>
              <a:pathLst>
                <a:path extrusionOk="0" h="3429" w="3539">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2785800" y="2929550"/>
              <a:ext cx="137700" cy="148575"/>
            </a:xfrm>
            <a:custGeom>
              <a:rect b="b" l="l" r="r" t="t"/>
              <a:pathLst>
                <a:path extrusionOk="0" h="5943" w="5508">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2882000" y="2928425"/>
              <a:ext cx="23150" cy="80700"/>
            </a:xfrm>
            <a:custGeom>
              <a:rect b="b" l="l" r="r" t="t"/>
              <a:pathLst>
                <a:path extrusionOk="0" h="3228" w="926">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2866475" y="2932375"/>
              <a:ext cx="34175" cy="73650"/>
            </a:xfrm>
            <a:custGeom>
              <a:rect b="b" l="l" r="r" t="t"/>
              <a:pathLst>
                <a:path extrusionOk="0" h="2946" w="1367">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2870425" y="2934625"/>
              <a:ext cx="28800" cy="41775"/>
            </a:xfrm>
            <a:custGeom>
              <a:rect b="b" l="l" r="r" t="t"/>
              <a:pathLst>
                <a:path extrusionOk="0" h="1671" w="1152">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2861975" y="2943375"/>
              <a:ext cx="29075" cy="22025"/>
            </a:xfrm>
            <a:custGeom>
              <a:rect b="b" l="l" r="r" t="t"/>
              <a:pathLst>
                <a:path extrusionOk="0" h="881" w="1163">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2731075" y="2854200"/>
              <a:ext cx="174925" cy="100050"/>
            </a:xfrm>
            <a:custGeom>
              <a:rect b="b" l="l" r="r" t="t"/>
              <a:pathLst>
                <a:path extrusionOk="0" h="4002" w="6997">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2797375" y="2873500"/>
              <a:ext cx="108925" cy="76575"/>
            </a:xfrm>
            <a:custGeom>
              <a:rect b="b" l="l" r="r" t="t"/>
              <a:pathLst>
                <a:path extrusionOk="0" h="3063" w="4357">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2724600" y="2903875"/>
              <a:ext cx="182525" cy="67900"/>
            </a:xfrm>
            <a:custGeom>
              <a:rect b="b" l="l" r="r" t="t"/>
              <a:pathLst>
                <a:path extrusionOk="0" h="2716" w="7301">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2797375" y="2918275"/>
              <a:ext cx="101850" cy="17500"/>
            </a:xfrm>
            <a:custGeom>
              <a:rect b="b" l="l" r="r" t="t"/>
              <a:pathLst>
                <a:path extrusionOk="0" h="700" w="4074">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2837425" y="2912050"/>
              <a:ext cx="56175" cy="16675"/>
            </a:xfrm>
            <a:custGeom>
              <a:rect b="b" l="l" r="r" t="t"/>
              <a:pathLst>
                <a:path extrusionOk="0" h="667" w="2247">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2839125" y="2901625"/>
              <a:ext cx="53050" cy="24850"/>
            </a:xfrm>
            <a:custGeom>
              <a:rect b="b" l="l" r="r" t="t"/>
              <a:pathLst>
                <a:path extrusionOk="0" h="994" w="2122">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2860575" y="2759725"/>
              <a:ext cx="107500" cy="173250"/>
            </a:xfrm>
            <a:custGeom>
              <a:rect b="b" l="l" r="r" t="t"/>
              <a:pathLst>
                <a:path extrusionOk="0" h="6930" w="430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2910500" y="2941125"/>
              <a:ext cx="2275" cy="3125"/>
            </a:xfrm>
            <a:custGeom>
              <a:rect b="b" l="l" r="r" t="t"/>
              <a:pathLst>
                <a:path extrusionOk="0" h="125" w="91">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2863675" y="2822325"/>
              <a:ext cx="78150" cy="110650"/>
            </a:xfrm>
            <a:custGeom>
              <a:rect b="b" l="l" r="r" t="t"/>
              <a:pathLst>
                <a:path extrusionOk="0" h="4426" w="3126">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2829825" y="2751925"/>
              <a:ext cx="90275" cy="178225"/>
            </a:xfrm>
            <a:custGeom>
              <a:rect b="b" l="l" r="r" t="t"/>
              <a:pathLst>
                <a:path extrusionOk="0" h="7129" w="3611">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2882575" y="2836750"/>
              <a:ext cx="16375" cy="83800"/>
            </a:xfrm>
            <a:custGeom>
              <a:rect b="b" l="l" r="r" t="t"/>
              <a:pathLst>
                <a:path extrusionOk="0" h="3352" w="655">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2895250" y="2820650"/>
              <a:ext cx="16975" cy="109200"/>
            </a:xfrm>
            <a:custGeom>
              <a:rect b="b" l="l" r="r" t="t"/>
              <a:pathLst>
                <a:path extrusionOk="0" h="4368" w="679">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2901475" y="2852825"/>
              <a:ext cx="14400" cy="76750"/>
            </a:xfrm>
            <a:custGeom>
              <a:rect b="b" l="l" r="r" t="t"/>
              <a:pathLst>
                <a:path extrusionOk="0" h="3070" w="576">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2902600" y="2870025"/>
              <a:ext cx="20625" cy="59550"/>
            </a:xfrm>
            <a:custGeom>
              <a:rect b="b" l="l" r="r" t="t"/>
              <a:pathLst>
                <a:path extrusionOk="0" h="2382" w="825">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3136175" y="3262700"/>
              <a:ext cx="453925" cy="418850"/>
            </a:xfrm>
            <a:custGeom>
              <a:rect b="b" l="l" r="r" t="t"/>
              <a:pathLst>
                <a:path extrusionOk="0" h="16754" w="18157">
                  <a:moveTo>
                    <a:pt x="6602" y="0"/>
                  </a:moveTo>
                  <a:cubicBezTo>
                    <a:pt x="4996" y="0"/>
                    <a:pt x="3711" y="470"/>
                    <a:pt x="2179" y="1209"/>
                  </a:cubicBezTo>
                  <a:cubicBezTo>
                    <a:pt x="2032" y="1276"/>
                    <a:pt x="1896" y="1367"/>
                    <a:pt x="1761" y="1457"/>
                  </a:cubicBezTo>
                  <a:cubicBezTo>
                    <a:pt x="903" y="2235"/>
                    <a:pt x="644" y="2845"/>
                    <a:pt x="475" y="3714"/>
                  </a:cubicBezTo>
                  <a:cubicBezTo>
                    <a:pt x="1" y="6162"/>
                    <a:pt x="994" y="8690"/>
                    <a:pt x="2472" y="10653"/>
                  </a:cubicBezTo>
                  <a:cubicBezTo>
                    <a:pt x="4898" y="13903"/>
                    <a:pt x="8137" y="15934"/>
                    <a:pt x="12142" y="16623"/>
                  </a:cubicBezTo>
                  <a:cubicBezTo>
                    <a:pt x="12657" y="16710"/>
                    <a:pt x="13130" y="16753"/>
                    <a:pt x="13567" y="16753"/>
                  </a:cubicBezTo>
                  <a:cubicBezTo>
                    <a:pt x="15265" y="16753"/>
                    <a:pt x="16406" y="16104"/>
                    <a:pt x="17232" y="14919"/>
                  </a:cubicBezTo>
                  <a:cubicBezTo>
                    <a:pt x="17559" y="14174"/>
                    <a:pt x="17762" y="13373"/>
                    <a:pt x="17830" y="12560"/>
                  </a:cubicBezTo>
                  <a:cubicBezTo>
                    <a:pt x="18157" y="9390"/>
                    <a:pt x="16837" y="6286"/>
                    <a:pt x="14738" y="3917"/>
                  </a:cubicBezTo>
                  <a:cubicBezTo>
                    <a:pt x="14264" y="3375"/>
                    <a:pt x="13745" y="2879"/>
                    <a:pt x="13203" y="2427"/>
                  </a:cubicBezTo>
                  <a:cubicBezTo>
                    <a:pt x="11386" y="881"/>
                    <a:pt x="9096" y="24"/>
                    <a:pt x="6715" y="1"/>
                  </a:cubicBezTo>
                  <a:cubicBezTo>
                    <a:pt x="6677" y="1"/>
                    <a:pt x="6639" y="0"/>
                    <a:pt x="6602"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3153950" y="3272025"/>
              <a:ext cx="423475" cy="400250"/>
            </a:xfrm>
            <a:custGeom>
              <a:rect b="b" l="l" r="r" t="t"/>
              <a:pathLst>
                <a:path extrusionOk="0" h="16010" w="16939">
                  <a:moveTo>
                    <a:pt x="5992" y="1"/>
                  </a:moveTo>
                  <a:cubicBezTo>
                    <a:pt x="5033" y="1"/>
                    <a:pt x="4074" y="170"/>
                    <a:pt x="3171" y="497"/>
                  </a:cubicBezTo>
                  <a:cubicBezTo>
                    <a:pt x="2438" y="768"/>
                    <a:pt x="1750" y="1027"/>
                    <a:pt x="1253" y="1648"/>
                  </a:cubicBezTo>
                  <a:cubicBezTo>
                    <a:pt x="745" y="2269"/>
                    <a:pt x="463" y="2697"/>
                    <a:pt x="305" y="3476"/>
                  </a:cubicBezTo>
                  <a:cubicBezTo>
                    <a:pt x="1" y="5067"/>
                    <a:pt x="305" y="6884"/>
                    <a:pt x="1039" y="8396"/>
                  </a:cubicBezTo>
                  <a:cubicBezTo>
                    <a:pt x="1321" y="8983"/>
                    <a:pt x="1659" y="9536"/>
                    <a:pt x="2054" y="10055"/>
                  </a:cubicBezTo>
                  <a:cubicBezTo>
                    <a:pt x="4447" y="13259"/>
                    <a:pt x="7629" y="15212"/>
                    <a:pt x="11499" y="15877"/>
                  </a:cubicBezTo>
                  <a:cubicBezTo>
                    <a:pt x="11949" y="15958"/>
                    <a:pt x="12411" y="16010"/>
                    <a:pt x="12869" y="16010"/>
                  </a:cubicBezTo>
                  <a:cubicBezTo>
                    <a:pt x="13757" y="16010"/>
                    <a:pt x="14629" y="15815"/>
                    <a:pt x="15358" y="15257"/>
                  </a:cubicBezTo>
                  <a:cubicBezTo>
                    <a:pt x="16419" y="14433"/>
                    <a:pt x="16611" y="13417"/>
                    <a:pt x="16746" y="12154"/>
                  </a:cubicBezTo>
                  <a:cubicBezTo>
                    <a:pt x="16938" y="10371"/>
                    <a:pt x="16577" y="8498"/>
                    <a:pt x="15719" y="6726"/>
                  </a:cubicBezTo>
                  <a:cubicBezTo>
                    <a:pt x="15200" y="5665"/>
                    <a:pt x="14535" y="4672"/>
                    <a:pt x="13745" y="3792"/>
                  </a:cubicBezTo>
                  <a:cubicBezTo>
                    <a:pt x="13293" y="3262"/>
                    <a:pt x="12786" y="2788"/>
                    <a:pt x="12255" y="2336"/>
                  </a:cubicBezTo>
                  <a:cubicBezTo>
                    <a:pt x="10506" y="847"/>
                    <a:pt x="8294" y="23"/>
                    <a:pt x="5992"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3078900" y="3299100"/>
              <a:ext cx="488075" cy="441750"/>
            </a:xfrm>
            <a:custGeom>
              <a:rect b="b" l="l" r="r" t="t"/>
              <a:pathLst>
                <a:path extrusionOk="0" h="17670" w="19523">
                  <a:moveTo>
                    <a:pt x="4041" y="1"/>
                  </a:moveTo>
                  <a:cubicBezTo>
                    <a:pt x="2709" y="926"/>
                    <a:pt x="1615" y="3014"/>
                    <a:pt x="1073" y="4571"/>
                  </a:cubicBezTo>
                  <a:cubicBezTo>
                    <a:pt x="1" y="7663"/>
                    <a:pt x="1547" y="12120"/>
                    <a:pt x="3138" y="13847"/>
                  </a:cubicBezTo>
                  <a:cubicBezTo>
                    <a:pt x="4018" y="14794"/>
                    <a:pt x="5011" y="15618"/>
                    <a:pt x="6106" y="16318"/>
                  </a:cubicBezTo>
                  <a:cubicBezTo>
                    <a:pt x="7585" y="17234"/>
                    <a:pt x="9320" y="17669"/>
                    <a:pt x="11096" y="17669"/>
                  </a:cubicBezTo>
                  <a:cubicBezTo>
                    <a:pt x="13343" y="17669"/>
                    <a:pt x="15657" y="16973"/>
                    <a:pt x="17604" y="15675"/>
                  </a:cubicBezTo>
                  <a:cubicBezTo>
                    <a:pt x="18439" y="15122"/>
                    <a:pt x="19105" y="14366"/>
                    <a:pt x="19523" y="13463"/>
                  </a:cubicBezTo>
                  <a:lnTo>
                    <a:pt x="19523" y="13463"/>
                  </a:lnTo>
                  <a:cubicBezTo>
                    <a:pt x="18697" y="14648"/>
                    <a:pt x="17556" y="15297"/>
                    <a:pt x="15858" y="15297"/>
                  </a:cubicBezTo>
                  <a:cubicBezTo>
                    <a:pt x="15421" y="15297"/>
                    <a:pt x="14948" y="15254"/>
                    <a:pt x="14433" y="15167"/>
                  </a:cubicBezTo>
                  <a:cubicBezTo>
                    <a:pt x="10428" y="14478"/>
                    <a:pt x="7189" y="12447"/>
                    <a:pt x="4763" y="9197"/>
                  </a:cubicBezTo>
                  <a:cubicBezTo>
                    <a:pt x="3296" y="7234"/>
                    <a:pt x="2292" y="4706"/>
                    <a:pt x="2766" y="2258"/>
                  </a:cubicBezTo>
                  <a:cubicBezTo>
                    <a:pt x="2946" y="1389"/>
                    <a:pt x="3194" y="779"/>
                    <a:pt x="4041" y="1"/>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3432100" y="3702125"/>
              <a:ext cx="20050" cy="11575"/>
            </a:xfrm>
            <a:custGeom>
              <a:rect b="b" l="l" r="r" t="t"/>
              <a:pathLst>
                <a:path extrusionOk="0" h="463" w="802">
                  <a:moveTo>
                    <a:pt x="544" y="1"/>
                  </a:moveTo>
                  <a:cubicBezTo>
                    <a:pt x="465" y="1"/>
                    <a:pt x="384" y="13"/>
                    <a:pt x="317" y="39"/>
                  </a:cubicBezTo>
                  <a:cubicBezTo>
                    <a:pt x="215" y="84"/>
                    <a:pt x="136" y="152"/>
                    <a:pt x="80" y="242"/>
                  </a:cubicBezTo>
                  <a:cubicBezTo>
                    <a:pt x="46" y="287"/>
                    <a:pt x="12" y="343"/>
                    <a:pt x="1" y="400"/>
                  </a:cubicBezTo>
                  <a:cubicBezTo>
                    <a:pt x="86" y="443"/>
                    <a:pt x="175" y="462"/>
                    <a:pt x="266" y="462"/>
                  </a:cubicBezTo>
                  <a:cubicBezTo>
                    <a:pt x="342" y="462"/>
                    <a:pt x="420" y="448"/>
                    <a:pt x="497" y="422"/>
                  </a:cubicBezTo>
                  <a:cubicBezTo>
                    <a:pt x="588" y="377"/>
                    <a:pt x="667" y="310"/>
                    <a:pt x="734" y="219"/>
                  </a:cubicBezTo>
                  <a:cubicBezTo>
                    <a:pt x="757" y="174"/>
                    <a:pt x="791" y="118"/>
                    <a:pt x="802" y="61"/>
                  </a:cubicBezTo>
                  <a:cubicBezTo>
                    <a:pt x="746" y="27"/>
                    <a:pt x="689" y="16"/>
                    <a:pt x="621" y="5"/>
                  </a:cubicBezTo>
                  <a:cubicBezTo>
                    <a:pt x="596" y="2"/>
                    <a:pt x="570" y="1"/>
                    <a:pt x="544"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3464275" y="3695175"/>
              <a:ext cx="14125" cy="11325"/>
            </a:xfrm>
            <a:custGeom>
              <a:rect b="b" l="l" r="r" t="t"/>
              <a:pathLst>
                <a:path extrusionOk="0" h="453" w="565">
                  <a:moveTo>
                    <a:pt x="406" y="1"/>
                  </a:moveTo>
                  <a:cubicBezTo>
                    <a:pt x="361" y="1"/>
                    <a:pt x="316" y="12"/>
                    <a:pt x="282" y="12"/>
                  </a:cubicBezTo>
                  <a:cubicBezTo>
                    <a:pt x="248" y="23"/>
                    <a:pt x="215" y="35"/>
                    <a:pt x="192" y="46"/>
                  </a:cubicBezTo>
                  <a:cubicBezTo>
                    <a:pt x="124" y="91"/>
                    <a:pt x="68" y="159"/>
                    <a:pt x="45" y="226"/>
                  </a:cubicBezTo>
                  <a:cubicBezTo>
                    <a:pt x="23" y="283"/>
                    <a:pt x="11" y="328"/>
                    <a:pt x="0" y="384"/>
                  </a:cubicBezTo>
                  <a:cubicBezTo>
                    <a:pt x="45" y="407"/>
                    <a:pt x="90" y="430"/>
                    <a:pt x="147" y="441"/>
                  </a:cubicBezTo>
                  <a:cubicBezTo>
                    <a:pt x="173" y="448"/>
                    <a:pt x="201" y="452"/>
                    <a:pt x="229" y="452"/>
                  </a:cubicBezTo>
                  <a:cubicBezTo>
                    <a:pt x="285" y="452"/>
                    <a:pt x="342" y="437"/>
                    <a:pt x="395" y="407"/>
                  </a:cubicBezTo>
                  <a:cubicBezTo>
                    <a:pt x="485" y="351"/>
                    <a:pt x="542" y="272"/>
                    <a:pt x="564" y="181"/>
                  </a:cubicBezTo>
                  <a:cubicBezTo>
                    <a:pt x="564" y="125"/>
                    <a:pt x="564" y="69"/>
                    <a:pt x="564" y="23"/>
                  </a:cubicBezTo>
                  <a:cubicBezTo>
                    <a:pt x="508" y="1"/>
                    <a:pt x="452" y="1"/>
                    <a:pt x="40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3117550" y="3518575"/>
              <a:ext cx="13575" cy="40950"/>
            </a:xfrm>
            <a:custGeom>
              <a:rect b="b" l="l" r="r" t="t"/>
              <a:pathLst>
                <a:path extrusionOk="0" h="1638" w="543">
                  <a:moveTo>
                    <a:pt x="204" y="1"/>
                  </a:moveTo>
                  <a:cubicBezTo>
                    <a:pt x="148" y="80"/>
                    <a:pt x="102" y="170"/>
                    <a:pt x="69" y="249"/>
                  </a:cubicBezTo>
                  <a:cubicBezTo>
                    <a:pt x="23" y="339"/>
                    <a:pt x="1" y="441"/>
                    <a:pt x="12" y="531"/>
                  </a:cubicBezTo>
                  <a:cubicBezTo>
                    <a:pt x="12" y="655"/>
                    <a:pt x="12" y="780"/>
                    <a:pt x="35" y="892"/>
                  </a:cubicBezTo>
                  <a:cubicBezTo>
                    <a:pt x="91" y="1095"/>
                    <a:pt x="181" y="1287"/>
                    <a:pt x="317" y="1445"/>
                  </a:cubicBezTo>
                  <a:cubicBezTo>
                    <a:pt x="385" y="1513"/>
                    <a:pt x="452" y="1581"/>
                    <a:pt x="531" y="1637"/>
                  </a:cubicBezTo>
                  <a:cubicBezTo>
                    <a:pt x="543" y="1547"/>
                    <a:pt x="543" y="1445"/>
                    <a:pt x="531" y="1355"/>
                  </a:cubicBezTo>
                  <a:cubicBezTo>
                    <a:pt x="531" y="1276"/>
                    <a:pt x="509" y="1186"/>
                    <a:pt x="497" y="1084"/>
                  </a:cubicBezTo>
                  <a:cubicBezTo>
                    <a:pt x="475" y="994"/>
                    <a:pt x="452" y="904"/>
                    <a:pt x="430" y="802"/>
                  </a:cubicBezTo>
                  <a:cubicBezTo>
                    <a:pt x="418" y="723"/>
                    <a:pt x="396" y="633"/>
                    <a:pt x="362" y="543"/>
                  </a:cubicBezTo>
                  <a:cubicBezTo>
                    <a:pt x="351" y="509"/>
                    <a:pt x="339" y="464"/>
                    <a:pt x="328" y="418"/>
                  </a:cubicBezTo>
                  <a:cubicBezTo>
                    <a:pt x="317" y="373"/>
                    <a:pt x="317" y="328"/>
                    <a:pt x="306" y="283"/>
                  </a:cubicBezTo>
                  <a:cubicBezTo>
                    <a:pt x="283" y="193"/>
                    <a:pt x="249" y="91"/>
                    <a:pt x="204"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3135625" y="3552150"/>
              <a:ext cx="11575" cy="22600"/>
            </a:xfrm>
            <a:custGeom>
              <a:rect b="b" l="l" r="r" t="t"/>
              <a:pathLst>
                <a:path extrusionOk="0" h="904" w="463">
                  <a:moveTo>
                    <a:pt x="124" y="1"/>
                  </a:moveTo>
                  <a:cubicBezTo>
                    <a:pt x="90" y="57"/>
                    <a:pt x="57" y="114"/>
                    <a:pt x="34" y="170"/>
                  </a:cubicBezTo>
                  <a:cubicBezTo>
                    <a:pt x="0" y="283"/>
                    <a:pt x="0" y="396"/>
                    <a:pt x="23" y="497"/>
                  </a:cubicBezTo>
                  <a:cubicBezTo>
                    <a:pt x="57" y="610"/>
                    <a:pt x="124" y="712"/>
                    <a:pt x="215" y="791"/>
                  </a:cubicBezTo>
                  <a:cubicBezTo>
                    <a:pt x="260" y="836"/>
                    <a:pt x="316" y="870"/>
                    <a:pt x="372" y="903"/>
                  </a:cubicBezTo>
                  <a:cubicBezTo>
                    <a:pt x="406" y="847"/>
                    <a:pt x="429" y="791"/>
                    <a:pt x="440" y="723"/>
                  </a:cubicBezTo>
                  <a:cubicBezTo>
                    <a:pt x="463" y="621"/>
                    <a:pt x="463" y="520"/>
                    <a:pt x="429" y="418"/>
                  </a:cubicBezTo>
                  <a:cubicBezTo>
                    <a:pt x="418" y="362"/>
                    <a:pt x="395" y="305"/>
                    <a:pt x="361" y="249"/>
                  </a:cubicBezTo>
                  <a:cubicBezTo>
                    <a:pt x="339" y="204"/>
                    <a:pt x="305" y="159"/>
                    <a:pt x="271" y="125"/>
                  </a:cubicBezTo>
                  <a:cubicBezTo>
                    <a:pt x="226" y="80"/>
                    <a:pt x="181" y="35"/>
                    <a:pt x="124"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3190625" y="3350700"/>
              <a:ext cx="13475" cy="18950"/>
            </a:xfrm>
            <a:custGeom>
              <a:rect b="b" l="l" r="r" t="t"/>
              <a:pathLst>
                <a:path extrusionOk="0" h="758" w="539">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3224350" y="3480900"/>
              <a:ext cx="20875" cy="13425"/>
            </a:xfrm>
            <a:custGeom>
              <a:rect b="b" l="l" r="r" t="t"/>
              <a:pathLst>
                <a:path extrusionOk="0" h="537" w="835">
                  <a:moveTo>
                    <a:pt x="326" y="1"/>
                  </a:moveTo>
                  <a:cubicBezTo>
                    <a:pt x="155" y="1"/>
                    <a:pt x="1" y="93"/>
                    <a:pt x="39" y="301"/>
                  </a:cubicBezTo>
                  <a:cubicBezTo>
                    <a:pt x="67" y="466"/>
                    <a:pt x="221" y="536"/>
                    <a:pt x="377" y="536"/>
                  </a:cubicBezTo>
                  <a:cubicBezTo>
                    <a:pt x="603" y="536"/>
                    <a:pt x="834" y="390"/>
                    <a:pt x="694" y="176"/>
                  </a:cubicBezTo>
                  <a:cubicBezTo>
                    <a:pt x="683" y="165"/>
                    <a:pt x="671" y="154"/>
                    <a:pt x="660" y="143"/>
                  </a:cubicBezTo>
                  <a:cubicBezTo>
                    <a:pt x="588" y="51"/>
                    <a:pt x="453" y="1"/>
                    <a:pt x="32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3286900" y="3573200"/>
              <a:ext cx="21450" cy="13175"/>
            </a:xfrm>
            <a:custGeom>
              <a:rect b="b" l="l" r="r" t="t"/>
              <a:pathLst>
                <a:path extrusionOk="0" h="527" w="858">
                  <a:moveTo>
                    <a:pt x="341" y="0"/>
                  </a:moveTo>
                  <a:cubicBezTo>
                    <a:pt x="162" y="0"/>
                    <a:pt x="1" y="93"/>
                    <a:pt x="54" y="298"/>
                  </a:cubicBezTo>
                  <a:cubicBezTo>
                    <a:pt x="85" y="460"/>
                    <a:pt x="235" y="527"/>
                    <a:pt x="387" y="527"/>
                  </a:cubicBezTo>
                  <a:cubicBezTo>
                    <a:pt x="619" y="527"/>
                    <a:pt x="858" y="374"/>
                    <a:pt x="708" y="163"/>
                  </a:cubicBezTo>
                  <a:cubicBezTo>
                    <a:pt x="697" y="152"/>
                    <a:pt x="686" y="140"/>
                    <a:pt x="674" y="129"/>
                  </a:cubicBezTo>
                  <a:cubicBezTo>
                    <a:pt x="600" y="46"/>
                    <a:pt x="466" y="0"/>
                    <a:pt x="34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3190275" y="3460675"/>
              <a:ext cx="18975" cy="16725"/>
            </a:xfrm>
            <a:custGeom>
              <a:rect b="b" l="l" r="r" t="t"/>
              <a:pathLst>
                <a:path extrusionOk="0" h="669" w="759">
                  <a:moveTo>
                    <a:pt x="213" y="0"/>
                  </a:moveTo>
                  <a:cubicBezTo>
                    <a:pt x="127" y="0"/>
                    <a:pt x="54" y="47"/>
                    <a:pt x="26" y="162"/>
                  </a:cubicBezTo>
                  <a:lnTo>
                    <a:pt x="26" y="207"/>
                  </a:lnTo>
                  <a:cubicBezTo>
                    <a:pt x="0" y="409"/>
                    <a:pt x="196" y="669"/>
                    <a:pt x="391" y="669"/>
                  </a:cubicBezTo>
                  <a:cubicBezTo>
                    <a:pt x="456" y="669"/>
                    <a:pt x="522" y="639"/>
                    <a:pt x="579" y="568"/>
                  </a:cubicBezTo>
                  <a:cubicBezTo>
                    <a:pt x="759" y="323"/>
                    <a:pt x="441" y="0"/>
                    <a:pt x="21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3269675" y="3530000"/>
              <a:ext cx="24350" cy="13700"/>
            </a:xfrm>
            <a:custGeom>
              <a:rect b="b" l="l" r="r" t="t"/>
              <a:pathLst>
                <a:path extrusionOk="0" h="548" w="974">
                  <a:moveTo>
                    <a:pt x="593" y="1"/>
                  </a:moveTo>
                  <a:cubicBezTo>
                    <a:pt x="323" y="1"/>
                    <a:pt x="0" y="290"/>
                    <a:pt x="258" y="481"/>
                  </a:cubicBezTo>
                  <a:cubicBezTo>
                    <a:pt x="269" y="481"/>
                    <a:pt x="280" y="492"/>
                    <a:pt x="291" y="503"/>
                  </a:cubicBezTo>
                  <a:cubicBezTo>
                    <a:pt x="344" y="533"/>
                    <a:pt x="409" y="547"/>
                    <a:pt x="476" y="547"/>
                  </a:cubicBezTo>
                  <a:cubicBezTo>
                    <a:pt x="711" y="547"/>
                    <a:pt x="974" y="376"/>
                    <a:pt x="833" y="131"/>
                  </a:cubicBezTo>
                  <a:cubicBezTo>
                    <a:pt x="779" y="38"/>
                    <a:pt x="689" y="1"/>
                    <a:pt x="59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3213300" y="3337275"/>
              <a:ext cx="19300" cy="17275"/>
            </a:xfrm>
            <a:custGeom>
              <a:rect b="b" l="l" r="r" t="t"/>
              <a:pathLst>
                <a:path extrusionOk="0" h="691" w="772">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3277500" y="3282325"/>
              <a:ext cx="18725" cy="13850"/>
            </a:xfrm>
            <a:custGeom>
              <a:rect b="b" l="l" r="r" t="t"/>
              <a:pathLst>
                <a:path extrusionOk="0" h="554" w="749">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3517175" y="3625125"/>
              <a:ext cx="25000" cy="13950"/>
            </a:xfrm>
            <a:custGeom>
              <a:rect b="b" l="l" r="r" t="t"/>
              <a:pathLst>
                <a:path extrusionOk="0" h="558" w="100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3162925" y="3393000"/>
              <a:ext cx="24900" cy="15875"/>
            </a:xfrm>
            <a:custGeom>
              <a:rect b="b" l="l" r="r" t="t"/>
              <a:pathLst>
                <a:path extrusionOk="0" h="635" w="996">
                  <a:moveTo>
                    <a:pt x="550" y="1"/>
                  </a:moveTo>
                  <a:cubicBezTo>
                    <a:pt x="228" y="1"/>
                    <a:pt x="1" y="634"/>
                    <a:pt x="398" y="634"/>
                  </a:cubicBezTo>
                  <a:lnTo>
                    <a:pt x="443" y="634"/>
                  </a:lnTo>
                  <a:cubicBezTo>
                    <a:pt x="702" y="612"/>
                    <a:pt x="996" y="172"/>
                    <a:pt x="657" y="25"/>
                  </a:cubicBezTo>
                  <a:cubicBezTo>
                    <a:pt x="621" y="8"/>
                    <a:pt x="585" y="1"/>
                    <a:pt x="55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3226650" y="3531975"/>
              <a:ext cx="18500" cy="16575"/>
            </a:xfrm>
            <a:custGeom>
              <a:rect b="b" l="l" r="r" t="t"/>
              <a:pathLst>
                <a:path extrusionOk="0" h="663" w="740">
                  <a:moveTo>
                    <a:pt x="351" y="1"/>
                  </a:moveTo>
                  <a:cubicBezTo>
                    <a:pt x="284" y="1"/>
                    <a:pt x="218" y="32"/>
                    <a:pt x="162" y="108"/>
                  </a:cubicBezTo>
                  <a:cubicBezTo>
                    <a:pt x="0" y="351"/>
                    <a:pt x="307" y="662"/>
                    <a:pt x="528" y="662"/>
                  </a:cubicBezTo>
                  <a:cubicBezTo>
                    <a:pt x="615" y="662"/>
                    <a:pt x="689" y="613"/>
                    <a:pt x="715" y="492"/>
                  </a:cubicBezTo>
                  <a:cubicBezTo>
                    <a:pt x="715" y="480"/>
                    <a:pt x="715" y="469"/>
                    <a:pt x="715" y="447"/>
                  </a:cubicBezTo>
                  <a:cubicBezTo>
                    <a:pt x="740" y="255"/>
                    <a:pt x="542" y="1"/>
                    <a:pt x="35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3319975" y="3278225"/>
              <a:ext cx="18550" cy="16475"/>
            </a:xfrm>
            <a:custGeom>
              <a:rect b="b" l="l" r="r" t="t"/>
              <a:pathLst>
                <a:path extrusionOk="0" h="659" w="742">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3457575" y="3631575"/>
              <a:ext cx="19200" cy="17575"/>
            </a:xfrm>
            <a:custGeom>
              <a:rect b="b" l="l" r="r" t="t"/>
              <a:pathLst>
                <a:path extrusionOk="0" h="703" w="768">
                  <a:moveTo>
                    <a:pt x="412" y="1"/>
                  </a:moveTo>
                  <a:cubicBezTo>
                    <a:pt x="367" y="1"/>
                    <a:pt x="319" y="16"/>
                    <a:pt x="268" y="51"/>
                  </a:cubicBezTo>
                  <a:cubicBezTo>
                    <a:pt x="0" y="239"/>
                    <a:pt x="256" y="702"/>
                    <a:pt x="486" y="702"/>
                  </a:cubicBezTo>
                  <a:cubicBezTo>
                    <a:pt x="546" y="702"/>
                    <a:pt x="605" y="670"/>
                    <a:pt x="652" y="593"/>
                  </a:cubicBezTo>
                  <a:cubicBezTo>
                    <a:pt x="663" y="581"/>
                    <a:pt x="663" y="570"/>
                    <a:pt x="674" y="559"/>
                  </a:cubicBezTo>
                  <a:cubicBezTo>
                    <a:pt x="768" y="353"/>
                    <a:pt x="629" y="1"/>
                    <a:pt x="4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3494650" y="3643350"/>
              <a:ext cx="18100" cy="17775"/>
            </a:xfrm>
            <a:custGeom>
              <a:rect b="b" l="l" r="r" t="t"/>
              <a:pathLst>
                <a:path extrusionOk="0" h="711" w="724">
                  <a:moveTo>
                    <a:pt x="421" y="1"/>
                  </a:moveTo>
                  <a:cubicBezTo>
                    <a:pt x="400" y="1"/>
                    <a:pt x="378" y="3"/>
                    <a:pt x="354" y="9"/>
                  </a:cubicBezTo>
                  <a:cubicBezTo>
                    <a:pt x="1" y="87"/>
                    <a:pt x="99" y="710"/>
                    <a:pt x="368" y="710"/>
                  </a:cubicBezTo>
                  <a:cubicBezTo>
                    <a:pt x="408" y="710"/>
                    <a:pt x="453" y="696"/>
                    <a:pt x="500" y="663"/>
                  </a:cubicBezTo>
                  <a:cubicBezTo>
                    <a:pt x="512" y="663"/>
                    <a:pt x="523" y="652"/>
                    <a:pt x="534" y="641"/>
                  </a:cubicBezTo>
                  <a:cubicBezTo>
                    <a:pt x="723" y="473"/>
                    <a:pt x="707" y="1"/>
                    <a:pt x="42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3197000" y="3396175"/>
              <a:ext cx="23975" cy="13450"/>
            </a:xfrm>
            <a:custGeom>
              <a:rect b="b" l="l" r="r" t="t"/>
              <a:pathLst>
                <a:path extrusionOk="0" h="538" w="959">
                  <a:moveTo>
                    <a:pt x="462" y="1"/>
                  </a:moveTo>
                  <a:cubicBezTo>
                    <a:pt x="239" y="1"/>
                    <a:pt x="0" y="151"/>
                    <a:pt x="118" y="395"/>
                  </a:cubicBezTo>
                  <a:cubicBezTo>
                    <a:pt x="175" y="496"/>
                    <a:pt x="275" y="537"/>
                    <a:pt x="380" y="537"/>
                  </a:cubicBezTo>
                  <a:cubicBezTo>
                    <a:pt x="650" y="537"/>
                    <a:pt x="959" y="273"/>
                    <a:pt x="716" y="79"/>
                  </a:cubicBezTo>
                  <a:cubicBezTo>
                    <a:pt x="705" y="67"/>
                    <a:pt x="693" y="56"/>
                    <a:pt x="671" y="56"/>
                  </a:cubicBezTo>
                  <a:cubicBezTo>
                    <a:pt x="613" y="19"/>
                    <a:pt x="539" y="1"/>
                    <a:pt x="46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3522600" y="3593250"/>
              <a:ext cx="19250" cy="17750"/>
            </a:xfrm>
            <a:custGeom>
              <a:rect b="b" l="l" r="r" t="t"/>
              <a:pathLst>
                <a:path extrusionOk="0" h="710" w="770">
                  <a:moveTo>
                    <a:pt x="299" y="0"/>
                  </a:moveTo>
                  <a:cubicBezTo>
                    <a:pt x="244" y="0"/>
                    <a:pt x="188" y="28"/>
                    <a:pt x="138" y="94"/>
                  </a:cubicBezTo>
                  <a:cubicBezTo>
                    <a:pt x="138" y="106"/>
                    <a:pt x="127" y="117"/>
                    <a:pt x="116" y="128"/>
                  </a:cubicBezTo>
                  <a:cubicBezTo>
                    <a:pt x="1" y="329"/>
                    <a:pt x="122" y="709"/>
                    <a:pt x="347" y="709"/>
                  </a:cubicBezTo>
                  <a:cubicBezTo>
                    <a:pt x="387" y="709"/>
                    <a:pt x="431" y="697"/>
                    <a:pt x="477" y="670"/>
                  </a:cubicBezTo>
                  <a:cubicBezTo>
                    <a:pt x="769" y="505"/>
                    <a:pt x="536" y="0"/>
                    <a:pt x="2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3317125" y="3611075"/>
              <a:ext cx="24250" cy="13725"/>
            </a:xfrm>
            <a:custGeom>
              <a:rect b="b" l="l" r="r" t="t"/>
              <a:pathLst>
                <a:path extrusionOk="0" h="549" w="970">
                  <a:moveTo>
                    <a:pt x="584" y="1"/>
                  </a:moveTo>
                  <a:cubicBezTo>
                    <a:pt x="316" y="1"/>
                    <a:pt x="0" y="287"/>
                    <a:pt x="255" y="476"/>
                  </a:cubicBezTo>
                  <a:cubicBezTo>
                    <a:pt x="267" y="487"/>
                    <a:pt x="278" y="487"/>
                    <a:pt x="289" y="499"/>
                  </a:cubicBezTo>
                  <a:cubicBezTo>
                    <a:pt x="342" y="533"/>
                    <a:pt x="410" y="549"/>
                    <a:pt x="480" y="549"/>
                  </a:cubicBezTo>
                  <a:cubicBezTo>
                    <a:pt x="710" y="549"/>
                    <a:pt x="969" y="380"/>
                    <a:pt x="831" y="138"/>
                  </a:cubicBezTo>
                  <a:cubicBezTo>
                    <a:pt x="776" y="40"/>
                    <a:pt x="683" y="1"/>
                    <a:pt x="58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3312325" y="3557825"/>
              <a:ext cx="19400" cy="17775"/>
            </a:xfrm>
            <a:custGeom>
              <a:rect b="b" l="l" r="r" t="t"/>
              <a:pathLst>
                <a:path extrusionOk="0" h="711" w="776">
                  <a:moveTo>
                    <a:pt x="426" y="1"/>
                  </a:moveTo>
                  <a:cubicBezTo>
                    <a:pt x="384" y="1"/>
                    <a:pt x="338" y="14"/>
                    <a:pt x="289" y="45"/>
                  </a:cubicBezTo>
                  <a:cubicBezTo>
                    <a:pt x="0" y="225"/>
                    <a:pt x="247" y="710"/>
                    <a:pt x="478" y="710"/>
                  </a:cubicBezTo>
                  <a:cubicBezTo>
                    <a:pt x="536" y="710"/>
                    <a:pt x="592" y="681"/>
                    <a:pt x="639" y="609"/>
                  </a:cubicBezTo>
                  <a:cubicBezTo>
                    <a:pt x="651" y="597"/>
                    <a:pt x="662" y="586"/>
                    <a:pt x="662" y="575"/>
                  </a:cubicBezTo>
                  <a:cubicBezTo>
                    <a:pt x="776" y="376"/>
                    <a:pt x="650" y="1"/>
                    <a:pt x="42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3545400" y="3568925"/>
              <a:ext cx="21025" cy="13425"/>
            </a:xfrm>
            <a:custGeom>
              <a:rect b="b" l="l" r="r" t="t"/>
              <a:pathLst>
                <a:path extrusionOk="0" h="537" w="841">
                  <a:moveTo>
                    <a:pt x="333" y="1"/>
                  </a:moveTo>
                  <a:cubicBezTo>
                    <a:pt x="159" y="1"/>
                    <a:pt x="0" y="93"/>
                    <a:pt x="39" y="300"/>
                  </a:cubicBezTo>
                  <a:cubicBezTo>
                    <a:pt x="71" y="466"/>
                    <a:pt x="228" y="536"/>
                    <a:pt x="385" y="536"/>
                  </a:cubicBezTo>
                  <a:cubicBezTo>
                    <a:pt x="612" y="536"/>
                    <a:pt x="840" y="390"/>
                    <a:pt x="693" y="176"/>
                  </a:cubicBezTo>
                  <a:cubicBezTo>
                    <a:pt x="693" y="165"/>
                    <a:pt x="682" y="153"/>
                    <a:pt x="671" y="142"/>
                  </a:cubicBezTo>
                  <a:cubicBezTo>
                    <a:pt x="599" y="51"/>
                    <a:pt x="462" y="1"/>
                    <a:pt x="33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3421350" y="3652200"/>
              <a:ext cx="21300" cy="13450"/>
            </a:xfrm>
            <a:custGeom>
              <a:rect b="b" l="l" r="r" t="t"/>
              <a:pathLst>
                <a:path extrusionOk="0" h="538" w="852">
                  <a:moveTo>
                    <a:pt x="341" y="0"/>
                  </a:moveTo>
                  <a:cubicBezTo>
                    <a:pt x="163" y="0"/>
                    <a:pt x="0" y="96"/>
                    <a:pt x="47" y="309"/>
                  </a:cubicBezTo>
                  <a:cubicBezTo>
                    <a:pt x="78" y="470"/>
                    <a:pt x="226" y="537"/>
                    <a:pt x="378" y="537"/>
                  </a:cubicBezTo>
                  <a:cubicBezTo>
                    <a:pt x="610" y="537"/>
                    <a:pt x="852" y="381"/>
                    <a:pt x="702" y="163"/>
                  </a:cubicBezTo>
                  <a:lnTo>
                    <a:pt x="668" y="129"/>
                  </a:lnTo>
                  <a:cubicBezTo>
                    <a:pt x="594" y="46"/>
                    <a:pt x="464" y="0"/>
                    <a:pt x="34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3215750" y="3302625"/>
              <a:ext cx="21725" cy="13275"/>
            </a:xfrm>
            <a:custGeom>
              <a:rect b="b" l="l" r="r" t="t"/>
              <a:pathLst>
                <a:path extrusionOk="0" h="531" w="869">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3545525" y="3599700"/>
              <a:ext cx="19250" cy="17750"/>
            </a:xfrm>
            <a:custGeom>
              <a:rect b="b" l="l" r="r" t="t"/>
              <a:pathLst>
                <a:path extrusionOk="0" h="710" w="770">
                  <a:moveTo>
                    <a:pt x="427" y="0"/>
                  </a:moveTo>
                  <a:cubicBezTo>
                    <a:pt x="386" y="0"/>
                    <a:pt x="341" y="12"/>
                    <a:pt x="293" y="40"/>
                  </a:cubicBezTo>
                  <a:cubicBezTo>
                    <a:pt x="1" y="204"/>
                    <a:pt x="234" y="709"/>
                    <a:pt x="471" y="709"/>
                  </a:cubicBezTo>
                  <a:cubicBezTo>
                    <a:pt x="527" y="709"/>
                    <a:pt x="583" y="682"/>
                    <a:pt x="632" y="615"/>
                  </a:cubicBezTo>
                  <a:cubicBezTo>
                    <a:pt x="632" y="604"/>
                    <a:pt x="643" y="593"/>
                    <a:pt x="655" y="581"/>
                  </a:cubicBezTo>
                  <a:cubicBezTo>
                    <a:pt x="769" y="380"/>
                    <a:pt x="657" y="0"/>
                    <a:pt x="42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3361100" y="3613500"/>
              <a:ext cx="18300" cy="17875"/>
            </a:xfrm>
            <a:custGeom>
              <a:rect b="b" l="l" r="r" t="t"/>
              <a:pathLst>
                <a:path extrusionOk="0" h="715" w="732">
                  <a:moveTo>
                    <a:pt x="357" y="1"/>
                  </a:moveTo>
                  <a:cubicBezTo>
                    <a:pt x="316" y="1"/>
                    <a:pt x="271" y="16"/>
                    <a:pt x="223" y="52"/>
                  </a:cubicBezTo>
                  <a:lnTo>
                    <a:pt x="189" y="86"/>
                  </a:lnTo>
                  <a:cubicBezTo>
                    <a:pt x="0" y="254"/>
                    <a:pt x="26" y="714"/>
                    <a:pt x="312" y="714"/>
                  </a:cubicBezTo>
                  <a:cubicBezTo>
                    <a:pt x="333" y="714"/>
                    <a:pt x="356" y="712"/>
                    <a:pt x="381" y="706"/>
                  </a:cubicBezTo>
                  <a:cubicBezTo>
                    <a:pt x="732" y="619"/>
                    <a:pt x="620" y="1"/>
                    <a:pt x="35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3399150" y="3313875"/>
              <a:ext cx="211550" cy="144650"/>
            </a:xfrm>
            <a:custGeom>
              <a:rect b="b" l="l" r="r" t="t"/>
              <a:pathLst>
                <a:path extrusionOk="0" h="5786" w="8462">
                  <a:moveTo>
                    <a:pt x="2786" y="0"/>
                  </a:moveTo>
                  <a:cubicBezTo>
                    <a:pt x="523" y="0"/>
                    <a:pt x="1"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3409250" y="3309450"/>
              <a:ext cx="156875" cy="152750"/>
            </a:xfrm>
            <a:custGeom>
              <a:rect b="b" l="l" r="r" t="t"/>
              <a:pathLst>
                <a:path extrusionOk="0" h="6110" w="6275">
                  <a:moveTo>
                    <a:pt x="2428" y="0"/>
                  </a:moveTo>
                  <a:cubicBezTo>
                    <a:pt x="2195" y="0"/>
                    <a:pt x="1961" y="40"/>
                    <a:pt x="1739" y="117"/>
                  </a:cubicBezTo>
                  <a:cubicBezTo>
                    <a:pt x="1411" y="230"/>
                    <a:pt x="1129" y="433"/>
                    <a:pt x="915" y="693"/>
                  </a:cubicBezTo>
                  <a:cubicBezTo>
                    <a:pt x="700" y="952"/>
                    <a:pt x="520" y="1234"/>
                    <a:pt x="396" y="1539"/>
                  </a:cubicBezTo>
                  <a:cubicBezTo>
                    <a:pt x="136" y="2126"/>
                    <a:pt x="12" y="2769"/>
                    <a:pt x="12" y="3412"/>
                  </a:cubicBezTo>
                  <a:cubicBezTo>
                    <a:pt x="1" y="3728"/>
                    <a:pt x="35" y="4044"/>
                    <a:pt x="102" y="4360"/>
                  </a:cubicBezTo>
                  <a:cubicBezTo>
                    <a:pt x="159" y="4676"/>
                    <a:pt x="294" y="4958"/>
                    <a:pt x="497" y="5206"/>
                  </a:cubicBezTo>
                  <a:cubicBezTo>
                    <a:pt x="328" y="4947"/>
                    <a:pt x="215" y="4642"/>
                    <a:pt x="193" y="4337"/>
                  </a:cubicBezTo>
                  <a:cubicBezTo>
                    <a:pt x="147" y="4022"/>
                    <a:pt x="147" y="3717"/>
                    <a:pt x="170" y="3412"/>
                  </a:cubicBezTo>
                  <a:cubicBezTo>
                    <a:pt x="215" y="2792"/>
                    <a:pt x="373" y="2193"/>
                    <a:pt x="644" y="1641"/>
                  </a:cubicBezTo>
                  <a:cubicBezTo>
                    <a:pt x="904" y="1099"/>
                    <a:pt x="1321" y="614"/>
                    <a:pt x="1851" y="433"/>
                  </a:cubicBezTo>
                  <a:cubicBezTo>
                    <a:pt x="2020" y="384"/>
                    <a:pt x="2197" y="357"/>
                    <a:pt x="2375" y="357"/>
                  </a:cubicBezTo>
                  <a:cubicBezTo>
                    <a:pt x="2483" y="357"/>
                    <a:pt x="2591" y="367"/>
                    <a:pt x="2698" y="388"/>
                  </a:cubicBezTo>
                  <a:cubicBezTo>
                    <a:pt x="2765" y="399"/>
                    <a:pt x="2833" y="411"/>
                    <a:pt x="2912" y="433"/>
                  </a:cubicBezTo>
                  <a:cubicBezTo>
                    <a:pt x="2980" y="456"/>
                    <a:pt x="3048" y="478"/>
                    <a:pt x="3115" y="501"/>
                  </a:cubicBezTo>
                  <a:cubicBezTo>
                    <a:pt x="3251" y="557"/>
                    <a:pt x="3386" y="614"/>
                    <a:pt x="3510" y="693"/>
                  </a:cubicBezTo>
                  <a:cubicBezTo>
                    <a:pt x="4029" y="997"/>
                    <a:pt x="4481" y="1404"/>
                    <a:pt x="4853" y="1889"/>
                  </a:cubicBezTo>
                  <a:cubicBezTo>
                    <a:pt x="5248" y="2351"/>
                    <a:pt x="5541" y="2871"/>
                    <a:pt x="5756" y="3446"/>
                  </a:cubicBezTo>
                  <a:cubicBezTo>
                    <a:pt x="5936" y="3999"/>
                    <a:pt x="5993" y="4642"/>
                    <a:pt x="5688" y="5105"/>
                  </a:cubicBezTo>
                  <a:cubicBezTo>
                    <a:pt x="5530" y="5330"/>
                    <a:pt x="5304" y="5511"/>
                    <a:pt x="5034" y="5624"/>
                  </a:cubicBezTo>
                  <a:cubicBezTo>
                    <a:pt x="4771" y="5722"/>
                    <a:pt x="4487" y="5789"/>
                    <a:pt x="4192" y="5824"/>
                  </a:cubicBezTo>
                  <a:lnTo>
                    <a:pt x="4192" y="5824"/>
                  </a:lnTo>
                  <a:cubicBezTo>
                    <a:pt x="3578" y="5712"/>
                    <a:pt x="2974" y="5600"/>
                    <a:pt x="2359" y="5500"/>
                  </a:cubicBezTo>
                  <a:cubicBezTo>
                    <a:pt x="1739" y="5398"/>
                    <a:pt x="1118" y="5297"/>
                    <a:pt x="497" y="5206"/>
                  </a:cubicBezTo>
                  <a:lnTo>
                    <a:pt x="497" y="5206"/>
                  </a:lnTo>
                  <a:cubicBezTo>
                    <a:pt x="1107" y="5364"/>
                    <a:pt x="1705" y="5545"/>
                    <a:pt x="2314" y="5680"/>
                  </a:cubicBezTo>
                  <a:cubicBezTo>
                    <a:pt x="2935" y="5827"/>
                    <a:pt x="3544" y="5962"/>
                    <a:pt x="4153" y="6109"/>
                  </a:cubicBezTo>
                  <a:lnTo>
                    <a:pt x="4187" y="6109"/>
                  </a:lnTo>
                  <a:cubicBezTo>
                    <a:pt x="4514" y="6087"/>
                    <a:pt x="4842" y="6030"/>
                    <a:pt x="5158" y="5917"/>
                  </a:cubicBezTo>
                  <a:cubicBezTo>
                    <a:pt x="5485" y="5804"/>
                    <a:pt x="5778" y="5590"/>
                    <a:pt x="5981" y="5308"/>
                  </a:cubicBezTo>
                  <a:cubicBezTo>
                    <a:pt x="6173" y="5015"/>
                    <a:pt x="6275" y="4676"/>
                    <a:pt x="6275" y="4326"/>
                  </a:cubicBezTo>
                  <a:cubicBezTo>
                    <a:pt x="6275" y="3988"/>
                    <a:pt x="6218" y="3660"/>
                    <a:pt x="6117" y="3333"/>
                  </a:cubicBezTo>
                  <a:cubicBezTo>
                    <a:pt x="5902" y="2724"/>
                    <a:pt x="5586" y="2137"/>
                    <a:pt x="5180" y="1629"/>
                  </a:cubicBezTo>
                  <a:cubicBezTo>
                    <a:pt x="4763" y="1121"/>
                    <a:pt x="4266" y="693"/>
                    <a:pt x="3702" y="365"/>
                  </a:cubicBezTo>
                  <a:cubicBezTo>
                    <a:pt x="3555" y="286"/>
                    <a:pt x="3397" y="207"/>
                    <a:pt x="3239" y="151"/>
                  </a:cubicBezTo>
                  <a:cubicBezTo>
                    <a:pt x="3160" y="128"/>
                    <a:pt x="3081" y="106"/>
                    <a:pt x="3002" y="83"/>
                  </a:cubicBezTo>
                  <a:cubicBezTo>
                    <a:pt x="2923" y="61"/>
                    <a:pt x="2833" y="38"/>
                    <a:pt x="2754" y="27"/>
                  </a:cubicBezTo>
                  <a:cubicBezTo>
                    <a:pt x="2646" y="9"/>
                    <a:pt x="2537" y="0"/>
                    <a:pt x="242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3300375" y="3274200"/>
              <a:ext cx="185075" cy="160775"/>
            </a:xfrm>
            <a:custGeom>
              <a:rect b="b" l="l" r="r" t="t"/>
              <a:pathLst>
                <a:path extrusionOk="0" h="6431" w="7403">
                  <a:moveTo>
                    <a:pt x="2600" y="1"/>
                  </a:moveTo>
                  <a:cubicBezTo>
                    <a:pt x="1953" y="1"/>
                    <a:pt x="1334" y="216"/>
                    <a:pt x="903" y="771"/>
                  </a:cubicBezTo>
                  <a:cubicBezTo>
                    <a:pt x="0" y="1979"/>
                    <a:pt x="767" y="3694"/>
                    <a:pt x="1580" y="4675"/>
                  </a:cubicBezTo>
                  <a:cubicBezTo>
                    <a:pt x="2273" y="5585"/>
                    <a:pt x="3403" y="6431"/>
                    <a:pt x="4535" y="6431"/>
                  </a:cubicBezTo>
                  <a:cubicBezTo>
                    <a:pt x="5061" y="6431"/>
                    <a:pt x="5588" y="6248"/>
                    <a:pt x="6071" y="5804"/>
                  </a:cubicBezTo>
                  <a:lnTo>
                    <a:pt x="6793" y="5116"/>
                  </a:lnTo>
                  <a:cubicBezTo>
                    <a:pt x="6793" y="5116"/>
                    <a:pt x="7403" y="4066"/>
                    <a:pt x="6895" y="3051"/>
                  </a:cubicBezTo>
                  <a:cubicBezTo>
                    <a:pt x="6410" y="2114"/>
                    <a:pt x="5608" y="1313"/>
                    <a:pt x="4773" y="715"/>
                  </a:cubicBezTo>
                  <a:cubicBezTo>
                    <a:pt x="4189" y="309"/>
                    <a:pt x="3375" y="1"/>
                    <a:pt x="2600"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3305450" y="3269525"/>
              <a:ext cx="174350" cy="168150"/>
            </a:xfrm>
            <a:custGeom>
              <a:rect b="b" l="l" r="r" t="t"/>
              <a:pathLst>
                <a:path extrusionOk="0" h="6726" w="6974">
                  <a:moveTo>
                    <a:pt x="2380" y="1"/>
                  </a:moveTo>
                  <a:cubicBezTo>
                    <a:pt x="2198" y="1"/>
                    <a:pt x="2014" y="18"/>
                    <a:pt x="1828" y="55"/>
                  </a:cubicBezTo>
                  <a:cubicBezTo>
                    <a:pt x="1140" y="180"/>
                    <a:pt x="564" y="642"/>
                    <a:pt x="282" y="1285"/>
                  </a:cubicBezTo>
                  <a:cubicBezTo>
                    <a:pt x="0" y="1929"/>
                    <a:pt x="68" y="2651"/>
                    <a:pt x="271" y="3260"/>
                  </a:cubicBezTo>
                  <a:cubicBezTo>
                    <a:pt x="474" y="3847"/>
                    <a:pt x="779" y="4411"/>
                    <a:pt x="1162" y="4896"/>
                  </a:cubicBezTo>
                  <a:cubicBezTo>
                    <a:pt x="1264" y="5020"/>
                    <a:pt x="1343" y="5133"/>
                    <a:pt x="1445" y="5235"/>
                  </a:cubicBezTo>
                  <a:cubicBezTo>
                    <a:pt x="1557" y="5348"/>
                    <a:pt x="1648" y="5461"/>
                    <a:pt x="1761" y="5562"/>
                  </a:cubicBezTo>
                  <a:cubicBezTo>
                    <a:pt x="1975" y="5754"/>
                    <a:pt x="2201" y="5934"/>
                    <a:pt x="2438" y="6092"/>
                  </a:cubicBezTo>
                  <a:cubicBezTo>
                    <a:pt x="2866" y="6386"/>
                    <a:pt x="3363" y="6589"/>
                    <a:pt x="3882" y="6691"/>
                  </a:cubicBezTo>
                  <a:cubicBezTo>
                    <a:pt x="4010" y="6714"/>
                    <a:pt x="4140" y="6725"/>
                    <a:pt x="4269" y="6725"/>
                  </a:cubicBezTo>
                  <a:cubicBezTo>
                    <a:pt x="4582" y="6725"/>
                    <a:pt x="4895" y="6657"/>
                    <a:pt x="5191" y="6521"/>
                  </a:cubicBezTo>
                  <a:cubicBezTo>
                    <a:pt x="5496" y="6375"/>
                    <a:pt x="5766" y="6171"/>
                    <a:pt x="6003" y="5923"/>
                  </a:cubicBezTo>
                  <a:lnTo>
                    <a:pt x="6590" y="5303"/>
                  </a:lnTo>
                  <a:lnTo>
                    <a:pt x="5947" y="5867"/>
                  </a:lnTo>
                  <a:cubicBezTo>
                    <a:pt x="5710" y="6092"/>
                    <a:pt x="5439" y="6262"/>
                    <a:pt x="5135" y="6386"/>
                  </a:cubicBezTo>
                  <a:cubicBezTo>
                    <a:pt x="4904" y="6467"/>
                    <a:pt x="4658" y="6508"/>
                    <a:pt x="4412" y="6508"/>
                  </a:cubicBezTo>
                  <a:cubicBezTo>
                    <a:pt x="4248" y="6508"/>
                    <a:pt x="4085" y="6490"/>
                    <a:pt x="3927" y="6454"/>
                  </a:cubicBezTo>
                  <a:cubicBezTo>
                    <a:pt x="3442" y="6352"/>
                    <a:pt x="3002" y="6138"/>
                    <a:pt x="2607" y="5844"/>
                  </a:cubicBezTo>
                  <a:cubicBezTo>
                    <a:pt x="2392" y="5686"/>
                    <a:pt x="2189" y="5506"/>
                    <a:pt x="2009" y="5314"/>
                  </a:cubicBezTo>
                  <a:cubicBezTo>
                    <a:pt x="1896" y="5224"/>
                    <a:pt x="1817" y="5122"/>
                    <a:pt x="1727" y="5009"/>
                  </a:cubicBezTo>
                  <a:cubicBezTo>
                    <a:pt x="1636" y="4908"/>
                    <a:pt x="1535" y="4783"/>
                    <a:pt x="1445" y="4682"/>
                  </a:cubicBezTo>
                  <a:cubicBezTo>
                    <a:pt x="1095" y="4219"/>
                    <a:pt x="813" y="3700"/>
                    <a:pt x="643" y="3136"/>
                  </a:cubicBezTo>
                  <a:cubicBezTo>
                    <a:pt x="463" y="2572"/>
                    <a:pt x="429" y="1962"/>
                    <a:pt x="655" y="1443"/>
                  </a:cubicBezTo>
                  <a:cubicBezTo>
                    <a:pt x="880" y="924"/>
                    <a:pt x="1343" y="541"/>
                    <a:pt x="1907" y="428"/>
                  </a:cubicBezTo>
                  <a:cubicBezTo>
                    <a:pt x="2069" y="392"/>
                    <a:pt x="2235" y="375"/>
                    <a:pt x="2401" y="375"/>
                  </a:cubicBezTo>
                  <a:cubicBezTo>
                    <a:pt x="2804" y="375"/>
                    <a:pt x="3213" y="469"/>
                    <a:pt x="3589" y="597"/>
                  </a:cubicBezTo>
                  <a:cubicBezTo>
                    <a:pt x="3848" y="687"/>
                    <a:pt x="4096" y="811"/>
                    <a:pt x="4333" y="947"/>
                  </a:cubicBezTo>
                  <a:cubicBezTo>
                    <a:pt x="4570" y="1094"/>
                    <a:pt x="4785" y="1263"/>
                    <a:pt x="4988" y="1421"/>
                  </a:cubicBezTo>
                  <a:cubicBezTo>
                    <a:pt x="5202" y="1579"/>
                    <a:pt x="5383" y="1771"/>
                    <a:pt x="5575" y="1940"/>
                  </a:cubicBezTo>
                  <a:cubicBezTo>
                    <a:pt x="5733" y="2109"/>
                    <a:pt x="5891" y="2278"/>
                    <a:pt x="6049" y="2470"/>
                  </a:cubicBezTo>
                  <a:cubicBezTo>
                    <a:pt x="6195" y="2640"/>
                    <a:pt x="6319" y="2820"/>
                    <a:pt x="6432" y="3012"/>
                  </a:cubicBezTo>
                  <a:cubicBezTo>
                    <a:pt x="6489" y="3102"/>
                    <a:pt x="6568" y="3192"/>
                    <a:pt x="6601" y="3271"/>
                  </a:cubicBezTo>
                  <a:cubicBezTo>
                    <a:pt x="6647" y="3362"/>
                    <a:pt x="6680" y="3452"/>
                    <a:pt x="6714" y="3531"/>
                  </a:cubicBezTo>
                  <a:cubicBezTo>
                    <a:pt x="6827" y="3836"/>
                    <a:pt x="6861" y="4152"/>
                    <a:pt x="6816" y="4479"/>
                  </a:cubicBezTo>
                  <a:cubicBezTo>
                    <a:pt x="6793" y="4682"/>
                    <a:pt x="6748" y="4885"/>
                    <a:pt x="6680" y="5088"/>
                  </a:cubicBezTo>
                  <a:cubicBezTo>
                    <a:pt x="6624" y="5224"/>
                    <a:pt x="6590" y="5303"/>
                    <a:pt x="6590" y="5303"/>
                  </a:cubicBezTo>
                  <a:cubicBezTo>
                    <a:pt x="6624" y="5235"/>
                    <a:pt x="6669" y="5167"/>
                    <a:pt x="6703" y="5099"/>
                  </a:cubicBezTo>
                  <a:cubicBezTo>
                    <a:pt x="6793" y="4908"/>
                    <a:pt x="6861" y="4705"/>
                    <a:pt x="6895" y="4490"/>
                  </a:cubicBezTo>
                  <a:cubicBezTo>
                    <a:pt x="6974" y="4163"/>
                    <a:pt x="6963" y="3813"/>
                    <a:pt x="6861" y="3486"/>
                  </a:cubicBezTo>
                  <a:cubicBezTo>
                    <a:pt x="6827" y="3396"/>
                    <a:pt x="6805" y="3283"/>
                    <a:pt x="6759" y="3192"/>
                  </a:cubicBezTo>
                  <a:cubicBezTo>
                    <a:pt x="6703" y="3102"/>
                    <a:pt x="6658" y="3012"/>
                    <a:pt x="6601" y="2922"/>
                  </a:cubicBezTo>
                  <a:cubicBezTo>
                    <a:pt x="6500" y="2718"/>
                    <a:pt x="6376" y="2527"/>
                    <a:pt x="6240" y="2346"/>
                  </a:cubicBezTo>
                  <a:cubicBezTo>
                    <a:pt x="6082" y="2154"/>
                    <a:pt x="5947" y="1951"/>
                    <a:pt x="5766" y="1759"/>
                  </a:cubicBezTo>
                  <a:cubicBezTo>
                    <a:pt x="5575" y="1579"/>
                    <a:pt x="5405" y="1364"/>
                    <a:pt x="5191" y="1195"/>
                  </a:cubicBezTo>
                  <a:cubicBezTo>
                    <a:pt x="4965" y="1026"/>
                    <a:pt x="4762" y="834"/>
                    <a:pt x="4525" y="665"/>
                  </a:cubicBezTo>
                  <a:cubicBezTo>
                    <a:pt x="4266" y="507"/>
                    <a:pt x="3995" y="371"/>
                    <a:pt x="3713" y="259"/>
                  </a:cubicBezTo>
                  <a:cubicBezTo>
                    <a:pt x="3298" y="112"/>
                    <a:pt x="2848" y="1"/>
                    <a:pt x="238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3422225" y="3400200"/>
              <a:ext cx="160825" cy="194475"/>
            </a:xfrm>
            <a:custGeom>
              <a:rect b="b" l="l" r="r" t="t"/>
              <a:pathLst>
                <a:path extrusionOk="0" h="7779" w="6433">
                  <a:moveTo>
                    <a:pt x="2694" y="0"/>
                  </a:moveTo>
                  <a:cubicBezTo>
                    <a:pt x="2022" y="0"/>
                    <a:pt x="1388" y="292"/>
                    <a:pt x="937" y="1012"/>
                  </a:cubicBezTo>
                  <a:cubicBezTo>
                    <a:pt x="1" y="2524"/>
                    <a:pt x="825" y="5785"/>
                    <a:pt x="1953" y="6891"/>
                  </a:cubicBezTo>
                  <a:lnTo>
                    <a:pt x="2811" y="7523"/>
                  </a:lnTo>
                  <a:cubicBezTo>
                    <a:pt x="2898" y="7705"/>
                    <a:pt x="3075" y="7779"/>
                    <a:pt x="3300" y="7779"/>
                  </a:cubicBezTo>
                  <a:cubicBezTo>
                    <a:pt x="4066" y="7779"/>
                    <a:pt x="5393" y="6927"/>
                    <a:pt x="5654" y="6587"/>
                  </a:cubicBezTo>
                  <a:cubicBezTo>
                    <a:pt x="6376" y="5582"/>
                    <a:pt x="6433" y="3630"/>
                    <a:pt x="6072" y="2536"/>
                  </a:cubicBezTo>
                  <a:cubicBezTo>
                    <a:pt x="5624" y="1237"/>
                    <a:pt x="4077" y="0"/>
                    <a:pt x="2694"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3430975" y="3395025"/>
              <a:ext cx="152925" cy="200125"/>
            </a:xfrm>
            <a:custGeom>
              <a:rect b="b" l="l" r="r" t="t"/>
              <a:pathLst>
                <a:path extrusionOk="0" h="8005" w="6117">
                  <a:moveTo>
                    <a:pt x="2378" y="0"/>
                  </a:moveTo>
                  <a:cubicBezTo>
                    <a:pt x="1614" y="0"/>
                    <a:pt x="894" y="394"/>
                    <a:pt x="486" y="1061"/>
                  </a:cubicBezTo>
                  <a:cubicBezTo>
                    <a:pt x="249" y="1445"/>
                    <a:pt x="91" y="1874"/>
                    <a:pt x="57" y="2325"/>
                  </a:cubicBezTo>
                  <a:cubicBezTo>
                    <a:pt x="1" y="2765"/>
                    <a:pt x="12" y="3194"/>
                    <a:pt x="68" y="3634"/>
                  </a:cubicBezTo>
                  <a:cubicBezTo>
                    <a:pt x="125" y="4063"/>
                    <a:pt x="215" y="4492"/>
                    <a:pt x="339" y="4898"/>
                  </a:cubicBezTo>
                  <a:cubicBezTo>
                    <a:pt x="463" y="5315"/>
                    <a:pt x="621" y="5710"/>
                    <a:pt x="824" y="6094"/>
                  </a:cubicBezTo>
                  <a:cubicBezTo>
                    <a:pt x="1016" y="6478"/>
                    <a:pt x="1265" y="6827"/>
                    <a:pt x="1580" y="7132"/>
                  </a:cubicBezTo>
                  <a:lnTo>
                    <a:pt x="2461" y="7730"/>
                  </a:lnTo>
                  <a:lnTo>
                    <a:pt x="1637" y="7064"/>
                  </a:lnTo>
                  <a:cubicBezTo>
                    <a:pt x="1355" y="6748"/>
                    <a:pt x="1140" y="6399"/>
                    <a:pt x="982" y="6015"/>
                  </a:cubicBezTo>
                  <a:cubicBezTo>
                    <a:pt x="813" y="5631"/>
                    <a:pt x="678" y="5236"/>
                    <a:pt x="576" y="4830"/>
                  </a:cubicBezTo>
                  <a:cubicBezTo>
                    <a:pt x="350" y="4029"/>
                    <a:pt x="294" y="3194"/>
                    <a:pt x="396" y="2381"/>
                  </a:cubicBezTo>
                  <a:cubicBezTo>
                    <a:pt x="441" y="1986"/>
                    <a:pt x="576" y="1603"/>
                    <a:pt x="791" y="1264"/>
                  </a:cubicBezTo>
                  <a:cubicBezTo>
                    <a:pt x="994" y="948"/>
                    <a:pt x="1298" y="689"/>
                    <a:pt x="1648" y="542"/>
                  </a:cubicBezTo>
                  <a:cubicBezTo>
                    <a:pt x="1868" y="453"/>
                    <a:pt x="2100" y="410"/>
                    <a:pt x="2334" y="410"/>
                  </a:cubicBezTo>
                  <a:cubicBezTo>
                    <a:pt x="2485" y="410"/>
                    <a:pt x="2637" y="428"/>
                    <a:pt x="2788" y="463"/>
                  </a:cubicBezTo>
                  <a:cubicBezTo>
                    <a:pt x="3172" y="542"/>
                    <a:pt x="3555" y="689"/>
                    <a:pt x="3882" y="903"/>
                  </a:cubicBezTo>
                  <a:cubicBezTo>
                    <a:pt x="4232" y="1106"/>
                    <a:pt x="4548" y="1366"/>
                    <a:pt x="4819" y="1671"/>
                  </a:cubicBezTo>
                  <a:cubicBezTo>
                    <a:pt x="4954" y="1817"/>
                    <a:pt x="5090" y="1975"/>
                    <a:pt x="5203" y="2144"/>
                  </a:cubicBezTo>
                  <a:cubicBezTo>
                    <a:pt x="5316" y="2314"/>
                    <a:pt x="5406" y="2483"/>
                    <a:pt x="5485" y="2675"/>
                  </a:cubicBezTo>
                  <a:lnTo>
                    <a:pt x="5553" y="2810"/>
                  </a:lnTo>
                  <a:lnTo>
                    <a:pt x="5586" y="2946"/>
                  </a:lnTo>
                  <a:lnTo>
                    <a:pt x="5665" y="3239"/>
                  </a:lnTo>
                  <a:cubicBezTo>
                    <a:pt x="5688" y="3442"/>
                    <a:pt x="5744" y="3634"/>
                    <a:pt x="5744" y="3848"/>
                  </a:cubicBezTo>
                  <a:cubicBezTo>
                    <a:pt x="5767" y="4051"/>
                    <a:pt x="5778" y="4255"/>
                    <a:pt x="5767" y="4458"/>
                  </a:cubicBezTo>
                  <a:cubicBezTo>
                    <a:pt x="5778" y="4661"/>
                    <a:pt x="5767" y="4875"/>
                    <a:pt x="5733" y="5078"/>
                  </a:cubicBezTo>
                  <a:cubicBezTo>
                    <a:pt x="5699" y="5485"/>
                    <a:pt x="5598" y="5880"/>
                    <a:pt x="5451" y="6263"/>
                  </a:cubicBezTo>
                  <a:cubicBezTo>
                    <a:pt x="5417" y="6353"/>
                    <a:pt x="5372" y="6455"/>
                    <a:pt x="5316" y="6545"/>
                  </a:cubicBezTo>
                  <a:lnTo>
                    <a:pt x="5237" y="6681"/>
                  </a:lnTo>
                  <a:cubicBezTo>
                    <a:pt x="5226" y="6701"/>
                    <a:pt x="5207" y="6739"/>
                    <a:pt x="5203" y="6739"/>
                  </a:cubicBezTo>
                  <a:cubicBezTo>
                    <a:pt x="5203" y="6739"/>
                    <a:pt x="5203" y="6738"/>
                    <a:pt x="5203" y="6737"/>
                  </a:cubicBezTo>
                  <a:lnTo>
                    <a:pt x="5158" y="6794"/>
                  </a:lnTo>
                  <a:cubicBezTo>
                    <a:pt x="5011" y="6929"/>
                    <a:pt x="4853" y="7064"/>
                    <a:pt x="4695" y="7177"/>
                  </a:cubicBezTo>
                  <a:cubicBezTo>
                    <a:pt x="4356" y="7425"/>
                    <a:pt x="3984" y="7629"/>
                    <a:pt x="3600" y="7787"/>
                  </a:cubicBezTo>
                  <a:cubicBezTo>
                    <a:pt x="3409" y="7866"/>
                    <a:pt x="3205" y="7922"/>
                    <a:pt x="3002" y="7956"/>
                  </a:cubicBezTo>
                  <a:cubicBezTo>
                    <a:pt x="2965" y="7964"/>
                    <a:pt x="2929" y="7967"/>
                    <a:pt x="2892" y="7967"/>
                  </a:cubicBezTo>
                  <a:cubicBezTo>
                    <a:pt x="2717" y="7967"/>
                    <a:pt x="2554" y="7880"/>
                    <a:pt x="2461" y="7730"/>
                  </a:cubicBezTo>
                  <a:lnTo>
                    <a:pt x="2461" y="7730"/>
                  </a:lnTo>
                  <a:cubicBezTo>
                    <a:pt x="2532" y="7913"/>
                    <a:pt x="2749" y="8004"/>
                    <a:pt x="2940" y="8004"/>
                  </a:cubicBezTo>
                  <a:cubicBezTo>
                    <a:pt x="2961" y="8004"/>
                    <a:pt x="2982" y="8003"/>
                    <a:pt x="3002" y="8001"/>
                  </a:cubicBezTo>
                  <a:cubicBezTo>
                    <a:pt x="3217" y="7990"/>
                    <a:pt x="3431" y="7956"/>
                    <a:pt x="3634" y="7877"/>
                  </a:cubicBezTo>
                  <a:cubicBezTo>
                    <a:pt x="4040" y="7741"/>
                    <a:pt x="4435" y="7561"/>
                    <a:pt x="4796" y="7335"/>
                  </a:cubicBezTo>
                  <a:cubicBezTo>
                    <a:pt x="4988" y="7222"/>
                    <a:pt x="5158" y="7087"/>
                    <a:pt x="5327" y="6940"/>
                  </a:cubicBezTo>
                  <a:lnTo>
                    <a:pt x="5383" y="6873"/>
                  </a:lnTo>
                  <a:cubicBezTo>
                    <a:pt x="5406" y="6850"/>
                    <a:pt x="5428" y="6816"/>
                    <a:pt x="5440" y="6794"/>
                  </a:cubicBezTo>
                  <a:lnTo>
                    <a:pt x="5519" y="6658"/>
                  </a:lnTo>
                  <a:cubicBezTo>
                    <a:pt x="5575" y="6568"/>
                    <a:pt x="5631" y="6478"/>
                    <a:pt x="5677" y="6376"/>
                  </a:cubicBezTo>
                  <a:cubicBezTo>
                    <a:pt x="5857" y="5970"/>
                    <a:pt x="5981" y="5541"/>
                    <a:pt x="6038" y="5101"/>
                  </a:cubicBezTo>
                  <a:cubicBezTo>
                    <a:pt x="6072" y="4886"/>
                    <a:pt x="6094" y="4672"/>
                    <a:pt x="6094" y="4458"/>
                  </a:cubicBezTo>
                  <a:cubicBezTo>
                    <a:pt x="6117" y="4243"/>
                    <a:pt x="6117" y="4018"/>
                    <a:pt x="6094" y="3803"/>
                  </a:cubicBezTo>
                  <a:cubicBezTo>
                    <a:pt x="6094" y="3589"/>
                    <a:pt x="6049" y="3374"/>
                    <a:pt x="6015" y="3160"/>
                  </a:cubicBezTo>
                  <a:lnTo>
                    <a:pt x="5936" y="2833"/>
                  </a:lnTo>
                  <a:cubicBezTo>
                    <a:pt x="5925" y="2776"/>
                    <a:pt x="5914"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18" y="136"/>
                    <a:pt x="2878" y="57"/>
                  </a:cubicBezTo>
                  <a:cubicBezTo>
                    <a:pt x="2711" y="19"/>
                    <a:pt x="2544" y="0"/>
                    <a:pt x="23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3220350" y="3293150"/>
              <a:ext cx="261725" cy="205025"/>
            </a:xfrm>
            <a:custGeom>
              <a:rect b="b" l="l" r="r" t="t"/>
              <a:pathLst>
                <a:path extrusionOk="0" h="8201" w="10469">
                  <a:moveTo>
                    <a:pt x="3824" y="0"/>
                  </a:moveTo>
                  <a:cubicBezTo>
                    <a:pt x="3768" y="0"/>
                    <a:pt x="3711" y="1"/>
                    <a:pt x="3652" y="2"/>
                  </a:cubicBezTo>
                  <a:cubicBezTo>
                    <a:pt x="2411" y="58"/>
                    <a:pt x="1452" y="848"/>
                    <a:pt x="877" y="2067"/>
                  </a:cubicBezTo>
                  <a:cubicBezTo>
                    <a:pt x="0" y="3994"/>
                    <a:pt x="1356" y="8200"/>
                    <a:pt x="3764" y="8200"/>
                  </a:cubicBezTo>
                  <a:cubicBezTo>
                    <a:pt x="3992" y="8200"/>
                    <a:pt x="4230" y="8162"/>
                    <a:pt x="4476" y="8081"/>
                  </a:cubicBezTo>
                  <a:lnTo>
                    <a:pt x="4973" y="7517"/>
                  </a:lnTo>
                  <a:cubicBezTo>
                    <a:pt x="5864"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3230400" y="3288100"/>
              <a:ext cx="248550" cy="211000"/>
            </a:xfrm>
            <a:custGeom>
              <a:rect b="b" l="l" r="r" t="t"/>
              <a:pathLst>
                <a:path extrusionOk="0" h="8440" w="9942">
                  <a:moveTo>
                    <a:pt x="3284" y="1"/>
                  </a:moveTo>
                  <a:cubicBezTo>
                    <a:pt x="3104" y="1"/>
                    <a:pt x="2991" y="23"/>
                    <a:pt x="2856" y="46"/>
                  </a:cubicBezTo>
                  <a:cubicBezTo>
                    <a:pt x="2269" y="147"/>
                    <a:pt x="1716" y="418"/>
                    <a:pt x="1287" y="836"/>
                  </a:cubicBezTo>
                  <a:cubicBezTo>
                    <a:pt x="858" y="1231"/>
                    <a:pt x="520" y="1716"/>
                    <a:pt x="283" y="2258"/>
                  </a:cubicBezTo>
                  <a:cubicBezTo>
                    <a:pt x="80" y="2799"/>
                    <a:pt x="1" y="3386"/>
                    <a:pt x="46" y="3962"/>
                  </a:cubicBezTo>
                  <a:cubicBezTo>
                    <a:pt x="125" y="5101"/>
                    <a:pt x="497" y="6196"/>
                    <a:pt x="1152" y="7144"/>
                  </a:cubicBezTo>
                  <a:cubicBezTo>
                    <a:pt x="1468" y="7618"/>
                    <a:pt x="1908" y="8001"/>
                    <a:pt x="2427" y="8249"/>
                  </a:cubicBezTo>
                  <a:cubicBezTo>
                    <a:pt x="2707" y="8377"/>
                    <a:pt x="3010" y="8439"/>
                    <a:pt x="3315" y="8439"/>
                  </a:cubicBezTo>
                  <a:cubicBezTo>
                    <a:pt x="3575" y="8439"/>
                    <a:pt x="3836" y="8394"/>
                    <a:pt x="4085" y="8306"/>
                  </a:cubicBezTo>
                  <a:lnTo>
                    <a:pt x="4097" y="8306"/>
                  </a:lnTo>
                  <a:lnTo>
                    <a:pt x="4571" y="7719"/>
                  </a:lnTo>
                  <a:lnTo>
                    <a:pt x="4062" y="8261"/>
                  </a:lnTo>
                  <a:lnTo>
                    <a:pt x="4062" y="8261"/>
                  </a:lnTo>
                  <a:cubicBezTo>
                    <a:pt x="3860" y="8322"/>
                    <a:pt x="3652" y="8353"/>
                    <a:pt x="3444" y="8353"/>
                  </a:cubicBezTo>
                  <a:cubicBezTo>
                    <a:pt x="3117" y="8353"/>
                    <a:pt x="2791" y="8277"/>
                    <a:pt x="2494" y="8125"/>
                  </a:cubicBezTo>
                  <a:cubicBezTo>
                    <a:pt x="2020" y="7855"/>
                    <a:pt x="1614" y="7482"/>
                    <a:pt x="1332" y="7020"/>
                  </a:cubicBezTo>
                  <a:cubicBezTo>
                    <a:pt x="745" y="6094"/>
                    <a:pt x="418" y="5033"/>
                    <a:pt x="384" y="3950"/>
                  </a:cubicBezTo>
                  <a:cubicBezTo>
                    <a:pt x="373" y="3420"/>
                    <a:pt x="407" y="2878"/>
                    <a:pt x="621" y="2393"/>
                  </a:cubicBezTo>
                  <a:cubicBezTo>
                    <a:pt x="836" y="1919"/>
                    <a:pt x="1152" y="1479"/>
                    <a:pt x="1535" y="1129"/>
                  </a:cubicBezTo>
                  <a:cubicBezTo>
                    <a:pt x="1908" y="779"/>
                    <a:pt x="2382" y="542"/>
                    <a:pt x="2889" y="452"/>
                  </a:cubicBezTo>
                  <a:cubicBezTo>
                    <a:pt x="3025" y="441"/>
                    <a:pt x="3194" y="407"/>
                    <a:pt x="3284" y="407"/>
                  </a:cubicBezTo>
                  <a:lnTo>
                    <a:pt x="3691" y="430"/>
                  </a:lnTo>
                  <a:cubicBezTo>
                    <a:pt x="3961" y="430"/>
                    <a:pt x="4232" y="452"/>
                    <a:pt x="4492" y="497"/>
                  </a:cubicBezTo>
                  <a:cubicBezTo>
                    <a:pt x="4763" y="531"/>
                    <a:pt x="5022" y="588"/>
                    <a:pt x="5270" y="667"/>
                  </a:cubicBezTo>
                  <a:cubicBezTo>
                    <a:pt x="5530" y="746"/>
                    <a:pt x="5789" y="836"/>
                    <a:pt x="6026" y="949"/>
                  </a:cubicBezTo>
                  <a:cubicBezTo>
                    <a:pt x="6534" y="1152"/>
                    <a:pt x="7008" y="1411"/>
                    <a:pt x="7459" y="1727"/>
                  </a:cubicBezTo>
                  <a:cubicBezTo>
                    <a:pt x="7674" y="1885"/>
                    <a:pt x="7888" y="2054"/>
                    <a:pt x="8091" y="2235"/>
                  </a:cubicBezTo>
                  <a:cubicBezTo>
                    <a:pt x="8283" y="2416"/>
                    <a:pt x="8475" y="2607"/>
                    <a:pt x="8656" y="2811"/>
                  </a:cubicBezTo>
                  <a:cubicBezTo>
                    <a:pt x="8825" y="3014"/>
                    <a:pt x="8994" y="3228"/>
                    <a:pt x="9141" y="3454"/>
                  </a:cubicBezTo>
                  <a:cubicBezTo>
                    <a:pt x="9220" y="3567"/>
                    <a:pt x="9276" y="3679"/>
                    <a:pt x="9344" y="3792"/>
                  </a:cubicBezTo>
                  <a:lnTo>
                    <a:pt x="9434" y="3962"/>
                  </a:lnTo>
                  <a:lnTo>
                    <a:pt x="9524" y="4153"/>
                  </a:lnTo>
                  <a:cubicBezTo>
                    <a:pt x="9570" y="4266"/>
                    <a:pt x="9615" y="4368"/>
                    <a:pt x="9637" y="4481"/>
                  </a:cubicBezTo>
                  <a:cubicBezTo>
                    <a:pt x="9615" y="4593"/>
                    <a:pt x="9570" y="4684"/>
                    <a:pt x="9491" y="4763"/>
                  </a:cubicBezTo>
                  <a:cubicBezTo>
                    <a:pt x="9321" y="4966"/>
                    <a:pt x="9130" y="5146"/>
                    <a:pt x="8904" y="5304"/>
                  </a:cubicBezTo>
                  <a:cubicBezTo>
                    <a:pt x="8464" y="5620"/>
                    <a:pt x="8001" y="5914"/>
                    <a:pt x="7516" y="6184"/>
                  </a:cubicBezTo>
                  <a:cubicBezTo>
                    <a:pt x="6557" y="6726"/>
                    <a:pt x="5552" y="7211"/>
                    <a:pt x="4571" y="7719"/>
                  </a:cubicBezTo>
                  <a:cubicBezTo>
                    <a:pt x="5598" y="7290"/>
                    <a:pt x="6613" y="6850"/>
                    <a:pt x="7617" y="6354"/>
                  </a:cubicBezTo>
                  <a:cubicBezTo>
                    <a:pt x="8114" y="6105"/>
                    <a:pt x="8599" y="5823"/>
                    <a:pt x="9062" y="5507"/>
                  </a:cubicBezTo>
                  <a:cubicBezTo>
                    <a:pt x="9299" y="5349"/>
                    <a:pt x="9524" y="5158"/>
                    <a:pt x="9716" y="4943"/>
                  </a:cubicBezTo>
                  <a:cubicBezTo>
                    <a:pt x="9840" y="4819"/>
                    <a:pt x="9908" y="4661"/>
                    <a:pt x="9942" y="4503"/>
                  </a:cubicBezTo>
                  <a:cubicBezTo>
                    <a:pt x="9942" y="4402"/>
                    <a:pt x="9919" y="4311"/>
                    <a:pt x="9886" y="4232"/>
                  </a:cubicBezTo>
                  <a:lnTo>
                    <a:pt x="9818" y="4040"/>
                  </a:lnTo>
                  <a:cubicBezTo>
                    <a:pt x="9773" y="3905"/>
                    <a:pt x="9705" y="3770"/>
                    <a:pt x="9637" y="3646"/>
                  </a:cubicBezTo>
                  <a:cubicBezTo>
                    <a:pt x="9570" y="3521"/>
                    <a:pt x="9513" y="3386"/>
                    <a:pt x="9434" y="3262"/>
                  </a:cubicBezTo>
                  <a:cubicBezTo>
                    <a:pt x="9276" y="3025"/>
                    <a:pt x="9107" y="2788"/>
                    <a:pt x="8926" y="2574"/>
                  </a:cubicBezTo>
                  <a:cubicBezTo>
                    <a:pt x="8565" y="2133"/>
                    <a:pt x="8148" y="1750"/>
                    <a:pt x="7685" y="1423"/>
                  </a:cubicBezTo>
                  <a:cubicBezTo>
                    <a:pt x="7222" y="1084"/>
                    <a:pt x="6715" y="802"/>
                    <a:pt x="6196" y="576"/>
                  </a:cubicBezTo>
                  <a:cubicBezTo>
                    <a:pt x="5936" y="463"/>
                    <a:pt x="5665" y="362"/>
                    <a:pt x="5394" y="283"/>
                  </a:cubicBezTo>
                  <a:cubicBezTo>
                    <a:pt x="5124" y="181"/>
                    <a:pt x="4842" y="125"/>
                    <a:pt x="4559" y="80"/>
                  </a:cubicBezTo>
                  <a:cubicBezTo>
                    <a:pt x="4324" y="33"/>
                    <a:pt x="4089" y="9"/>
                    <a:pt x="3854" y="9"/>
                  </a:cubicBezTo>
                  <a:cubicBezTo>
                    <a:pt x="3807" y="9"/>
                    <a:pt x="3760" y="10"/>
                    <a:pt x="3713" y="12"/>
                  </a:cubicBezTo>
                  <a:lnTo>
                    <a:pt x="3284" y="1"/>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3218825" y="3342000"/>
              <a:ext cx="261550" cy="202025"/>
            </a:xfrm>
            <a:custGeom>
              <a:rect b="b" l="l" r="r" t="t"/>
              <a:pathLst>
                <a:path extrusionOk="0" h="8081" w="10462">
                  <a:moveTo>
                    <a:pt x="4819" y="0"/>
                  </a:moveTo>
                  <a:cubicBezTo>
                    <a:pt x="2404" y="11"/>
                    <a:pt x="91" y="903"/>
                    <a:pt x="24" y="3735"/>
                  </a:cubicBezTo>
                  <a:cubicBezTo>
                    <a:pt x="1" y="4807"/>
                    <a:pt x="644" y="5992"/>
                    <a:pt x="1299" y="6804"/>
                  </a:cubicBezTo>
                  <a:cubicBezTo>
                    <a:pt x="1705" y="7290"/>
                    <a:pt x="2213" y="7741"/>
                    <a:pt x="2822" y="7955"/>
                  </a:cubicBezTo>
                  <a:cubicBezTo>
                    <a:pt x="3105" y="8039"/>
                    <a:pt x="3396" y="8081"/>
                    <a:pt x="3688" y="8081"/>
                  </a:cubicBezTo>
                  <a:cubicBezTo>
                    <a:pt x="3989" y="8081"/>
                    <a:pt x="4290" y="8036"/>
                    <a:pt x="4582" y="7944"/>
                  </a:cubicBezTo>
                  <a:cubicBezTo>
                    <a:pt x="5180" y="7775"/>
                    <a:pt x="5745" y="7515"/>
                    <a:pt x="6264" y="7165"/>
                  </a:cubicBezTo>
                  <a:cubicBezTo>
                    <a:pt x="7426" y="6364"/>
                    <a:pt x="8600" y="5405"/>
                    <a:pt x="9389" y="4220"/>
                  </a:cubicBezTo>
                  <a:cubicBezTo>
                    <a:pt x="10270" y="2979"/>
                    <a:pt x="10461" y="2110"/>
                    <a:pt x="9073" y="1298"/>
                  </a:cubicBezTo>
                  <a:cubicBezTo>
                    <a:pt x="7810" y="474"/>
                    <a:pt x="6331" y="23"/>
                    <a:pt x="481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3216850" y="3336850"/>
              <a:ext cx="257600" cy="207075"/>
            </a:xfrm>
            <a:custGeom>
              <a:rect b="b" l="l" r="r" t="t"/>
              <a:pathLst>
                <a:path extrusionOk="0" h="8283" w="10304">
                  <a:moveTo>
                    <a:pt x="4841" y="1"/>
                  </a:moveTo>
                  <a:cubicBezTo>
                    <a:pt x="4003" y="1"/>
                    <a:pt x="3168" y="138"/>
                    <a:pt x="2382" y="432"/>
                  </a:cubicBezTo>
                  <a:cubicBezTo>
                    <a:pt x="1964" y="590"/>
                    <a:pt x="1569" y="815"/>
                    <a:pt x="1220" y="1097"/>
                  </a:cubicBezTo>
                  <a:cubicBezTo>
                    <a:pt x="881" y="1380"/>
                    <a:pt x="610" y="1729"/>
                    <a:pt x="407" y="2124"/>
                  </a:cubicBezTo>
                  <a:cubicBezTo>
                    <a:pt x="215" y="2497"/>
                    <a:pt x="103" y="2903"/>
                    <a:pt x="46" y="3320"/>
                  </a:cubicBezTo>
                  <a:cubicBezTo>
                    <a:pt x="12" y="3524"/>
                    <a:pt x="12" y="3727"/>
                    <a:pt x="1" y="3919"/>
                  </a:cubicBezTo>
                  <a:cubicBezTo>
                    <a:pt x="12" y="4122"/>
                    <a:pt x="24" y="4313"/>
                    <a:pt x="69" y="4505"/>
                  </a:cubicBezTo>
                  <a:cubicBezTo>
                    <a:pt x="215" y="5216"/>
                    <a:pt x="520" y="5882"/>
                    <a:pt x="938" y="6469"/>
                  </a:cubicBezTo>
                  <a:cubicBezTo>
                    <a:pt x="1276" y="6965"/>
                    <a:pt x="1694" y="7417"/>
                    <a:pt x="2179" y="7778"/>
                  </a:cubicBezTo>
                  <a:cubicBezTo>
                    <a:pt x="2551" y="8060"/>
                    <a:pt x="2991" y="8229"/>
                    <a:pt x="3465" y="8274"/>
                  </a:cubicBezTo>
                  <a:cubicBezTo>
                    <a:pt x="3550" y="8280"/>
                    <a:pt x="3634" y="8283"/>
                    <a:pt x="3719" y="8283"/>
                  </a:cubicBezTo>
                  <a:cubicBezTo>
                    <a:pt x="3804" y="8283"/>
                    <a:pt x="3888" y="8280"/>
                    <a:pt x="3973" y="8274"/>
                  </a:cubicBezTo>
                  <a:cubicBezTo>
                    <a:pt x="4097" y="8263"/>
                    <a:pt x="4233" y="8252"/>
                    <a:pt x="4357" y="8218"/>
                  </a:cubicBezTo>
                  <a:lnTo>
                    <a:pt x="4661" y="8150"/>
                  </a:lnTo>
                  <a:lnTo>
                    <a:pt x="4661" y="8150"/>
                  </a:lnTo>
                  <a:lnTo>
                    <a:pt x="4357" y="8207"/>
                  </a:lnTo>
                  <a:cubicBezTo>
                    <a:pt x="4233" y="8229"/>
                    <a:pt x="4097" y="8252"/>
                    <a:pt x="3973" y="8252"/>
                  </a:cubicBezTo>
                  <a:cubicBezTo>
                    <a:pt x="3888" y="8263"/>
                    <a:pt x="3804" y="8269"/>
                    <a:pt x="3719" y="8269"/>
                  </a:cubicBezTo>
                  <a:cubicBezTo>
                    <a:pt x="3634" y="8269"/>
                    <a:pt x="3550" y="8263"/>
                    <a:pt x="3465" y="8252"/>
                  </a:cubicBezTo>
                  <a:cubicBezTo>
                    <a:pt x="3003" y="8207"/>
                    <a:pt x="2562" y="8026"/>
                    <a:pt x="2201" y="7744"/>
                  </a:cubicBezTo>
                  <a:cubicBezTo>
                    <a:pt x="1727" y="7383"/>
                    <a:pt x="1332" y="6931"/>
                    <a:pt x="1017" y="6424"/>
                  </a:cubicBezTo>
                  <a:cubicBezTo>
                    <a:pt x="633" y="5837"/>
                    <a:pt x="373" y="5182"/>
                    <a:pt x="249" y="4483"/>
                  </a:cubicBezTo>
                  <a:cubicBezTo>
                    <a:pt x="227" y="4302"/>
                    <a:pt x="215" y="4110"/>
                    <a:pt x="215" y="3919"/>
                  </a:cubicBezTo>
                  <a:cubicBezTo>
                    <a:pt x="238" y="3738"/>
                    <a:pt x="249" y="3546"/>
                    <a:pt x="283" y="3354"/>
                  </a:cubicBezTo>
                  <a:cubicBezTo>
                    <a:pt x="351" y="2971"/>
                    <a:pt x="475" y="2598"/>
                    <a:pt x="667" y="2260"/>
                  </a:cubicBezTo>
                  <a:cubicBezTo>
                    <a:pt x="1084" y="1560"/>
                    <a:pt x="1739" y="1030"/>
                    <a:pt x="2517" y="782"/>
                  </a:cubicBezTo>
                  <a:cubicBezTo>
                    <a:pt x="3211" y="537"/>
                    <a:pt x="3939" y="411"/>
                    <a:pt x="4679" y="411"/>
                  </a:cubicBezTo>
                  <a:cubicBezTo>
                    <a:pt x="4793" y="411"/>
                    <a:pt x="4908" y="414"/>
                    <a:pt x="5022" y="420"/>
                  </a:cubicBezTo>
                  <a:cubicBezTo>
                    <a:pt x="5869" y="466"/>
                    <a:pt x="6738" y="578"/>
                    <a:pt x="7516" y="894"/>
                  </a:cubicBezTo>
                  <a:cubicBezTo>
                    <a:pt x="7708" y="973"/>
                    <a:pt x="7911" y="1018"/>
                    <a:pt x="8092" y="1120"/>
                  </a:cubicBezTo>
                  <a:cubicBezTo>
                    <a:pt x="8284" y="1233"/>
                    <a:pt x="8475" y="1323"/>
                    <a:pt x="8656" y="1425"/>
                  </a:cubicBezTo>
                  <a:cubicBezTo>
                    <a:pt x="9028" y="1594"/>
                    <a:pt x="9367" y="1808"/>
                    <a:pt x="9672" y="2079"/>
                  </a:cubicBezTo>
                  <a:cubicBezTo>
                    <a:pt x="9954" y="2327"/>
                    <a:pt x="10078" y="2700"/>
                    <a:pt x="10021" y="3061"/>
                  </a:cubicBezTo>
                  <a:cubicBezTo>
                    <a:pt x="9942" y="3433"/>
                    <a:pt x="9796" y="3772"/>
                    <a:pt x="9581" y="4088"/>
                  </a:cubicBezTo>
                  <a:cubicBezTo>
                    <a:pt x="9209" y="4686"/>
                    <a:pt x="8769" y="5239"/>
                    <a:pt x="8284" y="5747"/>
                  </a:cubicBezTo>
                  <a:cubicBezTo>
                    <a:pt x="8069" y="5972"/>
                    <a:pt x="7832" y="6187"/>
                    <a:pt x="7584" y="6378"/>
                  </a:cubicBezTo>
                  <a:cubicBezTo>
                    <a:pt x="7381" y="6570"/>
                    <a:pt x="7155" y="6751"/>
                    <a:pt x="6929" y="6920"/>
                  </a:cubicBezTo>
                  <a:lnTo>
                    <a:pt x="6320" y="7360"/>
                  </a:lnTo>
                  <a:cubicBezTo>
                    <a:pt x="6140" y="7473"/>
                    <a:pt x="5959" y="7586"/>
                    <a:pt x="5778" y="7687"/>
                  </a:cubicBezTo>
                  <a:cubicBezTo>
                    <a:pt x="5620" y="7778"/>
                    <a:pt x="5474" y="7845"/>
                    <a:pt x="5316" y="7913"/>
                  </a:cubicBezTo>
                  <a:cubicBezTo>
                    <a:pt x="5203" y="7970"/>
                    <a:pt x="5079" y="8015"/>
                    <a:pt x="4955" y="8049"/>
                  </a:cubicBezTo>
                  <a:cubicBezTo>
                    <a:pt x="4763" y="8116"/>
                    <a:pt x="4661" y="8150"/>
                    <a:pt x="4661" y="8150"/>
                  </a:cubicBezTo>
                  <a:lnTo>
                    <a:pt x="4966" y="8060"/>
                  </a:lnTo>
                  <a:cubicBezTo>
                    <a:pt x="5079" y="8026"/>
                    <a:pt x="5203" y="7981"/>
                    <a:pt x="5316" y="7924"/>
                  </a:cubicBezTo>
                  <a:cubicBezTo>
                    <a:pt x="5474" y="7857"/>
                    <a:pt x="5632" y="7789"/>
                    <a:pt x="5778" y="7710"/>
                  </a:cubicBezTo>
                  <a:cubicBezTo>
                    <a:pt x="5970" y="7608"/>
                    <a:pt x="6151" y="7507"/>
                    <a:pt x="6331" y="7394"/>
                  </a:cubicBezTo>
                  <a:lnTo>
                    <a:pt x="6952" y="6954"/>
                  </a:lnTo>
                  <a:cubicBezTo>
                    <a:pt x="7189" y="6796"/>
                    <a:pt x="7415" y="6615"/>
                    <a:pt x="7629" y="6435"/>
                  </a:cubicBezTo>
                  <a:cubicBezTo>
                    <a:pt x="7877" y="6243"/>
                    <a:pt x="8126" y="6029"/>
                    <a:pt x="8351" y="5814"/>
                  </a:cubicBezTo>
                  <a:cubicBezTo>
                    <a:pt x="8870" y="5318"/>
                    <a:pt x="9333" y="4776"/>
                    <a:pt x="9739" y="4189"/>
                  </a:cubicBezTo>
                  <a:cubicBezTo>
                    <a:pt x="9987" y="3862"/>
                    <a:pt x="10157" y="3501"/>
                    <a:pt x="10258" y="3106"/>
                  </a:cubicBezTo>
                  <a:cubicBezTo>
                    <a:pt x="10303" y="2892"/>
                    <a:pt x="10292" y="2666"/>
                    <a:pt x="10236" y="2452"/>
                  </a:cubicBezTo>
                  <a:cubicBezTo>
                    <a:pt x="10157" y="2237"/>
                    <a:pt x="10044" y="2045"/>
                    <a:pt x="9886" y="1876"/>
                  </a:cubicBezTo>
                  <a:cubicBezTo>
                    <a:pt x="9581" y="1571"/>
                    <a:pt x="9220" y="1323"/>
                    <a:pt x="8836" y="1131"/>
                  </a:cubicBezTo>
                  <a:lnTo>
                    <a:pt x="8272" y="815"/>
                  </a:lnTo>
                  <a:cubicBezTo>
                    <a:pt x="8069" y="725"/>
                    <a:pt x="7855" y="646"/>
                    <a:pt x="7652" y="556"/>
                  </a:cubicBezTo>
                  <a:cubicBezTo>
                    <a:pt x="6828" y="206"/>
                    <a:pt x="5925" y="71"/>
                    <a:pt x="5034" y="3"/>
                  </a:cubicBezTo>
                  <a:cubicBezTo>
                    <a:pt x="4970" y="1"/>
                    <a:pt x="4905" y="1"/>
                    <a:pt x="484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3334225" y="3397575"/>
              <a:ext cx="201450" cy="241975"/>
            </a:xfrm>
            <a:custGeom>
              <a:rect b="b" l="l" r="r" t="t"/>
              <a:pathLst>
                <a:path extrusionOk="0" h="9679" w="8058">
                  <a:moveTo>
                    <a:pt x="5620" y="0"/>
                  </a:moveTo>
                  <a:cubicBezTo>
                    <a:pt x="4029" y="1038"/>
                    <a:pt x="2415" y="2268"/>
                    <a:pt x="1219" y="3667"/>
                  </a:cubicBezTo>
                  <a:cubicBezTo>
                    <a:pt x="598" y="4390"/>
                    <a:pt x="136" y="4965"/>
                    <a:pt x="23" y="5947"/>
                  </a:cubicBezTo>
                  <a:cubicBezTo>
                    <a:pt x="0" y="6195"/>
                    <a:pt x="260" y="6996"/>
                    <a:pt x="339" y="7256"/>
                  </a:cubicBezTo>
                  <a:cubicBezTo>
                    <a:pt x="610" y="8091"/>
                    <a:pt x="1377" y="8892"/>
                    <a:pt x="2054" y="9242"/>
                  </a:cubicBezTo>
                  <a:cubicBezTo>
                    <a:pt x="2657" y="9533"/>
                    <a:pt x="3344" y="9678"/>
                    <a:pt x="4029" y="9678"/>
                  </a:cubicBezTo>
                  <a:cubicBezTo>
                    <a:pt x="5869" y="9678"/>
                    <a:pt x="7702" y="8630"/>
                    <a:pt x="7899" y="6534"/>
                  </a:cubicBezTo>
                  <a:cubicBezTo>
                    <a:pt x="8057" y="4593"/>
                    <a:pt x="7730" y="2663"/>
                    <a:pt x="5620"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3334500" y="3391925"/>
              <a:ext cx="203150" cy="249500"/>
            </a:xfrm>
            <a:custGeom>
              <a:rect b="b" l="l" r="r" t="t"/>
              <a:pathLst>
                <a:path extrusionOk="0" h="9980" w="8126">
                  <a:moveTo>
                    <a:pt x="5643" y="0"/>
                  </a:moveTo>
                  <a:lnTo>
                    <a:pt x="5518" y="79"/>
                  </a:lnTo>
                  <a:cubicBezTo>
                    <a:pt x="4853" y="542"/>
                    <a:pt x="4187" y="1027"/>
                    <a:pt x="3555" y="1546"/>
                  </a:cubicBezTo>
                  <a:cubicBezTo>
                    <a:pt x="3239" y="1795"/>
                    <a:pt x="2934" y="2065"/>
                    <a:pt x="2630" y="2336"/>
                  </a:cubicBezTo>
                  <a:cubicBezTo>
                    <a:pt x="2325" y="2618"/>
                    <a:pt x="2043" y="2900"/>
                    <a:pt x="1761" y="3205"/>
                  </a:cubicBezTo>
                  <a:cubicBezTo>
                    <a:pt x="1625" y="3340"/>
                    <a:pt x="1490" y="3498"/>
                    <a:pt x="1355" y="3656"/>
                  </a:cubicBezTo>
                  <a:cubicBezTo>
                    <a:pt x="1219" y="3803"/>
                    <a:pt x="1095" y="3961"/>
                    <a:pt x="971" y="4119"/>
                  </a:cubicBezTo>
                  <a:cubicBezTo>
                    <a:pt x="700" y="4435"/>
                    <a:pt x="474" y="4774"/>
                    <a:pt x="294" y="5135"/>
                  </a:cubicBezTo>
                  <a:cubicBezTo>
                    <a:pt x="204" y="5315"/>
                    <a:pt x="136" y="5507"/>
                    <a:pt x="91" y="5710"/>
                  </a:cubicBezTo>
                  <a:cubicBezTo>
                    <a:pt x="57" y="5812"/>
                    <a:pt x="34" y="5902"/>
                    <a:pt x="23" y="6004"/>
                  </a:cubicBezTo>
                  <a:cubicBezTo>
                    <a:pt x="0" y="6105"/>
                    <a:pt x="0" y="6207"/>
                    <a:pt x="12" y="6308"/>
                  </a:cubicBezTo>
                  <a:cubicBezTo>
                    <a:pt x="91" y="6714"/>
                    <a:pt x="192" y="7098"/>
                    <a:pt x="328" y="7482"/>
                  </a:cubicBezTo>
                  <a:cubicBezTo>
                    <a:pt x="192" y="7098"/>
                    <a:pt x="91" y="6714"/>
                    <a:pt x="23" y="6308"/>
                  </a:cubicBezTo>
                  <a:cubicBezTo>
                    <a:pt x="12" y="6207"/>
                    <a:pt x="23" y="6105"/>
                    <a:pt x="46" y="6015"/>
                  </a:cubicBezTo>
                  <a:cubicBezTo>
                    <a:pt x="57" y="5913"/>
                    <a:pt x="79" y="5812"/>
                    <a:pt x="102" y="5710"/>
                  </a:cubicBezTo>
                  <a:cubicBezTo>
                    <a:pt x="158" y="5518"/>
                    <a:pt x="226" y="5326"/>
                    <a:pt x="316" y="5146"/>
                  </a:cubicBezTo>
                  <a:cubicBezTo>
                    <a:pt x="508" y="4796"/>
                    <a:pt x="745" y="4469"/>
                    <a:pt x="1016" y="4164"/>
                  </a:cubicBezTo>
                  <a:cubicBezTo>
                    <a:pt x="1151" y="4006"/>
                    <a:pt x="1287" y="3860"/>
                    <a:pt x="1422" y="3713"/>
                  </a:cubicBezTo>
                  <a:cubicBezTo>
                    <a:pt x="1569" y="3566"/>
                    <a:pt x="1704" y="3419"/>
                    <a:pt x="1851" y="3284"/>
                  </a:cubicBezTo>
                  <a:cubicBezTo>
                    <a:pt x="2133" y="3002"/>
                    <a:pt x="2427" y="2720"/>
                    <a:pt x="2743" y="2472"/>
                  </a:cubicBezTo>
                  <a:cubicBezTo>
                    <a:pt x="3058" y="2212"/>
                    <a:pt x="3363" y="1964"/>
                    <a:pt x="3690" y="1727"/>
                  </a:cubicBezTo>
                  <a:cubicBezTo>
                    <a:pt x="4292" y="1273"/>
                    <a:pt x="4924" y="848"/>
                    <a:pt x="5557" y="444"/>
                  </a:cubicBezTo>
                  <a:lnTo>
                    <a:pt x="5557" y="444"/>
                  </a:lnTo>
                  <a:cubicBezTo>
                    <a:pt x="5735" y="690"/>
                    <a:pt x="5919" y="943"/>
                    <a:pt x="6094" y="1196"/>
                  </a:cubicBezTo>
                  <a:cubicBezTo>
                    <a:pt x="6297" y="1490"/>
                    <a:pt x="6489" y="1795"/>
                    <a:pt x="6658" y="2110"/>
                  </a:cubicBezTo>
                  <a:cubicBezTo>
                    <a:pt x="6827" y="2415"/>
                    <a:pt x="6985" y="2731"/>
                    <a:pt x="7121" y="3058"/>
                  </a:cubicBezTo>
                  <a:cubicBezTo>
                    <a:pt x="7256" y="3386"/>
                    <a:pt x="7369" y="3713"/>
                    <a:pt x="7471" y="4063"/>
                  </a:cubicBezTo>
                  <a:cubicBezTo>
                    <a:pt x="7651" y="4740"/>
                    <a:pt x="7741" y="5439"/>
                    <a:pt x="7730" y="6150"/>
                  </a:cubicBezTo>
                  <a:cubicBezTo>
                    <a:pt x="7730" y="6500"/>
                    <a:pt x="7708" y="6850"/>
                    <a:pt x="7640" y="7188"/>
                  </a:cubicBezTo>
                  <a:cubicBezTo>
                    <a:pt x="7572" y="7527"/>
                    <a:pt x="7459" y="7854"/>
                    <a:pt x="7279" y="8147"/>
                  </a:cubicBezTo>
                  <a:cubicBezTo>
                    <a:pt x="6918" y="8746"/>
                    <a:pt x="6365" y="9219"/>
                    <a:pt x="5722" y="9479"/>
                  </a:cubicBezTo>
                  <a:cubicBezTo>
                    <a:pt x="5137" y="9731"/>
                    <a:pt x="4499" y="9857"/>
                    <a:pt x="3863" y="9857"/>
                  </a:cubicBezTo>
                  <a:cubicBezTo>
                    <a:pt x="3786" y="9857"/>
                    <a:pt x="3710" y="9855"/>
                    <a:pt x="3634" y="9851"/>
                  </a:cubicBezTo>
                  <a:cubicBezTo>
                    <a:pt x="3284" y="9829"/>
                    <a:pt x="2923" y="9761"/>
                    <a:pt x="2585" y="9660"/>
                  </a:cubicBezTo>
                  <a:cubicBezTo>
                    <a:pt x="2235" y="9558"/>
                    <a:pt x="1908" y="9400"/>
                    <a:pt x="1625" y="9174"/>
                  </a:cubicBezTo>
                  <a:cubicBezTo>
                    <a:pt x="1332" y="8960"/>
                    <a:pt x="1072" y="8712"/>
                    <a:pt x="858" y="8430"/>
                  </a:cubicBezTo>
                  <a:cubicBezTo>
                    <a:pt x="632" y="8147"/>
                    <a:pt x="452" y="7820"/>
                    <a:pt x="328" y="7482"/>
                  </a:cubicBezTo>
                  <a:lnTo>
                    <a:pt x="328" y="7482"/>
                  </a:lnTo>
                  <a:cubicBezTo>
                    <a:pt x="441" y="7820"/>
                    <a:pt x="621" y="8147"/>
                    <a:pt x="836" y="8430"/>
                  </a:cubicBezTo>
                  <a:cubicBezTo>
                    <a:pt x="1050" y="8723"/>
                    <a:pt x="1309" y="8994"/>
                    <a:pt x="1603" y="9219"/>
                  </a:cubicBezTo>
                  <a:cubicBezTo>
                    <a:pt x="1885" y="9445"/>
                    <a:pt x="2212" y="9614"/>
                    <a:pt x="2562" y="9716"/>
                  </a:cubicBezTo>
                  <a:cubicBezTo>
                    <a:pt x="2912" y="9840"/>
                    <a:pt x="3262" y="9919"/>
                    <a:pt x="3634" y="9953"/>
                  </a:cubicBezTo>
                  <a:cubicBezTo>
                    <a:pt x="3797" y="9970"/>
                    <a:pt x="3959" y="9979"/>
                    <a:pt x="4122" y="9979"/>
                  </a:cubicBezTo>
                  <a:cubicBezTo>
                    <a:pt x="4691" y="9979"/>
                    <a:pt x="5254" y="9873"/>
                    <a:pt x="5789" y="9671"/>
                  </a:cubicBezTo>
                  <a:cubicBezTo>
                    <a:pt x="6500" y="9411"/>
                    <a:pt x="7110" y="8937"/>
                    <a:pt x="7527" y="8305"/>
                  </a:cubicBezTo>
                  <a:cubicBezTo>
                    <a:pt x="7741" y="7990"/>
                    <a:pt x="7899" y="7640"/>
                    <a:pt x="7978" y="7267"/>
                  </a:cubicBezTo>
                  <a:cubicBezTo>
                    <a:pt x="8057" y="6906"/>
                    <a:pt x="8103" y="6534"/>
                    <a:pt x="8103" y="6161"/>
                  </a:cubicBezTo>
                  <a:cubicBezTo>
                    <a:pt x="8125" y="5417"/>
                    <a:pt x="8046" y="4672"/>
                    <a:pt x="7866" y="3961"/>
                  </a:cubicBezTo>
                  <a:cubicBezTo>
                    <a:pt x="7764" y="3600"/>
                    <a:pt x="7651" y="3250"/>
                    <a:pt x="7493" y="2912"/>
                  </a:cubicBezTo>
                  <a:cubicBezTo>
                    <a:pt x="7346" y="2573"/>
                    <a:pt x="7177" y="2235"/>
                    <a:pt x="6997" y="1919"/>
                  </a:cubicBezTo>
                  <a:cubicBezTo>
                    <a:pt x="6624" y="1287"/>
                    <a:pt x="6207" y="689"/>
                    <a:pt x="5744" y="124"/>
                  </a:cubicBezTo>
                  <a:lnTo>
                    <a:pt x="5643" y="0"/>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3479225" y="3346225"/>
              <a:ext cx="27100" cy="46575"/>
            </a:xfrm>
            <a:custGeom>
              <a:rect b="b" l="l" r="r" t="t"/>
              <a:pathLst>
                <a:path extrusionOk="0" h="1863" w="1084">
                  <a:moveTo>
                    <a:pt x="1084" y="0"/>
                  </a:moveTo>
                  <a:lnTo>
                    <a:pt x="1084" y="0"/>
                  </a:lnTo>
                  <a:cubicBezTo>
                    <a:pt x="993" y="79"/>
                    <a:pt x="903" y="158"/>
                    <a:pt x="835" y="260"/>
                  </a:cubicBezTo>
                  <a:cubicBezTo>
                    <a:pt x="768" y="339"/>
                    <a:pt x="689" y="429"/>
                    <a:pt x="610" y="519"/>
                  </a:cubicBezTo>
                  <a:cubicBezTo>
                    <a:pt x="531" y="621"/>
                    <a:pt x="463" y="722"/>
                    <a:pt x="395" y="824"/>
                  </a:cubicBezTo>
                  <a:cubicBezTo>
                    <a:pt x="249" y="1038"/>
                    <a:pt x="136" y="1264"/>
                    <a:pt x="68" y="1512"/>
                  </a:cubicBezTo>
                  <a:cubicBezTo>
                    <a:pt x="34" y="1625"/>
                    <a:pt x="12" y="1738"/>
                    <a:pt x="0" y="1862"/>
                  </a:cubicBezTo>
                  <a:cubicBezTo>
                    <a:pt x="102" y="1794"/>
                    <a:pt x="192" y="1715"/>
                    <a:pt x="271" y="1625"/>
                  </a:cubicBezTo>
                  <a:cubicBezTo>
                    <a:pt x="440" y="1456"/>
                    <a:pt x="598" y="1264"/>
                    <a:pt x="734" y="1061"/>
                  </a:cubicBezTo>
                  <a:cubicBezTo>
                    <a:pt x="880" y="835"/>
                    <a:pt x="982" y="598"/>
                    <a:pt x="1050" y="350"/>
                  </a:cubicBezTo>
                  <a:cubicBezTo>
                    <a:pt x="1072" y="237"/>
                    <a:pt x="1084" y="113"/>
                    <a:pt x="108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3486275" y="3362875"/>
              <a:ext cx="30500" cy="27375"/>
            </a:xfrm>
            <a:custGeom>
              <a:rect b="b" l="l" r="r" t="t"/>
              <a:pathLst>
                <a:path extrusionOk="0" h="1095" w="1220">
                  <a:moveTo>
                    <a:pt x="1219" y="0"/>
                  </a:moveTo>
                  <a:cubicBezTo>
                    <a:pt x="1129" y="23"/>
                    <a:pt x="1039" y="56"/>
                    <a:pt x="960" y="102"/>
                  </a:cubicBezTo>
                  <a:cubicBezTo>
                    <a:pt x="881" y="147"/>
                    <a:pt x="802" y="192"/>
                    <a:pt x="723" y="237"/>
                  </a:cubicBezTo>
                  <a:cubicBezTo>
                    <a:pt x="644" y="282"/>
                    <a:pt x="565" y="339"/>
                    <a:pt x="486" y="406"/>
                  </a:cubicBezTo>
                  <a:cubicBezTo>
                    <a:pt x="339" y="519"/>
                    <a:pt x="215" y="666"/>
                    <a:pt x="113" y="835"/>
                  </a:cubicBezTo>
                  <a:cubicBezTo>
                    <a:pt x="57" y="914"/>
                    <a:pt x="23" y="1004"/>
                    <a:pt x="0" y="1095"/>
                  </a:cubicBezTo>
                  <a:cubicBezTo>
                    <a:pt x="91" y="1083"/>
                    <a:pt x="181" y="1049"/>
                    <a:pt x="271" y="1016"/>
                  </a:cubicBezTo>
                  <a:cubicBezTo>
                    <a:pt x="440" y="937"/>
                    <a:pt x="610" y="835"/>
                    <a:pt x="756" y="722"/>
                  </a:cubicBezTo>
                  <a:cubicBezTo>
                    <a:pt x="903" y="598"/>
                    <a:pt x="1039" y="440"/>
                    <a:pt x="1129" y="271"/>
                  </a:cubicBezTo>
                  <a:cubicBezTo>
                    <a:pt x="1174" y="181"/>
                    <a:pt x="1197" y="90"/>
                    <a:pt x="121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3487125" y="3379675"/>
              <a:ext cx="37825" cy="15725"/>
            </a:xfrm>
            <a:custGeom>
              <a:rect b="b" l="l" r="r" t="t"/>
              <a:pathLst>
                <a:path extrusionOk="0" h="629" w="1513">
                  <a:moveTo>
                    <a:pt x="1426" y="0"/>
                  </a:moveTo>
                  <a:cubicBezTo>
                    <a:pt x="1358" y="0"/>
                    <a:pt x="1294" y="8"/>
                    <a:pt x="1230" y="16"/>
                  </a:cubicBezTo>
                  <a:lnTo>
                    <a:pt x="971" y="62"/>
                  </a:lnTo>
                  <a:cubicBezTo>
                    <a:pt x="869" y="84"/>
                    <a:pt x="779" y="107"/>
                    <a:pt x="700" y="141"/>
                  </a:cubicBezTo>
                  <a:cubicBezTo>
                    <a:pt x="519" y="208"/>
                    <a:pt x="350" y="299"/>
                    <a:pt x="203" y="400"/>
                  </a:cubicBezTo>
                  <a:cubicBezTo>
                    <a:pt x="124" y="456"/>
                    <a:pt x="57" y="524"/>
                    <a:pt x="0" y="592"/>
                  </a:cubicBezTo>
                  <a:cubicBezTo>
                    <a:pt x="74" y="610"/>
                    <a:pt x="148" y="629"/>
                    <a:pt x="227" y="629"/>
                  </a:cubicBezTo>
                  <a:cubicBezTo>
                    <a:pt x="245" y="629"/>
                    <a:pt x="264" y="628"/>
                    <a:pt x="282" y="626"/>
                  </a:cubicBezTo>
                  <a:cubicBezTo>
                    <a:pt x="307" y="627"/>
                    <a:pt x="331" y="628"/>
                    <a:pt x="355" y="628"/>
                  </a:cubicBezTo>
                  <a:cubicBezTo>
                    <a:pt x="523" y="628"/>
                    <a:pt x="689" y="595"/>
                    <a:pt x="847" y="535"/>
                  </a:cubicBezTo>
                  <a:cubicBezTo>
                    <a:pt x="1027" y="468"/>
                    <a:pt x="1196" y="366"/>
                    <a:pt x="1343" y="220"/>
                  </a:cubicBezTo>
                  <a:cubicBezTo>
                    <a:pt x="1411" y="163"/>
                    <a:pt x="1467" y="84"/>
                    <a:pt x="1512" y="5"/>
                  </a:cubicBezTo>
                  <a:cubicBezTo>
                    <a:pt x="1483" y="2"/>
                    <a:pt x="1454" y="0"/>
                    <a:pt x="14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3483175" y="3403200"/>
              <a:ext cx="62075" cy="47425"/>
            </a:xfrm>
            <a:custGeom>
              <a:rect b="b" l="l" r="r" t="t"/>
              <a:pathLst>
                <a:path extrusionOk="0" h="1897" w="2483">
                  <a:moveTo>
                    <a:pt x="0" y="1"/>
                  </a:moveTo>
                  <a:lnTo>
                    <a:pt x="0" y="1"/>
                  </a:lnTo>
                  <a:cubicBezTo>
                    <a:pt x="113" y="136"/>
                    <a:pt x="249" y="260"/>
                    <a:pt x="384" y="362"/>
                  </a:cubicBezTo>
                  <a:cubicBezTo>
                    <a:pt x="531" y="463"/>
                    <a:pt x="666" y="565"/>
                    <a:pt x="824" y="644"/>
                  </a:cubicBezTo>
                  <a:lnTo>
                    <a:pt x="1061" y="791"/>
                  </a:lnTo>
                  <a:cubicBezTo>
                    <a:pt x="1140" y="836"/>
                    <a:pt x="1230" y="881"/>
                    <a:pt x="1309" y="926"/>
                  </a:cubicBezTo>
                  <a:cubicBezTo>
                    <a:pt x="1467" y="1016"/>
                    <a:pt x="1614" y="1129"/>
                    <a:pt x="1761" y="1231"/>
                  </a:cubicBezTo>
                  <a:cubicBezTo>
                    <a:pt x="1828" y="1276"/>
                    <a:pt x="1896" y="1332"/>
                    <a:pt x="1964" y="1389"/>
                  </a:cubicBezTo>
                  <a:cubicBezTo>
                    <a:pt x="2020" y="1445"/>
                    <a:pt x="2077" y="1501"/>
                    <a:pt x="2133" y="1535"/>
                  </a:cubicBezTo>
                  <a:cubicBezTo>
                    <a:pt x="2189" y="1580"/>
                    <a:pt x="2235" y="1626"/>
                    <a:pt x="2280" y="1682"/>
                  </a:cubicBezTo>
                  <a:lnTo>
                    <a:pt x="2381" y="1795"/>
                  </a:lnTo>
                  <a:cubicBezTo>
                    <a:pt x="2449" y="1863"/>
                    <a:pt x="2483" y="1896"/>
                    <a:pt x="2483" y="1896"/>
                  </a:cubicBezTo>
                  <a:cubicBezTo>
                    <a:pt x="2483" y="1896"/>
                    <a:pt x="2483" y="1840"/>
                    <a:pt x="2460" y="1750"/>
                  </a:cubicBezTo>
                  <a:cubicBezTo>
                    <a:pt x="2449" y="1716"/>
                    <a:pt x="2438" y="1659"/>
                    <a:pt x="2415" y="1592"/>
                  </a:cubicBezTo>
                  <a:cubicBezTo>
                    <a:pt x="2393" y="1524"/>
                    <a:pt x="2370" y="1456"/>
                    <a:pt x="2336" y="1400"/>
                  </a:cubicBezTo>
                  <a:cubicBezTo>
                    <a:pt x="2291" y="1332"/>
                    <a:pt x="2246" y="1253"/>
                    <a:pt x="2189" y="1174"/>
                  </a:cubicBezTo>
                  <a:cubicBezTo>
                    <a:pt x="2144" y="1095"/>
                    <a:pt x="2077" y="1016"/>
                    <a:pt x="2009" y="960"/>
                  </a:cubicBezTo>
                  <a:cubicBezTo>
                    <a:pt x="1930" y="892"/>
                    <a:pt x="1862" y="802"/>
                    <a:pt x="1783" y="745"/>
                  </a:cubicBezTo>
                  <a:cubicBezTo>
                    <a:pt x="1693" y="689"/>
                    <a:pt x="1614"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3508850" y="3425500"/>
              <a:ext cx="22575" cy="40925"/>
            </a:xfrm>
            <a:custGeom>
              <a:rect b="b" l="l" r="r" t="t"/>
              <a:pathLst>
                <a:path extrusionOk="0" h="1637" w="903">
                  <a:moveTo>
                    <a:pt x="0" y="0"/>
                  </a:moveTo>
                  <a:lnTo>
                    <a:pt x="0" y="0"/>
                  </a:lnTo>
                  <a:cubicBezTo>
                    <a:pt x="11" y="102"/>
                    <a:pt x="34" y="203"/>
                    <a:pt x="79" y="305"/>
                  </a:cubicBezTo>
                  <a:cubicBezTo>
                    <a:pt x="113" y="395"/>
                    <a:pt x="136" y="485"/>
                    <a:pt x="169" y="587"/>
                  </a:cubicBezTo>
                  <a:cubicBezTo>
                    <a:pt x="215" y="688"/>
                    <a:pt x="271" y="779"/>
                    <a:pt x="316" y="880"/>
                  </a:cubicBezTo>
                  <a:cubicBezTo>
                    <a:pt x="418" y="1072"/>
                    <a:pt x="530" y="1253"/>
                    <a:pt x="666" y="1422"/>
                  </a:cubicBezTo>
                  <a:cubicBezTo>
                    <a:pt x="734" y="1501"/>
                    <a:pt x="801" y="1580"/>
                    <a:pt x="892" y="1636"/>
                  </a:cubicBezTo>
                  <a:cubicBezTo>
                    <a:pt x="903" y="1535"/>
                    <a:pt x="892" y="1433"/>
                    <a:pt x="880" y="1320"/>
                  </a:cubicBezTo>
                  <a:cubicBezTo>
                    <a:pt x="846" y="1106"/>
                    <a:pt x="790" y="892"/>
                    <a:pt x="688" y="700"/>
                  </a:cubicBezTo>
                  <a:cubicBezTo>
                    <a:pt x="621" y="587"/>
                    <a:pt x="564" y="485"/>
                    <a:pt x="485" y="384"/>
                  </a:cubicBezTo>
                  <a:cubicBezTo>
                    <a:pt x="429" y="305"/>
                    <a:pt x="350" y="226"/>
                    <a:pt x="271" y="158"/>
                  </a:cubicBezTo>
                  <a:cubicBezTo>
                    <a:pt x="192" y="90"/>
                    <a:pt x="102" y="45"/>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3444800" y="3402350"/>
              <a:ext cx="30500" cy="78450"/>
            </a:xfrm>
            <a:custGeom>
              <a:rect b="b" l="l" r="r" t="t"/>
              <a:pathLst>
                <a:path extrusionOk="0" h="3138" w="1220">
                  <a:moveTo>
                    <a:pt x="1152" y="1"/>
                  </a:moveTo>
                  <a:cubicBezTo>
                    <a:pt x="1152" y="1"/>
                    <a:pt x="1129" y="46"/>
                    <a:pt x="1118" y="148"/>
                  </a:cubicBezTo>
                  <a:cubicBezTo>
                    <a:pt x="1106" y="193"/>
                    <a:pt x="1095" y="260"/>
                    <a:pt x="1073" y="317"/>
                  </a:cubicBezTo>
                  <a:cubicBezTo>
                    <a:pt x="1050" y="362"/>
                    <a:pt x="1016" y="441"/>
                    <a:pt x="994" y="509"/>
                  </a:cubicBezTo>
                  <a:cubicBezTo>
                    <a:pt x="937" y="633"/>
                    <a:pt x="847" y="802"/>
                    <a:pt x="779" y="983"/>
                  </a:cubicBezTo>
                  <a:cubicBezTo>
                    <a:pt x="745" y="1073"/>
                    <a:pt x="700" y="1163"/>
                    <a:pt x="655" y="1253"/>
                  </a:cubicBezTo>
                  <a:cubicBezTo>
                    <a:pt x="610" y="1344"/>
                    <a:pt x="576" y="1434"/>
                    <a:pt x="531" y="1535"/>
                  </a:cubicBezTo>
                  <a:cubicBezTo>
                    <a:pt x="373" y="1885"/>
                    <a:pt x="238" y="2246"/>
                    <a:pt x="125" y="2607"/>
                  </a:cubicBezTo>
                  <a:cubicBezTo>
                    <a:pt x="68" y="2788"/>
                    <a:pt x="34" y="2957"/>
                    <a:pt x="1" y="3138"/>
                  </a:cubicBezTo>
                  <a:cubicBezTo>
                    <a:pt x="125" y="3002"/>
                    <a:pt x="238" y="2867"/>
                    <a:pt x="339" y="2720"/>
                  </a:cubicBezTo>
                  <a:cubicBezTo>
                    <a:pt x="441" y="2562"/>
                    <a:pt x="542" y="2416"/>
                    <a:pt x="633" y="2258"/>
                  </a:cubicBezTo>
                  <a:cubicBezTo>
                    <a:pt x="734" y="2066"/>
                    <a:pt x="824" y="1885"/>
                    <a:pt x="915" y="1693"/>
                  </a:cubicBezTo>
                  <a:cubicBezTo>
                    <a:pt x="994" y="1490"/>
                    <a:pt x="1061" y="1299"/>
                    <a:pt x="1118" y="1095"/>
                  </a:cubicBezTo>
                  <a:cubicBezTo>
                    <a:pt x="1174" y="915"/>
                    <a:pt x="1208" y="723"/>
                    <a:pt x="1219" y="531"/>
                  </a:cubicBezTo>
                  <a:lnTo>
                    <a:pt x="1219" y="306"/>
                  </a:lnTo>
                  <a:cubicBezTo>
                    <a:pt x="1219" y="249"/>
                    <a:pt x="1208" y="193"/>
                    <a:pt x="1185" y="136"/>
                  </a:cubicBezTo>
                  <a:cubicBezTo>
                    <a:pt x="1163" y="46"/>
                    <a:pt x="1152" y="1"/>
                    <a:pt x="115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3469900" y="3418450"/>
              <a:ext cx="11875" cy="31050"/>
            </a:xfrm>
            <a:custGeom>
              <a:rect b="b" l="l" r="r" t="t"/>
              <a:pathLst>
                <a:path extrusionOk="0" h="1242" w="475">
                  <a:moveTo>
                    <a:pt x="328" y="0"/>
                  </a:moveTo>
                  <a:cubicBezTo>
                    <a:pt x="272" y="56"/>
                    <a:pt x="215" y="113"/>
                    <a:pt x="181" y="181"/>
                  </a:cubicBezTo>
                  <a:cubicBezTo>
                    <a:pt x="23" y="440"/>
                    <a:pt x="1" y="767"/>
                    <a:pt x="114" y="1049"/>
                  </a:cubicBezTo>
                  <a:cubicBezTo>
                    <a:pt x="148" y="1117"/>
                    <a:pt x="181" y="1185"/>
                    <a:pt x="227" y="1241"/>
                  </a:cubicBezTo>
                  <a:cubicBezTo>
                    <a:pt x="283" y="1185"/>
                    <a:pt x="328" y="1117"/>
                    <a:pt x="351" y="1049"/>
                  </a:cubicBezTo>
                  <a:cubicBezTo>
                    <a:pt x="418" y="925"/>
                    <a:pt x="452" y="790"/>
                    <a:pt x="452" y="643"/>
                  </a:cubicBezTo>
                  <a:cubicBezTo>
                    <a:pt x="475" y="497"/>
                    <a:pt x="464" y="350"/>
                    <a:pt x="418" y="214"/>
                  </a:cubicBezTo>
                  <a:cubicBezTo>
                    <a:pt x="396" y="135"/>
                    <a:pt x="362" y="68"/>
                    <a:pt x="32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3473575" y="3556950"/>
              <a:ext cx="32750" cy="60400"/>
            </a:xfrm>
            <a:custGeom>
              <a:rect b="b" l="l" r="r" t="t"/>
              <a:pathLst>
                <a:path extrusionOk="0" h="2416" w="1310">
                  <a:moveTo>
                    <a:pt x="1287" y="1"/>
                  </a:moveTo>
                  <a:cubicBezTo>
                    <a:pt x="1287" y="1"/>
                    <a:pt x="1242" y="46"/>
                    <a:pt x="1208" y="113"/>
                  </a:cubicBezTo>
                  <a:cubicBezTo>
                    <a:pt x="1174" y="181"/>
                    <a:pt x="1129" y="283"/>
                    <a:pt x="1073" y="396"/>
                  </a:cubicBezTo>
                  <a:cubicBezTo>
                    <a:pt x="948" y="621"/>
                    <a:pt x="802" y="915"/>
                    <a:pt x="644" y="1208"/>
                  </a:cubicBezTo>
                  <a:cubicBezTo>
                    <a:pt x="565" y="1366"/>
                    <a:pt x="486" y="1501"/>
                    <a:pt x="418" y="1648"/>
                  </a:cubicBezTo>
                  <a:cubicBezTo>
                    <a:pt x="350" y="1783"/>
                    <a:pt x="271" y="1908"/>
                    <a:pt x="215" y="2020"/>
                  </a:cubicBezTo>
                  <a:cubicBezTo>
                    <a:pt x="159" y="2145"/>
                    <a:pt x="91" y="2224"/>
                    <a:pt x="57" y="2303"/>
                  </a:cubicBezTo>
                  <a:cubicBezTo>
                    <a:pt x="34" y="2336"/>
                    <a:pt x="23" y="2370"/>
                    <a:pt x="1" y="2415"/>
                  </a:cubicBezTo>
                  <a:cubicBezTo>
                    <a:pt x="1" y="2415"/>
                    <a:pt x="46" y="2393"/>
                    <a:pt x="113" y="2359"/>
                  </a:cubicBezTo>
                  <a:cubicBezTo>
                    <a:pt x="215" y="2314"/>
                    <a:pt x="305" y="2257"/>
                    <a:pt x="396" y="2178"/>
                  </a:cubicBezTo>
                  <a:cubicBezTo>
                    <a:pt x="520" y="2088"/>
                    <a:pt x="633" y="1975"/>
                    <a:pt x="723" y="1851"/>
                  </a:cubicBezTo>
                  <a:cubicBezTo>
                    <a:pt x="779" y="1783"/>
                    <a:pt x="836" y="1716"/>
                    <a:pt x="881" y="1637"/>
                  </a:cubicBezTo>
                  <a:lnTo>
                    <a:pt x="1016" y="1400"/>
                  </a:lnTo>
                  <a:cubicBezTo>
                    <a:pt x="1095" y="1242"/>
                    <a:pt x="1163" y="1084"/>
                    <a:pt x="1208" y="915"/>
                  </a:cubicBezTo>
                  <a:cubicBezTo>
                    <a:pt x="1264" y="768"/>
                    <a:pt x="1287" y="610"/>
                    <a:pt x="1298" y="452"/>
                  </a:cubicBezTo>
                  <a:cubicBezTo>
                    <a:pt x="1310" y="350"/>
                    <a:pt x="1310" y="238"/>
                    <a:pt x="1298" y="125"/>
                  </a:cubicBezTo>
                  <a:cubicBezTo>
                    <a:pt x="1298" y="46"/>
                    <a:pt x="1287" y="1"/>
                    <a:pt x="12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3493600" y="3571900"/>
              <a:ext cx="17800" cy="41500"/>
            </a:xfrm>
            <a:custGeom>
              <a:rect b="b" l="l" r="r" t="t"/>
              <a:pathLst>
                <a:path extrusionOk="0" h="1660" w="712">
                  <a:moveTo>
                    <a:pt x="678" y="1"/>
                  </a:moveTo>
                  <a:cubicBezTo>
                    <a:pt x="599" y="68"/>
                    <a:pt x="531" y="147"/>
                    <a:pt x="475" y="238"/>
                  </a:cubicBezTo>
                  <a:cubicBezTo>
                    <a:pt x="418" y="317"/>
                    <a:pt x="373" y="396"/>
                    <a:pt x="328" y="486"/>
                  </a:cubicBezTo>
                  <a:cubicBezTo>
                    <a:pt x="305" y="531"/>
                    <a:pt x="283" y="587"/>
                    <a:pt x="260" y="633"/>
                  </a:cubicBezTo>
                  <a:cubicBezTo>
                    <a:pt x="249" y="689"/>
                    <a:pt x="226" y="745"/>
                    <a:pt x="204" y="791"/>
                  </a:cubicBezTo>
                  <a:cubicBezTo>
                    <a:pt x="114" y="971"/>
                    <a:pt x="46" y="1152"/>
                    <a:pt x="23" y="1355"/>
                  </a:cubicBezTo>
                  <a:cubicBezTo>
                    <a:pt x="1" y="1456"/>
                    <a:pt x="1" y="1558"/>
                    <a:pt x="1" y="1659"/>
                  </a:cubicBezTo>
                  <a:cubicBezTo>
                    <a:pt x="91" y="1603"/>
                    <a:pt x="170" y="1535"/>
                    <a:pt x="238" y="1456"/>
                  </a:cubicBezTo>
                  <a:cubicBezTo>
                    <a:pt x="384" y="1298"/>
                    <a:pt x="497" y="1106"/>
                    <a:pt x="599" y="915"/>
                  </a:cubicBezTo>
                  <a:cubicBezTo>
                    <a:pt x="633" y="813"/>
                    <a:pt x="667" y="700"/>
                    <a:pt x="678" y="599"/>
                  </a:cubicBezTo>
                  <a:cubicBezTo>
                    <a:pt x="689" y="497"/>
                    <a:pt x="700" y="396"/>
                    <a:pt x="700" y="305"/>
                  </a:cubicBezTo>
                  <a:cubicBezTo>
                    <a:pt x="712" y="204"/>
                    <a:pt x="700" y="102"/>
                    <a:pt x="67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3232375" y="3378100"/>
              <a:ext cx="49950" cy="46275"/>
            </a:xfrm>
            <a:custGeom>
              <a:rect b="b" l="l" r="r" t="t"/>
              <a:pathLst>
                <a:path extrusionOk="0" h="1851" w="1998">
                  <a:moveTo>
                    <a:pt x="1998" y="0"/>
                  </a:moveTo>
                  <a:lnTo>
                    <a:pt x="1998" y="0"/>
                  </a:lnTo>
                  <a:cubicBezTo>
                    <a:pt x="1862" y="34"/>
                    <a:pt x="1716" y="79"/>
                    <a:pt x="1580" y="136"/>
                  </a:cubicBezTo>
                  <a:cubicBezTo>
                    <a:pt x="1434" y="192"/>
                    <a:pt x="1298" y="260"/>
                    <a:pt x="1174" y="350"/>
                  </a:cubicBezTo>
                  <a:cubicBezTo>
                    <a:pt x="1039" y="440"/>
                    <a:pt x="892" y="542"/>
                    <a:pt x="757" y="655"/>
                  </a:cubicBezTo>
                  <a:cubicBezTo>
                    <a:pt x="633" y="779"/>
                    <a:pt x="497" y="914"/>
                    <a:pt x="396" y="1050"/>
                  </a:cubicBezTo>
                  <a:cubicBezTo>
                    <a:pt x="339" y="1106"/>
                    <a:pt x="294" y="1174"/>
                    <a:pt x="249" y="1242"/>
                  </a:cubicBezTo>
                  <a:cubicBezTo>
                    <a:pt x="215" y="1309"/>
                    <a:pt x="181" y="1377"/>
                    <a:pt x="159" y="1433"/>
                  </a:cubicBezTo>
                  <a:cubicBezTo>
                    <a:pt x="91" y="1569"/>
                    <a:pt x="34" y="1704"/>
                    <a:pt x="1" y="1851"/>
                  </a:cubicBezTo>
                  <a:cubicBezTo>
                    <a:pt x="125" y="1761"/>
                    <a:pt x="238" y="1670"/>
                    <a:pt x="339" y="1558"/>
                  </a:cubicBezTo>
                  <a:cubicBezTo>
                    <a:pt x="396" y="1512"/>
                    <a:pt x="452" y="1467"/>
                    <a:pt x="497" y="1422"/>
                  </a:cubicBezTo>
                  <a:cubicBezTo>
                    <a:pt x="554" y="1366"/>
                    <a:pt x="610" y="1321"/>
                    <a:pt x="666" y="1276"/>
                  </a:cubicBezTo>
                  <a:cubicBezTo>
                    <a:pt x="790" y="1174"/>
                    <a:pt x="892" y="1061"/>
                    <a:pt x="1027" y="960"/>
                  </a:cubicBezTo>
                  <a:cubicBezTo>
                    <a:pt x="1152" y="847"/>
                    <a:pt x="1276" y="745"/>
                    <a:pt x="1389" y="632"/>
                  </a:cubicBezTo>
                  <a:cubicBezTo>
                    <a:pt x="1456" y="587"/>
                    <a:pt x="1501" y="519"/>
                    <a:pt x="1558" y="474"/>
                  </a:cubicBezTo>
                  <a:cubicBezTo>
                    <a:pt x="1614" y="429"/>
                    <a:pt x="1659" y="384"/>
                    <a:pt x="1705" y="328"/>
                  </a:cubicBezTo>
                  <a:cubicBezTo>
                    <a:pt x="1817" y="226"/>
                    <a:pt x="1919" y="125"/>
                    <a:pt x="199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3245350" y="3365575"/>
              <a:ext cx="29925" cy="23825"/>
            </a:xfrm>
            <a:custGeom>
              <a:rect b="b" l="l" r="r" t="t"/>
              <a:pathLst>
                <a:path extrusionOk="0" h="953" w="1197">
                  <a:moveTo>
                    <a:pt x="1124" y="0"/>
                  </a:moveTo>
                  <a:cubicBezTo>
                    <a:pt x="1059" y="0"/>
                    <a:pt x="995" y="11"/>
                    <a:pt x="937" y="27"/>
                  </a:cubicBezTo>
                  <a:cubicBezTo>
                    <a:pt x="757" y="73"/>
                    <a:pt x="587" y="163"/>
                    <a:pt x="441" y="287"/>
                  </a:cubicBezTo>
                  <a:cubicBezTo>
                    <a:pt x="305" y="411"/>
                    <a:pt x="192" y="547"/>
                    <a:pt x="102" y="705"/>
                  </a:cubicBezTo>
                  <a:cubicBezTo>
                    <a:pt x="57" y="784"/>
                    <a:pt x="23" y="863"/>
                    <a:pt x="1" y="953"/>
                  </a:cubicBezTo>
                  <a:cubicBezTo>
                    <a:pt x="91" y="941"/>
                    <a:pt x="170" y="919"/>
                    <a:pt x="260" y="885"/>
                  </a:cubicBezTo>
                  <a:cubicBezTo>
                    <a:pt x="418" y="817"/>
                    <a:pt x="576" y="716"/>
                    <a:pt x="712" y="603"/>
                  </a:cubicBezTo>
                  <a:cubicBezTo>
                    <a:pt x="779" y="547"/>
                    <a:pt x="836" y="490"/>
                    <a:pt x="903" y="422"/>
                  </a:cubicBezTo>
                  <a:cubicBezTo>
                    <a:pt x="949" y="355"/>
                    <a:pt x="1005" y="287"/>
                    <a:pt x="1061" y="231"/>
                  </a:cubicBezTo>
                  <a:cubicBezTo>
                    <a:pt x="1118" y="163"/>
                    <a:pt x="1163" y="84"/>
                    <a:pt x="1197" y="5"/>
                  </a:cubicBezTo>
                  <a:cubicBezTo>
                    <a:pt x="1173" y="2"/>
                    <a:pt x="1148" y="0"/>
                    <a:pt x="112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3407575" y="3376675"/>
              <a:ext cx="51350" cy="16675"/>
            </a:xfrm>
            <a:custGeom>
              <a:rect b="b" l="l" r="r" t="t"/>
              <a:pathLst>
                <a:path extrusionOk="0" h="667" w="2054">
                  <a:moveTo>
                    <a:pt x="728" y="1"/>
                  </a:moveTo>
                  <a:cubicBezTo>
                    <a:pt x="601" y="1"/>
                    <a:pt x="474" y="12"/>
                    <a:pt x="350" y="35"/>
                  </a:cubicBezTo>
                  <a:cubicBezTo>
                    <a:pt x="226" y="57"/>
                    <a:pt x="113" y="91"/>
                    <a:pt x="0" y="136"/>
                  </a:cubicBezTo>
                  <a:cubicBezTo>
                    <a:pt x="102" y="193"/>
                    <a:pt x="214" y="238"/>
                    <a:pt x="339" y="272"/>
                  </a:cubicBezTo>
                  <a:cubicBezTo>
                    <a:pt x="429" y="306"/>
                    <a:pt x="542" y="340"/>
                    <a:pt x="666" y="362"/>
                  </a:cubicBezTo>
                  <a:cubicBezTo>
                    <a:pt x="790" y="396"/>
                    <a:pt x="914" y="419"/>
                    <a:pt x="1038" y="441"/>
                  </a:cubicBezTo>
                  <a:cubicBezTo>
                    <a:pt x="1162" y="464"/>
                    <a:pt x="1275" y="497"/>
                    <a:pt x="1399" y="520"/>
                  </a:cubicBezTo>
                  <a:cubicBezTo>
                    <a:pt x="1523" y="531"/>
                    <a:pt x="1614" y="565"/>
                    <a:pt x="1715" y="588"/>
                  </a:cubicBezTo>
                  <a:cubicBezTo>
                    <a:pt x="1817" y="599"/>
                    <a:pt x="1896" y="622"/>
                    <a:pt x="1952" y="644"/>
                  </a:cubicBezTo>
                  <a:cubicBezTo>
                    <a:pt x="2020" y="667"/>
                    <a:pt x="2054" y="667"/>
                    <a:pt x="2054" y="667"/>
                  </a:cubicBezTo>
                  <a:cubicBezTo>
                    <a:pt x="2043" y="633"/>
                    <a:pt x="2020" y="599"/>
                    <a:pt x="2009" y="576"/>
                  </a:cubicBezTo>
                  <a:cubicBezTo>
                    <a:pt x="1952" y="497"/>
                    <a:pt x="1896" y="430"/>
                    <a:pt x="1828" y="373"/>
                  </a:cubicBezTo>
                  <a:cubicBezTo>
                    <a:pt x="1727" y="294"/>
                    <a:pt x="1625" y="227"/>
                    <a:pt x="1512" y="170"/>
                  </a:cubicBezTo>
                  <a:cubicBezTo>
                    <a:pt x="1388" y="114"/>
                    <a:pt x="1253" y="69"/>
                    <a:pt x="1106" y="35"/>
                  </a:cubicBezTo>
                  <a:cubicBezTo>
                    <a:pt x="982" y="12"/>
                    <a:pt x="855" y="1"/>
                    <a:pt x="72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3416600" y="3395825"/>
              <a:ext cx="43175" cy="15025"/>
            </a:xfrm>
            <a:custGeom>
              <a:rect b="b" l="l" r="r" t="t"/>
              <a:pathLst>
                <a:path extrusionOk="0" h="601" w="1727">
                  <a:moveTo>
                    <a:pt x="1359" y="0"/>
                  </a:moveTo>
                  <a:cubicBezTo>
                    <a:pt x="1165" y="0"/>
                    <a:pt x="979" y="33"/>
                    <a:pt x="801" y="93"/>
                  </a:cubicBezTo>
                  <a:cubicBezTo>
                    <a:pt x="598" y="160"/>
                    <a:pt x="406" y="251"/>
                    <a:pt x="237" y="375"/>
                  </a:cubicBezTo>
                  <a:cubicBezTo>
                    <a:pt x="147" y="431"/>
                    <a:pt x="68" y="499"/>
                    <a:pt x="0" y="578"/>
                  </a:cubicBezTo>
                  <a:cubicBezTo>
                    <a:pt x="90" y="600"/>
                    <a:pt x="192" y="600"/>
                    <a:pt x="294" y="600"/>
                  </a:cubicBezTo>
                  <a:cubicBezTo>
                    <a:pt x="508" y="589"/>
                    <a:pt x="722" y="555"/>
                    <a:pt x="914" y="476"/>
                  </a:cubicBezTo>
                  <a:cubicBezTo>
                    <a:pt x="1016" y="442"/>
                    <a:pt x="1117" y="409"/>
                    <a:pt x="1208" y="363"/>
                  </a:cubicBezTo>
                  <a:cubicBezTo>
                    <a:pt x="1298" y="318"/>
                    <a:pt x="1388" y="273"/>
                    <a:pt x="1467" y="228"/>
                  </a:cubicBezTo>
                  <a:cubicBezTo>
                    <a:pt x="1557" y="183"/>
                    <a:pt x="1648" y="126"/>
                    <a:pt x="1727" y="59"/>
                  </a:cubicBezTo>
                  <a:cubicBezTo>
                    <a:pt x="1636" y="36"/>
                    <a:pt x="1535" y="14"/>
                    <a:pt x="1445" y="2"/>
                  </a:cubicBezTo>
                  <a:cubicBezTo>
                    <a:pt x="1416" y="1"/>
                    <a:pt x="1387" y="0"/>
                    <a:pt x="13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3401650" y="3334650"/>
              <a:ext cx="68275" cy="47975"/>
            </a:xfrm>
            <a:custGeom>
              <a:rect b="b" l="l" r="r" t="t"/>
              <a:pathLst>
                <a:path extrusionOk="0" h="1919" w="2731">
                  <a:moveTo>
                    <a:pt x="0" y="1"/>
                  </a:moveTo>
                  <a:cubicBezTo>
                    <a:pt x="0" y="1"/>
                    <a:pt x="57" y="23"/>
                    <a:pt x="136" y="80"/>
                  </a:cubicBezTo>
                  <a:lnTo>
                    <a:pt x="294" y="159"/>
                  </a:lnTo>
                  <a:cubicBezTo>
                    <a:pt x="350" y="192"/>
                    <a:pt x="406" y="226"/>
                    <a:pt x="463" y="283"/>
                  </a:cubicBezTo>
                  <a:cubicBezTo>
                    <a:pt x="519" y="328"/>
                    <a:pt x="598" y="362"/>
                    <a:pt x="666" y="418"/>
                  </a:cubicBezTo>
                  <a:cubicBezTo>
                    <a:pt x="734" y="475"/>
                    <a:pt x="801" y="531"/>
                    <a:pt x="892" y="576"/>
                  </a:cubicBezTo>
                  <a:cubicBezTo>
                    <a:pt x="971" y="633"/>
                    <a:pt x="1050" y="700"/>
                    <a:pt x="1129" y="757"/>
                  </a:cubicBezTo>
                  <a:cubicBezTo>
                    <a:pt x="1208" y="824"/>
                    <a:pt x="1287" y="870"/>
                    <a:pt x="1366" y="937"/>
                  </a:cubicBezTo>
                  <a:cubicBezTo>
                    <a:pt x="1693" y="1197"/>
                    <a:pt x="2020" y="1434"/>
                    <a:pt x="2280" y="1614"/>
                  </a:cubicBezTo>
                  <a:lnTo>
                    <a:pt x="2595" y="1840"/>
                  </a:lnTo>
                  <a:cubicBezTo>
                    <a:pt x="2674" y="1885"/>
                    <a:pt x="2731" y="1919"/>
                    <a:pt x="2731" y="1919"/>
                  </a:cubicBezTo>
                  <a:cubicBezTo>
                    <a:pt x="2652" y="1750"/>
                    <a:pt x="2562" y="1592"/>
                    <a:pt x="2449"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92" y="181"/>
                    <a:pt x="801" y="147"/>
                  </a:cubicBezTo>
                  <a:cubicBezTo>
                    <a:pt x="722" y="113"/>
                    <a:pt x="632" y="80"/>
                    <a:pt x="542" y="57"/>
                  </a:cubicBezTo>
                  <a:cubicBezTo>
                    <a:pt x="418" y="12"/>
                    <a:pt x="282" y="1"/>
                    <a:pt x="15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3436350" y="3320275"/>
              <a:ext cx="36400" cy="69975"/>
            </a:xfrm>
            <a:custGeom>
              <a:rect b="b" l="l" r="r" t="t"/>
              <a:pathLst>
                <a:path extrusionOk="0" h="2799" w="1456">
                  <a:moveTo>
                    <a:pt x="0" y="0"/>
                  </a:moveTo>
                  <a:cubicBezTo>
                    <a:pt x="0" y="0"/>
                    <a:pt x="11" y="45"/>
                    <a:pt x="56" y="124"/>
                  </a:cubicBezTo>
                  <a:cubicBezTo>
                    <a:pt x="102" y="203"/>
                    <a:pt x="169" y="316"/>
                    <a:pt x="237" y="440"/>
                  </a:cubicBezTo>
                  <a:cubicBezTo>
                    <a:pt x="305" y="576"/>
                    <a:pt x="372" y="722"/>
                    <a:pt x="451" y="892"/>
                  </a:cubicBezTo>
                  <a:cubicBezTo>
                    <a:pt x="508" y="959"/>
                    <a:pt x="542" y="1050"/>
                    <a:pt x="587" y="1140"/>
                  </a:cubicBezTo>
                  <a:cubicBezTo>
                    <a:pt x="621" y="1219"/>
                    <a:pt x="677" y="1309"/>
                    <a:pt x="711" y="1399"/>
                  </a:cubicBezTo>
                  <a:lnTo>
                    <a:pt x="1207" y="2359"/>
                  </a:lnTo>
                  <a:lnTo>
                    <a:pt x="1377" y="2675"/>
                  </a:lnTo>
                  <a:cubicBezTo>
                    <a:pt x="1422" y="2753"/>
                    <a:pt x="1444" y="2799"/>
                    <a:pt x="1444" y="2799"/>
                  </a:cubicBezTo>
                  <a:lnTo>
                    <a:pt x="1444" y="2663"/>
                  </a:lnTo>
                  <a:cubicBezTo>
                    <a:pt x="1456" y="2528"/>
                    <a:pt x="1444" y="2404"/>
                    <a:pt x="1422" y="2280"/>
                  </a:cubicBezTo>
                  <a:cubicBezTo>
                    <a:pt x="1399" y="2110"/>
                    <a:pt x="1365" y="1941"/>
                    <a:pt x="1309" y="1772"/>
                  </a:cubicBezTo>
                  <a:cubicBezTo>
                    <a:pt x="1275" y="1670"/>
                    <a:pt x="1241" y="1580"/>
                    <a:pt x="1207" y="1490"/>
                  </a:cubicBezTo>
                  <a:cubicBezTo>
                    <a:pt x="1162" y="1399"/>
                    <a:pt x="1128" y="1298"/>
                    <a:pt x="1083" y="1208"/>
                  </a:cubicBezTo>
                  <a:cubicBezTo>
                    <a:pt x="993" y="1027"/>
                    <a:pt x="880" y="858"/>
                    <a:pt x="767" y="700"/>
                  </a:cubicBezTo>
                  <a:cubicBezTo>
                    <a:pt x="666" y="553"/>
                    <a:pt x="542" y="418"/>
                    <a:pt x="418" y="294"/>
                  </a:cubicBezTo>
                  <a:cubicBezTo>
                    <a:pt x="327" y="203"/>
                    <a:pt x="226" y="124"/>
                    <a:pt x="124" y="68"/>
                  </a:cubicBezTo>
                  <a:cubicBezTo>
                    <a:pt x="45" y="23"/>
                    <a:pt x="0" y="0"/>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3288525" y="3303825"/>
              <a:ext cx="33025" cy="10550"/>
            </a:xfrm>
            <a:custGeom>
              <a:rect b="b" l="l" r="r" t="t"/>
              <a:pathLst>
                <a:path extrusionOk="0" h="422" w="1321">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3355950" y="3503625"/>
              <a:ext cx="17225" cy="42075"/>
            </a:xfrm>
            <a:custGeom>
              <a:rect b="b" l="l" r="r" t="t"/>
              <a:pathLst>
                <a:path extrusionOk="0" h="1683" w="689">
                  <a:moveTo>
                    <a:pt x="688" y="1"/>
                  </a:moveTo>
                  <a:lnTo>
                    <a:pt x="688" y="1"/>
                  </a:lnTo>
                  <a:cubicBezTo>
                    <a:pt x="598" y="57"/>
                    <a:pt x="508" y="114"/>
                    <a:pt x="440" y="181"/>
                  </a:cubicBezTo>
                  <a:cubicBezTo>
                    <a:pt x="361" y="249"/>
                    <a:pt x="293" y="328"/>
                    <a:pt x="248" y="418"/>
                  </a:cubicBezTo>
                  <a:cubicBezTo>
                    <a:pt x="192" y="531"/>
                    <a:pt x="135" y="633"/>
                    <a:pt x="102" y="746"/>
                  </a:cubicBezTo>
                  <a:cubicBezTo>
                    <a:pt x="34" y="949"/>
                    <a:pt x="0" y="1163"/>
                    <a:pt x="11" y="1378"/>
                  </a:cubicBezTo>
                  <a:cubicBezTo>
                    <a:pt x="11" y="1479"/>
                    <a:pt x="34" y="1581"/>
                    <a:pt x="68" y="1682"/>
                  </a:cubicBezTo>
                  <a:cubicBezTo>
                    <a:pt x="135" y="1603"/>
                    <a:pt x="192" y="1524"/>
                    <a:pt x="248" y="1434"/>
                  </a:cubicBezTo>
                  <a:cubicBezTo>
                    <a:pt x="339" y="1265"/>
                    <a:pt x="429" y="1073"/>
                    <a:pt x="485" y="881"/>
                  </a:cubicBezTo>
                  <a:cubicBezTo>
                    <a:pt x="519" y="779"/>
                    <a:pt x="553" y="689"/>
                    <a:pt x="576" y="588"/>
                  </a:cubicBezTo>
                  <a:cubicBezTo>
                    <a:pt x="598" y="486"/>
                    <a:pt x="609" y="396"/>
                    <a:pt x="643" y="306"/>
                  </a:cubicBezTo>
                  <a:cubicBezTo>
                    <a:pt x="666" y="204"/>
                    <a:pt x="677" y="102"/>
                    <a:pt x="68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3374850" y="3491775"/>
              <a:ext cx="15525" cy="32475"/>
            </a:xfrm>
            <a:custGeom>
              <a:rect b="b" l="l" r="r" t="t"/>
              <a:pathLst>
                <a:path extrusionOk="0" h="1299" w="621">
                  <a:moveTo>
                    <a:pt x="621" y="1"/>
                  </a:moveTo>
                  <a:lnTo>
                    <a:pt x="621" y="1"/>
                  </a:lnTo>
                  <a:cubicBezTo>
                    <a:pt x="542" y="35"/>
                    <a:pt x="463" y="80"/>
                    <a:pt x="406" y="136"/>
                  </a:cubicBezTo>
                  <a:cubicBezTo>
                    <a:pt x="271" y="249"/>
                    <a:pt x="158" y="396"/>
                    <a:pt x="102" y="554"/>
                  </a:cubicBezTo>
                  <a:cubicBezTo>
                    <a:pt x="34" y="712"/>
                    <a:pt x="0" y="881"/>
                    <a:pt x="0" y="1050"/>
                  </a:cubicBezTo>
                  <a:cubicBezTo>
                    <a:pt x="0" y="1129"/>
                    <a:pt x="23" y="1220"/>
                    <a:pt x="45" y="1299"/>
                  </a:cubicBezTo>
                  <a:cubicBezTo>
                    <a:pt x="113" y="1253"/>
                    <a:pt x="169" y="1197"/>
                    <a:pt x="226" y="1129"/>
                  </a:cubicBezTo>
                  <a:cubicBezTo>
                    <a:pt x="339" y="1005"/>
                    <a:pt x="418" y="859"/>
                    <a:pt x="485" y="712"/>
                  </a:cubicBezTo>
                  <a:cubicBezTo>
                    <a:pt x="508" y="633"/>
                    <a:pt x="530" y="554"/>
                    <a:pt x="553" y="486"/>
                  </a:cubicBezTo>
                  <a:cubicBezTo>
                    <a:pt x="576" y="407"/>
                    <a:pt x="587" y="328"/>
                    <a:pt x="598" y="260"/>
                  </a:cubicBezTo>
                  <a:cubicBezTo>
                    <a:pt x="621" y="170"/>
                    <a:pt x="621" y="91"/>
                    <a:pt x="62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3555400" y="3519725"/>
              <a:ext cx="12425" cy="35550"/>
            </a:xfrm>
            <a:custGeom>
              <a:rect b="b" l="l" r="r" t="t"/>
              <a:pathLst>
                <a:path extrusionOk="0" h="1422" w="497">
                  <a:moveTo>
                    <a:pt x="327" y="0"/>
                  </a:moveTo>
                  <a:cubicBezTo>
                    <a:pt x="271" y="68"/>
                    <a:pt x="226" y="147"/>
                    <a:pt x="192" y="226"/>
                  </a:cubicBezTo>
                  <a:cubicBezTo>
                    <a:pt x="169" y="293"/>
                    <a:pt x="135" y="372"/>
                    <a:pt x="113" y="451"/>
                  </a:cubicBezTo>
                  <a:cubicBezTo>
                    <a:pt x="90" y="530"/>
                    <a:pt x="68" y="609"/>
                    <a:pt x="45" y="688"/>
                  </a:cubicBezTo>
                  <a:cubicBezTo>
                    <a:pt x="11" y="846"/>
                    <a:pt x="0" y="1016"/>
                    <a:pt x="11" y="1174"/>
                  </a:cubicBezTo>
                  <a:cubicBezTo>
                    <a:pt x="11" y="1264"/>
                    <a:pt x="23" y="1343"/>
                    <a:pt x="45" y="1422"/>
                  </a:cubicBezTo>
                  <a:cubicBezTo>
                    <a:pt x="113" y="1377"/>
                    <a:pt x="181" y="1320"/>
                    <a:pt x="226" y="1253"/>
                  </a:cubicBezTo>
                  <a:cubicBezTo>
                    <a:pt x="293" y="1185"/>
                    <a:pt x="339" y="1117"/>
                    <a:pt x="372" y="1038"/>
                  </a:cubicBezTo>
                  <a:cubicBezTo>
                    <a:pt x="406" y="948"/>
                    <a:pt x="440" y="858"/>
                    <a:pt x="463" y="767"/>
                  </a:cubicBezTo>
                  <a:cubicBezTo>
                    <a:pt x="497" y="587"/>
                    <a:pt x="485" y="406"/>
                    <a:pt x="440" y="237"/>
                  </a:cubicBezTo>
                  <a:cubicBezTo>
                    <a:pt x="418" y="158"/>
                    <a:pt x="372" y="79"/>
                    <a:pt x="32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2240150" y="2125000"/>
              <a:ext cx="516900" cy="383775"/>
            </a:xfrm>
            <a:custGeom>
              <a:rect b="b" l="l" r="r" t="t"/>
              <a:pathLst>
                <a:path extrusionOk="0" h="15351" w="20676">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2238525" y="2122175"/>
              <a:ext cx="605700" cy="471700"/>
            </a:xfrm>
            <a:custGeom>
              <a:rect b="b" l="l" r="r" t="t"/>
              <a:pathLst>
                <a:path extrusionOk="0" h="18868" w="24228">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2493825" y="2209350"/>
              <a:ext cx="119350" cy="74500"/>
            </a:xfrm>
            <a:custGeom>
              <a:rect b="b" l="l" r="r" t="t"/>
              <a:pathLst>
                <a:path extrusionOk="0" h="2980" w="4774">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2606100" y="2204275"/>
              <a:ext cx="40925" cy="28700"/>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2047250" y="1173175"/>
              <a:ext cx="215000" cy="179450"/>
            </a:xfrm>
            <a:custGeom>
              <a:rect b="b" l="l" r="r" t="t"/>
              <a:pathLst>
                <a:path extrusionOk="0" h="7178" w="860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2047525" y="1298150"/>
              <a:ext cx="235300" cy="733775"/>
            </a:xfrm>
            <a:custGeom>
              <a:rect b="b" l="l" r="r" t="t"/>
              <a:pathLst>
                <a:path extrusionOk="0" h="29351" w="9412">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2047525" y="1298425"/>
              <a:ext cx="227700" cy="248550"/>
            </a:xfrm>
            <a:custGeom>
              <a:rect b="b" l="l" r="r" t="t"/>
              <a:pathLst>
                <a:path extrusionOk="0" h="9942" w="9108">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2055725" y="1300125"/>
              <a:ext cx="683850" cy="731800"/>
            </a:xfrm>
            <a:custGeom>
              <a:rect b="b" l="l" r="r" t="t"/>
              <a:pathLst>
                <a:path extrusionOk="0" h="29272" w="27354">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2105650" y="1173175"/>
              <a:ext cx="728975" cy="679050"/>
            </a:xfrm>
            <a:custGeom>
              <a:rect b="b" l="l" r="r" t="t"/>
              <a:pathLst>
                <a:path extrusionOk="0" h="27162" w="29159">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2093225" y="1300125"/>
              <a:ext cx="646350" cy="627975"/>
            </a:xfrm>
            <a:custGeom>
              <a:rect b="b" l="l" r="r" t="t"/>
              <a:pathLst>
                <a:path extrusionOk="0" h="25119" w="25854">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2114100" y="1173175"/>
              <a:ext cx="720825" cy="653950"/>
            </a:xfrm>
            <a:custGeom>
              <a:rect b="b" l="l" r="r" t="t"/>
              <a:pathLst>
                <a:path extrusionOk="0" h="26158" w="28833">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2104250" y="1702975"/>
              <a:ext cx="24000" cy="78725"/>
            </a:xfrm>
            <a:custGeom>
              <a:rect b="b" l="l" r="r" t="t"/>
              <a:pathLst>
                <a:path extrusionOk="0" h="3149" w="96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2098600" y="1531450"/>
              <a:ext cx="19775" cy="199750"/>
            </a:xfrm>
            <a:custGeom>
              <a:rect b="b" l="l" r="r" t="t"/>
              <a:pathLst>
                <a:path extrusionOk="0" h="7990" w="791">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
            <p:cNvSpPr/>
            <p:nvPr/>
          </p:nvSpPr>
          <p:spPr>
            <a:xfrm>
              <a:off x="2183800" y="1644850"/>
              <a:ext cx="103825" cy="144750"/>
            </a:xfrm>
            <a:custGeom>
              <a:rect b="b" l="l" r="r" t="t"/>
              <a:pathLst>
                <a:path extrusionOk="0" h="5790" w="4153">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
            <p:cNvSpPr/>
            <p:nvPr/>
          </p:nvSpPr>
          <p:spPr>
            <a:xfrm>
              <a:off x="2303975" y="1855875"/>
              <a:ext cx="203700" cy="84650"/>
            </a:xfrm>
            <a:custGeom>
              <a:rect b="b" l="l" r="r" t="t"/>
              <a:pathLst>
                <a:path extrusionOk="0" h="3386" w="8148">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a:off x="2210875" y="1370925"/>
              <a:ext cx="51075" cy="148125"/>
            </a:xfrm>
            <a:custGeom>
              <a:rect b="b" l="l" r="r" t="t"/>
              <a:pathLst>
                <a:path extrusionOk="0" h="5925" w="2043">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a:off x="2358125" y="1618900"/>
              <a:ext cx="202300" cy="140225"/>
            </a:xfrm>
            <a:custGeom>
              <a:rect b="b" l="l" r="r" t="t"/>
              <a:pathLst>
                <a:path extrusionOk="0" h="5609" w="8092">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2549675" y="1804800"/>
              <a:ext cx="155475" cy="41250"/>
            </a:xfrm>
            <a:custGeom>
              <a:rect b="b" l="l" r="r" t="t"/>
              <a:pathLst>
                <a:path extrusionOk="0" h="1650" w="6219">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2274625" y="1744000"/>
              <a:ext cx="35225" cy="25625"/>
            </a:xfrm>
            <a:custGeom>
              <a:rect b="b" l="l" r="r" t="t"/>
              <a:pathLst>
                <a:path extrusionOk="0" h="1025" w="1409">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2265600" y="1834525"/>
              <a:ext cx="34500" cy="25900"/>
            </a:xfrm>
            <a:custGeom>
              <a:rect b="b" l="l" r="r" t="t"/>
              <a:pathLst>
                <a:path extrusionOk="0" h="1036" w="138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2432950" y="1893375"/>
              <a:ext cx="37225" cy="21000"/>
            </a:xfrm>
            <a:custGeom>
              <a:rect b="b" l="l" r="r" t="t"/>
              <a:pathLst>
                <a:path extrusionOk="0" h="840" w="1489">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2093350" y="1911050"/>
              <a:ext cx="28000" cy="26850"/>
            </a:xfrm>
            <a:custGeom>
              <a:rect b="b" l="l" r="r" t="t"/>
              <a:pathLst>
                <a:path extrusionOk="0" h="1074" w="112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2359925" y="1821850"/>
              <a:ext cx="30925" cy="20850"/>
            </a:xfrm>
            <a:custGeom>
              <a:rect b="b" l="l" r="r" t="t"/>
              <a:pathLst>
                <a:path extrusionOk="0" h="834" w="1237">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2166925" y="1615425"/>
              <a:ext cx="27950" cy="27300"/>
            </a:xfrm>
            <a:custGeom>
              <a:rect b="b" l="l" r="r" t="t"/>
              <a:pathLst>
                <a:path extrusionOk="0" h="1092" w="1118">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2201900" y="1876425"/>
              <a:ext cx="27900" cy="27525"/>
            </a:xfrm>
            <a:custGeom>
              <a:rect b="b" l="l" r="r" t="t"/>
              <a:pathLst>
                <a:path extrusionOk="0" h="1101" w="1116">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2325850" y="1627325"/>
              <a:ext cx="28100" cy="27725"/>
            </a:xfrm>
            <a:custGeom>
              <a:rect b="b" l="l" r="r" t="t"/>
              <a:pathLst>
                <a:path extrusionOk="0" h="1109" w="1124">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
            <p:cNvSpPr/>
            <p:nvPr/>
          </p:nvSpPr>
          <p:spPr>
            <a:xfrm>
              <a:off x="2197775" y="1956175"/>
              <a:ext cx="37725" cy="21200"/>
            </a:xfrm>
            <a:custGeom>
              <a:rect b="b" l="l" r="r" t="t"/>
              <a:pathLst>
                <a:path extrusionOk="0" h="848" w="1509">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2148425" y="1848425"/>
              <a:ext cx="38050" cy="21200"/>
            </a:xfrm>
            <a:custGeom>
              <a:rect b="b" l="l" r="r" t="t"/>
              <a:pathLst>
                <a:path extrusionOk="0" h="848" w="1522">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
            <p:cNvSpPr/>
            <p:nvPr/>
          </p:nvSpPr>
          <p:spPr>
            <a:xfrm>
              <a:off x="2154600" y="1921250"/>
              <a:ext cx="28525" cy="22875"/>
            </a:xfrm>
            <a:custGeom>
              <a:rect b="b" l="l" r="r" t="t"/>
              <a:pathLst>
                <a:path extrusionOk="0" h="915" w="1141">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
            <p:cNvSpPr/>
            <p:nvPr/>
          </p:nvSpPr>
          <p:spPr>
            <a:xfrm>
              <a:off x="2098400" y="1965700"/>
              <a:ext cx="28725" cy="22875"/>
            </a:xfrm>
            <a:custGeom>
              <a:rect b="b" l="l" r="r" t="t"/>
              <a:pathLst>
                <a:path extrusionOk="0" h="915" w="1149">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2127150" y="1356250"/>
              <a:ext cx="28475" cy="27125"/>
            </a:xfrm>
            <a:custGeom>
              <a:rect b="b" l="l" r="r" t="t"/>
              <a:pathLst>
                <a:path extrusionOk="0" h="1085" w="1139">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2082975" y="1804475"/>
              <a:ext cx="30900" cy="20875"/>
            </a:xfrm>
            <a:custGeom>
              <a:rect b="b" l="l" r="r" t="t"/>
              <a:pathLst>
                <a:path extrusionOk="0" h="835" w="1236">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2141800" y="1724650"/>
              <a:ext cx="28400" cy="27250"/>
            </a:xfrm>
            <a:custGeom>
              <a:rect b="b" l="l" r="r" t="t"/>
              <a:pathLst>
                <a:path extrusionOk="0" h="1090" w="1136">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2300500" y="1498050"/>
              <a:ext cx="31600" cy="20800"/>
            </a:xfrm>
            <a:custGeom>
              <a:rect b="b" l="l" r="r" t="t"/>
              <a:pathLst>
                <a:path extrusionOk="0" h="832" w="1264">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2182675" y="1804375"/>
              <a:ext cx="34900" cy="25675"/>
            </a:xfrm>
            <a:custGeom>
              <a:rect b="b" l="l" r="r" t="t"/>
              <a:pathLst>
                <a:path extrusionOk="0" h="1027" w="1396">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2098875" y="1851425"/>
              <a:ext cx="34475" cy="25925"/>
            </a:xfrm>
            <a:custGeom>
              <a:rect b="b" l="l" r="r" t="t"/>
              <a:pathLst>
                <a:path extrusionOk="0" h="1037" w="1379">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2571475" y="1726550"/>
              <a:ext cx="28050" cy="26850"/>
            </a:xfrm>
            <a:custGeom>
              <a:rect b="b" l="l" r="r" t="t"/>
              <a:pathLst>
                <a:path extrusionOk="0" h="1074" w="1122">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2069225" y="1979575"/>
              <a:ext cx="30925" cy="20875"/>
            </a:xfrm>
            <a:custGeom>
              <a:rect b="b" l="l" r="r" t="t"/>
              <a:pathLst>
                <a:path extrusionOk="0" h="835" w="1237">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2272425" y="1917550"/>
              <a:ext cx="27950" cy="27300"/>
            </a:xfrm>
            <a:custGeom>
              <a:rect b="b" l="l" r="r" t="t"/>
              <a:pathLst>
                <a:path extrusionOk="0" h="1092" w="1118">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5842125" y="1172600"/>
              <a:ext cx="215000" cy="179450"/>
            </a:xfrm>
            <a:custGeom>
              <a:rect b="b" l="l" r="r" t="t"/>
              <a:pathLst>
                <a:path extrusionOk="0" h="7178" w="860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5842125" y="1297300"/>
              <a:ext cx="235600" cy="734050"/>
            </a:xfrm>
            <a:custGeom>
              <a:rect b="b" l="l" r="r" t="t"/>
              <a:pathLst>
                <a:path extrusionOk="0" h="29362" w="9424">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5842125" y="1297300"/>
              <a:ext cx="227975" cy="248850"/>
            </a:xfrm>
            <a:custGeom>
              <a:rect b="b" l="l" r="r" t="t"/>
              <a:pathLst>
                <a:path extrusionOk="0" h="9954" w="9119">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5850600" y="1299550"/>
              <a:ext cx="683550" cy="732100"/>
            </a:xfrm>
            <a:custGeom>
              <a:rect b="b" l="l" r="r" t="t"/>
              <a:pathLst>
                <a:path extrusionOk="0" h="29284" w="27342">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5900250" y="1172600"/>
              <a:ext cx="729275" cy="678775"/>
            </a:xfrm>
            <a:custGeom>
              <a:rect b="b" l="l" r="r" t="t"/>
              <a:pathLst>
                <a:path extrusionOk="0" h="27151" w="29171">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5888125" y="1299550"/>
              <a:ext cx="646025" cy="628275"/>
            </a:xfrm>
            <a:custGeom>
              <a:rect b="b" l="l" r="r" t="t"/>
              <a:pathLst>
                <a:path extrusionOk="0" h="25131" w="25841">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5909000" y="1172600"/>
              <a:ext cx="720525" cy="653950"/>
            </a:xfrm>
            <a:custGeom>
              <a:rect b="b" l="l" r="r" t="t"/>
              <a:pathLst>
                <a:path extrusionOk="0" h="26158" w="28821">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5898825" y="1702400"/>
              <a:ext cx="24300" cy="78725"/>
            </a:xfrm>
            <a:custGeom>
              <a:rect b="b" l="l" r="r" t="t"/>
              <a:pathLst>
                <a:path extrusionOk="0" h="3149" w="972">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5893750" y="1530875"/>
              <a:ext cx="19775" cy="199750"/>
            </a:xfrm>
            <a:custGeom>
              <a:rect b="b" l="l" r="r" t="t"/>
              <a:pathLst>
                <a:path extrusionOk="0" h="7990" w="791">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5978675" y="1644300"/>
              <a:ext cx="103825" cy="144725"/>
            </a:xfrm>
            <a:custGeom>
              <a:rect b="b" l="l" r="r" t="t"/>
              <a:pathLst>
                <a:path extrusionOk="0" h="5789" w="4153">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6098850" y="1855300"/>
              <a:ext cx="203700" cy="84375"/>
            </a:xfrm>
            <a:custGeom>
              <a:rect b="b" l="l" r="r" t="t"/>
              <a:pathLst>
                <a:path extrusionOk="0" h="3375" w="8148">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6005750" y="1370650"/>
              <a:ext cx="51100" cy="147850"/>
            </a:xfrm>
            <a:custGeom>
              <a:rect b="b" l="l" r="r" t="t"/>
              <a:pathLst>
                <a:path extrusionOk="0" h="5914" w="2044">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6153000" y="1618325"/>
              <a:ext cx="202300" cy="140250"/>
            </a:xfrm>
            <a:custGeom>
              <a:rect b="b" l="l" r="r" t="t"/>
              <a:pathLst>
                <a:path extrusionOk="0" h="5610" w="8092">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6344550" y="1804250"/>
              <a:ext cx="155475" cy="41225"/>
            </a:xfrm>
            <a:custGeom>
              <a:rect b="b" l="l" r="r" t="t"/>
              <a:pathLst>
                <a:path extrusionOk="0" h="1649" w="6219">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6069500" y="1743400"/>
              <a:ext cx="34875" cy="25425"/>
            </a:xfrm>
            <a:custGeom>
              <a:rect b="b" l="l" r="r" t="t"/>
              <a:pathLst>
                <a:path extrusionOk="0" h="1017" w="1395">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060475" y="1833925"/>
              <a:ext cx="34450" cy="25925"/>
            </a:xfrm>
            <a:custGeom>
              <a:rect b="b" l="l" r="r" t="t"/>
              <a:pathLst>
                <a:path extrusionOk="0" h="1037" w="1378">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227700" y="1892700"/>
              <a:ext cx="37300" cy="21050"/>
            </a:xfrm>
            <a:custGeom>
              <a:rect b="b" l="l" r="r" t="t"/>
              <a:pathLst>
                <a:path extrusionOk="0" h="842" w="1492">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5888225" y="1910250"/>
              <a:ext cx="28025" cy="27075"/>
            </a:xfrm>
            <a:custGeom>
              <a:rect b="b" l="l" r="r" t="t"/>
              <a:pathLst>
                <a:path extrusionOk="0" h="1083" w="1121">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6154675" y="1821250"/>
              <a:ext cx="30900" cy="20900"/>
            </a:xfrm>
            <a:custGeom>
              <a:rect b="b" l="l" r="r" t="t"/>
              <a:pathLst>
                <a:path extrusionOk="0" h="836" w="1236">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5961800" y="1614850"/>
              <a:ext cx="27950" cy="27300"/>
            </a:xfrm>
            <a:custGeom>
              <a:rect b="b" l="l" r="r" t="t"/>
              <a:pathLst>
                <a:path extrusionOk="0" h="1092" w="1118">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5996600" y="1875850"/>
              <a:ext cx="28100" cy="27350"/>
            </a:xfrm>
            <a:custGeom>
              <a:rect b="b" l="l" r="r" t="t"/>
              <a:pathLst>
                <a:path extrusionOk="0" h="1094" w="1124">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120450" y="1626750"/>
              <a:ext cx="28375" cy="27650"/>
            </a:xfrm>
            <a:custGeom>
              <a:rect b="b" l="l" r="r" t="t"/>
              <a:pathLst>
                <a:path extrusionOk="0" h="1106" w="1135">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5992650" y="1955600"/>
              <a:ext cx="37650" cy="21225"/>
            </a:xfrm>
            <a:custGeom>
              <a:rect b="b" l="l" r="r" t="t"/>
              <a:pathLst>
                <a:path extrusionOk="0" h="849" w="1506">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5943300" y="1847850"/>
              <a:ext cx="38000" cy="21200"/>
            </a:xfrm>
            <a:custGeom>
              <a:rect b="b" l="l" r="r" t="t"/>
              <a:pathLst>
                <a:path extrusionOk="0" h="848" w="152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5949325" y="1920475"/>
              <a:ext cx="28700" cy="23025"/>
            </a:xfrm>
            <a:custGeom>
              <a:rect b="b" l="l" r="r" t="t"/>
              <a:pathLst>
                <a:path extrusionOk="0" h="921" w="1148">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5893275" y="1965075"/>
              <a:ext cx="28575" cy="22775"/>
            </a:xfrm>
            <a:custGeom>
              <a:rect b="b" l="l" r="r" t="t"/>
              <a:pathLst>
                <a:path extrusionOk="0" h="911" w="1143">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5922075" y="1355525"/>
              <a:ext cx="28225" cy="27025"/>
            </a:xfrm>
            <a:custGeom>
              <a:rect b="b" l="l" r="r" t="t"/>
              <a:pathLst>
                <a:path extrusionOk="0" h="1081" w="1129">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5877675" y="1803725"/>
              <a:ext cx="30950" cy="20975"/>
            </a:xfrm>
            <a:custGeom>
              <a:rect b="b" l="l" r="r" t="t"/>
              <a:pathLst>
                <a:path extrusionOk="0" h="839" w="1238">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5936675" y="1724075"/>
              <a:ext cx="28125" cy="27275"/>
            </a:xfrm>
            <a:custGeom>
              <a:rect b="b" l="l" r="r" t="t"/>
              <a:pathLst>
                <a:path extrusionOk="0" h="1091" w="1125">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6095225" y="1497475"/>
              <a:ext cx="31750" cy="20825"/>
            </a:xfrm>
            <a:custGeom>
              <a:rect b="b" l="l" r="r" t="t"/>
              <a:pathLst>
                <a:path extrusionOk="0" h="833" w="127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5977250" y="1803825"/>
              <a:ext cx="35200" cy="25650"/>
            </a:xfrm>
            <a:custGeom>
              <a:rect b="b" l="l" r="r" t="t"/>
              <a:pathLst>
                <a:path extrusionOk="0" h="1026" w="1408">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5893750" y="1850850"/>
              <a:ext cx="34500" cy="25875"/>
            </a:xfrm>
            <a:custGeom>
              <a:rect b="b" l="l" r="r" t="t"/>
              <a:pathLst>
                <a:path extrusionOk="0" h="1035" w="138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6366100" y="1725500"/>
              <a:ext cx="28325" cy="27325"/>
            </a:xfrm>
            <a:custGeom>
              <a:rect b="b" l="l" r="r" t="t"/>
              <a:pathLst>
                <a:path extrusionOk="0" h="1093" w="1133">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5864100" y="1978725"/>
              <a:ext cx="30925" cy="21075"/>
            </a:xfrm>
            <a:custGeom>
              <a:rect b="b" l="l" r="r" t="t"/>
              <a:pathLst>
                <a:path extrusionOk="0" h="843" w="1237">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6067300" y="1917000"/>
              <a:ext cx="27975" cy="27300"/>
            </a:xfrm>
            <a:custGeom>
              <a:rect b="b" l="l" r="r" t="t"/>
              <a:pathLst>
                <a:path extrusionOk="0" h="1092" w="1119">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5083325" y="4224800"/>
              <a:ext cx="163875" cy="74100"/>
            </a:xfrm>
            <a:custGeom>
              <a:rect b="b" l="l" r="r" t="t"/>
              <a:pathLst>
                <a:path extrusionOk="0" h="2964" w="6555">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5038975" y="4239825"/>
              <a:ext cx="716300" cy="517775"/>
            </a:xfrm>
            <a:custGeom>
              <a:rect b="b" l="l" r="r" t="t"/>
              <a:pathLst>
                <a:path extrusionOk="0" h="20711" w="28652">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4972975" y="4314675"/>
              <a:ext cx="65750" cy="442650"/>
            </a:xfrm>
            <a:custGeom>
              <a:rect b="b" l="l" r="r" t="t"/>
              <a:pathLst>
                <a:path extrusionOk="0" h="17706" w="263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4986500" y="4240850"/>
              <a:ext cx="763700" cy="516475"/>
            </a:xfrm>
            <a:custGeom>
              <a:rect b="b" l="l" r="r" t="t"/>
              <a:pathLst>
                <a:path extrusionOk="0" h="20659" w="30548">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5011050" y="4291550"/>
              <a:ext cx="187900" cy="466050"/>
            </a:xfrm>
            <a:custGeom>
              <a:rect b="b" l="l" r="r" t="t"/>
              <a:pathLst>
                <a:path extrusionOk="0" h="18642" w="7516">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5200625" y="4264950"/>
              <a:ext cx="516550" cy="492375"/>
            </a:xfrm>
            <a:custGeom>
              <a:rect b="b" l="l" r="r" t="t"/>
              <a:pathLst>
                <a:path extrusionOk="0" h="19695" w="20662">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5358175" y="4699250"/>
              <a:ext cx="29750" cy="21425"/>
            </a:xfrm>
            <a:custGeom>
              <a:rect b="b" l="l" r="r" t="t"/>
              <a:pathLst>
                <a:path extrusionOk="0" h="857" w="119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5295575" y="4741675"/>
              <a:ext cx="29350" cy="21425"/>
            </a:xfrm>
            <a:custGeom>
              <a:rect b="b" l="l" r="r" t="t"/>
              <a:pathLst>
                <a:path extrusionOk="0" h="857" w="1174">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5422475" y="4674700"/>
              <a:ext cx="31750" cy="20925"/>
            </a:xfrm>
            <a:custGeom>
              <a:rect b="b" l="l" r="r" t="t"/>
              <a:pathLst>
                <a:path extrusionOk="0" h="837" w="127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5189825" y="4717950"/>
              <a:ext cx="29500" cy="27875"/>
            </a:xfrm>
            <a:custGeom>
              <a:rect b="b" l="l" r="r" t="t"/>
              <a:pathLst>
                <a:path extrusionOk="0" h="1115" w="118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5151225" y="4720525"/>
              <a:ext cx="36900" cy="21175"/>
            </a:xfrm>
            <a:custGeom>
              <a:rect b="b" l="l" r="r" t="t"/>
              <a:pathLst>
                <a:path extrusionOk="0" h="847" w="1476">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5223200" y="4658950"/>
              <a:ext cx="37550" cy="25050"/>
            </a:xfrm>
            <a:custGeom>
              <a:rect b="b" l="l" r="r" t="t"/>
              <a:pathLst>
                <a:path extrusionOk="0" h="1002" w="1502">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5312250" y="4693200"/>
              <a:ext cx="37075" cy="25225"/>
            </a:xfrm>
            <a:custGeom>
              <a:rect b="b" l="l" r="r" t="t"/>
              <a:pathLst>
                <a:path extrusionOk="0" h="1009" w="1483">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5245575" y="4716300"/>
              <a:ext cx="28550" cy="23850"/>
            </a:xfrm>
            <a:custGeom>
              <a:rect b="b" l="l" r="r" t="t"/>
              <a:pathLst>
                <a:path extrusionOk="0" h="954" w="1142">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5239700" y="4600625"/>
              <a:ext cx="28400" cy="23900"/>
            </a:xfrm>
            <a:custGeom>
              <a:rect b="b" l="l" r="r" t="t"/>
              <a:pathLst>
                <a:path extrusionOk="0" h="956" w="1136">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5281300" y="4673025"/>
              <a:ext cx="29925" cy="21275"/>
            </a:xfrm>
            <a:custGeom>
              <a:rect b="b" l="l" r="r" t="t"/>
              <a:pathLst>
                <a:path extrusionOk="0" h="851" w="1197">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247600" y="4617025"/>
              <a:ext cx="29500" cy="21600"/>
            </a:xfrm>
            <a:custGeom>
              <a:rect b="b" l="l" r="r" t="t"/>
              <a:pathLst>
                <a:path extrusionOk="0" h="864" w="118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349725" y="4614900"/>
              <a:ext cx="30025" cy="21300"/>
            </a:xfrm>
            <a:custGeom>
              <a:rect b="b" l="l" r="r" t="t"/>
              <a:pathLst>
                <a:path extrusionOk="0" h="852" w="1201">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262975" y="4557925"/>
              <a:ext cx="30075" cy="27050"/>
            </a:xfrm>
            <a:custGeom>
              <a:rect b="b" l="l" r="r" t="t"/>
              <a:pathLst>
                <a:path extrusionOk="0" h="1082" w="1203">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5394875" y="4701900"/>
              <a:ext cx="28375" cy="23975"/>
            </a:xfrm>
            <a:custGeom>
              <a:rect b="b" l="l" r="r" t="t"/>
              <a:pathLst>
                <a:path extrusionOk="0" h="959" w="1135">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a:off x="5378575" y="4687325"/>
              <a:ext cx="30275" cy="27050"/>
            </a:xfrm>
            <a:custGeom>
              <a:rect b="b" l="l" r="r" t="t"/>
              <a:pathLst>
                <a:path extrusionOk="0" h="1082" w="1211">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a:off x="5249000" y="4675275"/>
              <a:ext cx="29775" cy="21300"/>
            </a:xfrm>
            <a:custGeom>
              <a:rect b="b" l="l" r="r" t="t"/>
              <a:pathLst>
                <a:path extrusionOk="0" h="852" w="1191">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a:off x="5392175" y="4729775"/>
              <a:ext cx="35225" cy="25925"/>
            </a:xfrm>
            <a:custGeom>
              <a:rect b="b" l="l" r="r" t="t"/>
              <a:pathLst>
                <a:path extrusionOk="0" h="1037" w="1409">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a:off x="5277850" y="4619600"/>
              <a:ext cx="31125" cy="26675"/>
            </a:xfrm>
            <a:custGeom>
              <a:rect b="b" l="l" r="r" t="t"/>
              <a:pathLst>
                <a:path extrusionOk="0" h="1067" w="1245">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a:off x="5216425" y="4588100"/>
              <a:ext cx="30300" cy="27050"/>
            </a:xfrm>
            <a:custGeom>
              <a:rect b="b" l="l" r="r" t="t"/>
              <a:pathLst>
                <a:path extrusionOk="0" h="1082" w="1212">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a:off x="5222100" y="4739700"/>
              <a:ext cx="30025" cy="21375"/>
            </a:xfrm>
            <a:custGeom>
              <a:rect b="b" l="l" r="r" t="t"/>
              <a:pathLst>
                <a:path extrusionOk="0" h="855" w="1201">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a:off x="5269450" y="4572725"/>
              <a:ext cx="37425" cy="21100"/>
            </a:xfrm>
            <a:custGeom>
              <a:rect b="b" l="l" r="r" t="t"/>
              <a:pathLst>
                <a:path extrusionOk="0" h="844" w="1497">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a:off x="5234200" y="4496900"/>
              <a:ext cx="37050" cy="25200"/>
            </a:xfrm>
            <a:custGeom>
              <a:rect b="b" l="l" r="r" t="t"/>
              <a:pathLst>
                <a:path extrusionOk="0" h="1008" w="1482">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a:off x="5271650" y="4509875"/>
              <a:ext cx="31400" cy="26725"/>
            </a:xfrm>
            <a:custGeom>
              <a:rect b="b" l="l" r="r" t="t"/>
              <a:pathLst>
                <a:path extrusionOk="0" h="1069" w="1256">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a:off x="5347150" y="4726175"/>
              <a:ext cx="28825" cy="27800"/>
            </a:xfrm>
            <a:custGeom>
              <a:rect b="b" l="l" r="r" t="t"/>
              <a:pathLst>
                <a:path extrusionOk="0" h="1112" w="1153">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a:off x="5347800" y="4663450"/>
              <a:ext cx="29450" cy="27725"/>
            </a:xfrm>
            <a:custGeom>
              <a:rect b="b" l="l" r="r" t="t"/>
              <a:pathLst>
                <a:path extrusionOk="0" h="1109" w="1178">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a:off x="5421550" y="4732700"/>
              <a:ext cx="29675" cy="27800"/>
            </a:xfrm>
            <a:custGeom>
              <a:rect b="b" l="l" r="r" t="t"/>
              <a:pathLst>
                <a:path extrusionOk="0" h="1112" w="1187">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a:off x="5213000" y="4424750"/>
              <a:ext cx="37300" cy="21075"/>
            </a:xfrm>
            <a:custGeom>
              <a:rect b="b" l="l" r="r" t="t"/>
              <a:pathLst>
                <a:path extrusionOk="0" h="843" w="1492">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a:off x="5235075" y="4545850"/>
              <a:ext cx="29150" cy="26975"/>
            </a:xfrm>
            <a:custGeom>
              <a:rect b="b" l="l" r="r" t="t"/>
              <a:pathLst>
                <a:path extrusionOk="0" h="1079" w="1166">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a:off x="5204875" y="4697875"/>
              <a:ext cx="29775" cy="21275"/>
            </a:xfrm>
            <a:custGeom>
              <a:rect b="b" l="l" r="r" t="t"/>
              <a:pathLst>
                <a:path extrusionOk="0" h="851" w="1191">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a:off x="5284550" y="4720825"/>
              <a:ext cx="29375" cy="21400"/>
            </a:xfrm>
            <a:custGeom>
              <a:rect b="b" l="l" r="r" t="t"/>
              <a:pathLst>
                <a:path extrusionOk="0" h="856" w="1175">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a:off x="5218450" y="4637600"/>
              <a:ext cx="31575" cy="20925"/>
            </a:xfrm>
            <a:custGeom>
              <a:rect b="b" l="l" r="r" t="t"/>
              <a:pathLst>
                <a:path extrusionOk="0" h="837" w="1263">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
            <p:cNvSpPr/>
            <p:nvPr/>
          </p:nvSpPr>
          <p:spPr>
            <a:xfrm>
              <a:off x="5199350" y="4609750"/>
              <a:ext cx="30075" cy="27050"/>
            </a:xfrm>
            <a:custGeom>
              <a:rect b="b" l="l" r="r" t="t"/>
              <a:pathLst>
                <a:path extrusionOk="0" h="1082" w="1203">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5296900" y="4584850"/>
              <a:ext cx="28300" cy="23925"/>
            </a:xfrm>
            <a:custGeom>
              <a:rect b="b" l="l" r="r" t="t"/>
              <a:pathLst>
                <a:path extrusionOk="0" h="957" w="1132">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
            <p:cNvSpPr/>
            <p:nvPr/>
          </p:nvSpPr>
          <p:spPr>
            <a:xfrm>
              <a:off x="5328975" y="4630425"/>
              <a:ext cx="30325" cy="27050"/>
            </a:xfrm>
            <a:custGeom>
              <a:rect b="b" l="l" r="r" t="t"/>
              <a:pathLst>
                <a:path extrusionOk="0" h="1082" w="1213">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
            <p:cNvSpPr/>
            <p:nvPr/>
          </p:nvSpPr>
          <p:spPr>
            <a:xfrm>
              <a:off x="5309525" y="4631250"/>
              <a:ext cx="29500" cy="21475"/>
            </a:xfrm>
            <a:custGeom>
              <a:rect b="b" l="l" r="r" t="t"/>
              <a:pathLst>
                <a:path extrusionOk="0" h="859" w="118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
            <p:cNvSpPr/>
            <p:nvPr/>
          </p:nvSpPr>
          <p:spPr>
            <a:xfrm>
              <a:off x="5318550" y="4660250"/>
              <a:ext cx="30075" cy="26825"/>
            </a:xfrm>
            <a:custGeom>
              <a:rect b="b" l="l" r="r" t="t"/>
              <a:pathLst>
                <a:path extrusionOk="0" h="1073" w="1203">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5158475" y="4680750"/>
              <a:ext cx="29350" cy="21525"/>
            </a:xfrm>
            <a:custGeom>
              <a:rect b="b" l="l" r="r" t="t"/>
              <a:pathLst>
                <a:path extrusionOk="0" h="861" w="1174">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
            <p:cNvSpPr/>
            <p:nvPr/>
          </p:nvSpPr>
          <p:spPr>
            <a:xfrm>
              <a:off x="5206800" y="4565150"/>
              <a:ext cx="31375" cy="26675"/>
            </a:xfrm>
            <a:custGeom>
              <a:rect b="b" l="l" r="r" t="t"/>
              <a:pathLst>
                <a:path extrusionOk="0" h="1067" w="1255">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
            <p:cNvSpPr/>
            <p:nvPr/>
          </p:nvSpPr>
          <p:spPr>
            <a:xfrm>
              <a:off x="5185100" y="4665825"/>
              <a:ext cx="37475" cy="20925"/>
            </a:xfrm>
            <a:custGeom>
              <a:rect b="b" l="l" r="r" t="t"/>
              <a:pathLst>
                <a:path extrusionOk="0" h="837" w="1499">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
            <p:cNvSpPr/>
            <p:nvPr/>
          </p:nvSpPr>
          <p:spPr>
            <a:xfrm>
              <a:off x="5318825" y="4734175"/>
              <a:ext cx="30025" cy="26825"/>
            </a:xfrm>
            <a:custGeom>
              <a:rect b="b" l="l" r="r" t="t"/>
              <a:pathLst>
                <a:path extrusionOk="0" h="1073" w="1201">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
            <p:cNvSpPr/>
            <p:nvPr/>
          </p:nvSpPr>
          <p:spPr>
            <a:xfrm>
              <a:off x="5156850" y="4624625"/>
              <a:ext cx="29975" cy="27550"/>
            </a:xfrm>
            <a:custGeom>
              <a:rect b="b" l="l" r="r" t="t"/>
              <a:pathLst>
                <a:path extrusionOk="0" h="1102" w="1199">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
            <p:cNvSpPr/>
            <p:nvPr/>
          </p:nvSpPr>
          <p:spPr>
            <a:xfrm>
              <a:off x="5280775" y="4647125"/>
              <a:ext cx="29150" cy="26975"/>
            </a:xfrm>
            <a:custGeom>
              <a:rect b="b" l="l" r="r" t="t"/>
              <a:pathLst>
                <a:path extrusionOk="0" h="1079" w="1166">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
            <p:cNvSpPr/>
            <p:nvPr/>
          </p:nvSpPr>
          <p:spPr>
            <a:xfrm>
              <a:off x="5322500" y="4612075"/>
              <a:ext cx="30075" cy="27050"/>
            </a:xfrm>
            <a:custGeom>
              <a:rect b="b" l="l" r="r" t="t"/>
              <a:pathLst>
                <a:path extrusionOk="0" h="1082" w="1203">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
            <p:cNvSpPr/>
            <p:nvPr/>
          </p:nvSpPr>
          <p:spPr>
            <a:xfrm>
              <a:off x="5272775" y="4604350"/>
              <a:ext cx="37325" cy="25500"/>
            </a:xfrm>
            <a:custGeom>
              <a:rect b="b" l="l" r="r" t="t"/>
              <a:pathLst>
                <a:path extrusionOk="0" h="1020" w="1493">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
            <p:cNvSpPr/>
            <p:nvPr/>
          </p:nvSpPr>
          <p:spPr>
            <a:xfrm>
              <a:off x="5225350" y="4466450"/>
              <a:ext cx="30025" cy="27050"/>
            </a:xfrm>
            <a:custGeom>
              <a:rect b="b" l="l" r="r" t="t"/>
              <a:pathLst>
                <a:path extrusionOk="0" h="1082" w="1201">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
            <p:cNvSpPr/>
            <p:nvPr/>
          </p:nvSpPr>
          <p:spPr>
            <a:xfrm>
              <a:off x="5205425" y="4511425"/>
              <a:ext cx="31575" cy="20900"/>
            </a:xfrm>
            <a:custGeom>
              <a:rect b="b" l="l" r="r" t="t"/>
              <a:pathLst>
                <a:path extrusionOk="0" h="836" w="1263">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
            <p:cNvSpPr/>
            <p:nvPr/>
          </p:nvSpPr>
          <p:spPr>
            <a:xfrm>
              <a:off x="5451575" y="4706275"/>
              <a:ext cx="29350" cy="21500"/>
            </a:xfrm>
            <a:custGeom>
              <a:rect b="b" l="l" r="r" t="t"/>
              <a:pathLst>
                <a:path extrusionOk="0" h="860" w="1174">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
            <p:cNvSpPr/>
            <p:nvPr/>
          </p:nvSpPr>
          <p:spPr>
            <a:xfrm>
              <a:off x="5235400" y="4528125"/>
              <a:ext cx="28575" cy="23800"/>
            </a:xfrm>
            <a:custGeom>
              <a:rect b="b" l="l" r="r" t="t"/>
              <a:pathLst>
                <a:path extrusionOk="0" h="952" w="1143">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
            <p:cNvSpPr/>
            <p:nvPr/>
          </p:nvSpPr>
          <p:spPr>
            <a:xfrm>
              <a:off x="5383700" y="4641050"/>
              <a:ext cx="31350" cy="26650"/>
            </a:xfrm>
            <a:custGeom>
              <a:rect b="b" l="l" r="r" t="t"/>
              <a:pathLst>
                <a:path extrusionOk="0" h="1066" w="1254">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
            <p:cNvSpPr/>
            <p:nvPr/>
          </p:nvSpPr>
          <p:spPr>
            <a:xfrm>
              <a:off x="5247375" y="4647625"/>
              <a:ext cx="30125" cy="27550"/>
            </a:xfrm>
            <a:custGeom>
              <a:rect b="b" l="l" r="r" t="t"/>
              <a:pathLst>
                <a:path extrusionOk="0" h="1102" w="1205">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
            <p:cNvSpPr/>
            <p:nvPr/>
          </p:nvSpPr>
          <p:spPr>
            <a:xfrm>
              <a:off x="5316850" y="4587700"/>
              <a:ext cx="29250" cy="21925"/>
            </a:xfrm>
            <a:custGeom>
              <a:rect b="b" l="l" r="r" t="t"/>
              <a:pathLst>
                <a:path extrusionOk="0" h="877" w="117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
            <p:cNvSpPr/>
            <p:nvPr/>
          </p:nvSpPr>
          <p:spPr>
            <a:xfrm>
              <a:off x="5300925" y="4531375"/>
              <a:ext cx="30150" cy="27450"/>
            </a:xfrm>
            <a:custGeom>
              <a:rect b="b" l="l" r="r" t="t"/>
              <a:pathLst>
                <a:path extrusionOk="0" h="1098" w="1206">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
            <p:cNvSpPr/>
            <p:nvPr/>
          </p:nvSpPr>
          <p:spPr>
            <a:xfrm>
              <a:off x="5179025" y="4558700"/>
              <a:ext cx="30100" cy="27050"/>
            </a:xfrm>
            <a:custGeom>
              <a:rect b="b" l="l" r="r" t="t"/>
              <a:pathLst>
                <a:path extrusionOk="0" h="1082" w="1204">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
            <p:cNvSpPr/>
            <p:nvPr/>
          </p:nvSpPr>
          <p:spPr>
            <a:xfrm>
              <a:off x="7059425" y="4174200"/>
              <a:ext cx="240925" cy="114825"/>
            </a:xfrm>
            <a:custGeom>
              <a:rect b="b" l="l" r="r" t="t"/>
              <a:pathLst>
                <a:path extrusionOk="0" h="4593" w="9637">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
            <p:cNvSpPr/>
            <p:nvPr/>
          </p:nvSpPr>
          <p:spPr>
            <a:xfrm>
              <a:off x="7252100" y="4022600"/>
              <a:ext cx="48250" cy="26925"/>
            </a:xfrm>
            <a:custGeom>
              <a:rect b="b" l="l" r="r" t="t"/>
              <a:pathLst>
                <a:path extrusionOk="0" h="1077" w="193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
            <p:cNvSpPr/>
            <p:nvPr/>
          </p:nvSpPr>
          <p:spPr>
            <a:xfrm>
              <a:off x="7163525" y="4094925"/>
              <a:ext cx="136825" cy="47975"/>
            </a:xfrm>
            <a:custGeom>
              <a:rect b="b" l="l" r="r" t="t"/>
              <a:pathLst>
                <a:path extrusionOk="0" h="1919" w="5473">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
            <p:cNvSpPr/>
            <p:nvPr/>
          </p:nvSpPr>
          <p:spPr>
            <a:xfrm>
              <a:off x="7107950" y="4246975"/>
              <a:ext cx="192400" cy="168150"/>
            </a:xfrm>
            <a:custGeom>
              <a:rect b="b" l="l" r="r" t="t"/>
              <a:pathLst>
                <a:path extrusionOk="0" h="6726" w="7696">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
            <p:cNvSpPr/>
            <p:nvPr/>
          </p:nvSpPr>
          <p:spPr>
            <a:xfrm>
              <a:off x="7265625" y="4509325"/>
              <a:ext cx="34725" cy="72825"/>
            </a:xfrm>
            <a:custGeom>
              <a:rect b="b" l="l" r="r" t="t"/>
              <a:pathLst>
                <a:path extrusionOk="0" h="2913" w="1389">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
            <p:cNvSpPr/>
            <p:nvPr/>
          </p:nvSpPr>
          <p:spPr>
            <a:xfrm>
              <a:off x="7170850" y="4355575"/>
              <a:ext cx="129500" cy="138550"/>
            </a:xfrm>
            <a:custGeom>
              <a:rect b="b" l="l" r="r" t="t"/>
              <a:pathLst>
                <a:path extrusionOk="0" h="5542" w="518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
            <p:cNvSpPr/>
            <p:nvPr/>
          </p:nvSpPr>
          <p:spPr>
            <a:xfrm>
              <a:off x="7188900" y="2628825"/>
              <a:ext cx="124150" cy="202025"/>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
            <p:cNvSpPr/>
            <p:nvPr/>
          </p:nvSpPr>
          <p:spPr>
            <a:xfrm>
              <a:off x="7055750" y="2635025"/>
              <a:ext cx="238400" cy="193275"/>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
            <p:cNvSpPr/>
            <p:nvPr/>
          </p:nvSpPr>
          <p:spPr>
            <a:xfrm>
              <a:off x="7170575" y="2645475"/>
              <a:ext cx="142475" cy="237550"/>
            </a:xfrm>
            <a:custGeom>
              <a:rect b="b" l="l" r="r" t="t"/>
              <a:pathLst>
                <a:path extrusionOk="0" h="9502" w="5699">
                  <a:moveTo>
                    <a:pt x="4943" y="0"/>
                  </a:moveTo>
                  <a:lnTo>
                    <a:pt x="948" y="4322"/>
                  </a:lnTo>
                  <a:lnTo>
                    <a:pt x="0" y="7313"/>
                  </a:lnTo>
                  <a:lnTo>
                    <a:pt x="5699" y="9502"/>
                  </a:lnTo>
                  <a:lnTo>
                    <a:pt x="5699" y="237"/>
                  </a:lnTo>
                  <a:lnTo>
                    <a:pt x="4943"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
            <p:cNvSpPr/>
            <p:nvPr/>
          </p:nvSpPr>
          <p:spPr>
            <a:xfrm>
              <a:off x="7254000" y="2752750"/>
              <a:ext cx="28375" cy="23425"/>
            </a:xfrm>
            <a:custGeom>
              <a:rect b="b" l="l" r="r" t="t"/>
              <a:pathLst>
                <a:path extrusionOk="0" h="937" w="1135">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
            <p:cNvSpPr/>
            <p:nvPr/>
          </p:nvSpPr>
          <p:spPr>
            <a:xfrm>
              <a:off x="7055750" y="2635025"/>
              <a:ext cx="238400" cy="193275"/>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
            <p:cNvSpPr/>
            <p:nvPr/>
          </p:nvSpPr>
          <p:spPr>
            <a:xfrm>
              <a:off x="7073250" y="2474800"/>
              <a:ext cx="239800" cy="244600"/>
            </a:xfrm>
            <a:custGeom>
              <a:rect b="b" l="l" r="r" t="t"/>
              <a:pathLst>
                <a:path extrusionOk="0" h="9784" w="9592">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
            <p:cNvSpPr/>
            <p:nvPr/>
          </p:nvSpPr>
          <p:spPr>
            <a:xfrm>
              <a:off x="7073525" y="2480450"/>
              <a:ext cx="239525" cy="292550"/>
            </a:xfrm>
            <a:custGeom>
              <a:rect b="b" l="l" r="r" t="t"/>
              <a:pathLst>
                <a:path extrusionOk="0" h="11702" w="9581">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
            <p:cNvSpPr/>
            <p:nvPr/>
          </p:nvSpPr>
          <p:spPr>
            <a:xfrm>
              <a:off x="7188900" y="2628825"/>
              <a:ext cx="124150" cy="202025"/>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
            <p:cNvSpPr/>
            <p:nvPr/>
          </p:nvSpPr>
          <p:spPr>
            <a:xfrm>
              <a:off x="6855175" y="851300"/>
              <a:ext cx="454200" cy="946750"/>
            </a:xfrm>
            <a:custGeom>
              <a:rect b="b" l="l" r="r" t="t"/>
              <a:pathLst>
                <a:path extrusionOk="0" h="37870" w="18168">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
            <p:cNvSpPr/>
            <p:nvPr/>
          </p:nvSpPr>
          <p:spPr>
            <a:xfrm>
              <a:off x="7305825" y="916700"/>
              <a:ext cx="11450" cy="10650"/>
            </a:xfrm>
            <a:custGeom>
              <a:rect b="b" l="l" r="r" t="t"/>
              <a:pathLst>
                <a:path extrusionOk="0" h="426" w="458">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
            <p:cNvSpPr/>
            <p:nvPr/>
          </p:nvSpPr>
          <p:spPr>
            <a:xfrm>
              <a:off x="7295825" y="898575"/>
              <a:ext cx="10750" cy="8500"/>
            </a:xfrm>
            <a:custGeom>
              <a:rect b="b" l="l" r="r" t="t"/>
              <a:pathLst>
                <a:path extrusionOk="0" h="340" w="43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
            <p:cNvSpPr/>
            <p:nvPr/>
          </p:nvSpPr>
          <p:spPr>
            <a:xfrm>
              <a:off x="7301675" y="960300"/>
              <a:ext cx="14800" cy="8425"/>
            </a:xfrm>
            <a:custGeom>
              <a:rect b="b" l="l" r="r" t="t"/>
              <a:pathLst>
                <a:path extrusionOk="0" h="337" w="592">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
            <p:cNvSpPr/>
            <p:nvPr/>
          </p:nvSpPr>
          <p:spPr>
            <a:xfrm>
              <a:off x="7286075" y="922625"/>
              <a:ext cx="11425" cy="10725"/>
            </a:xfrm>
            <a:custGeom>
              <a:rect b="b" l="l" r="r" t="t"/>
              <a:pathLst>
                <a:path extrusionOk="0" h="429" w="457">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
            <p:cNvSpPr/>
            <p:nvPr/>
          </p:nvSpPr>
          <p:spPr>
            <a:xfrm>
              <a:off x="7262950" y="906750"/>
              <a:ext cx="29750" cy="21425"/>
            </a:xfrm>
            <a:custGeom>
              <a:rect b="b" l="l" r="r" t="t"/>
              <a:pathLst>
                <a:path extrusionOk="0" h="857" w="119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
            <p:cNvSpPr/>
            <p:nvPr/>
          </p:nvSpPr>
          <p:spPr>
            <a:xfrm>
              <a:off x="7200325" y="949125"/>
              <a:ext cx="29375" cy="21575"/>
            </a:xfrm>
            <a:custGeom>
              <a:rect b="b" l="l" r="r" t="t"/>
              <a:pathLst>
                <a:path extrusionOk="0" h="863" w="1175">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
            <p:cNvSpPr/>
            <p:nvPr/>
          </p:nvSpPr>
          <p:spPr>
            <a:xfrm>
              <a:off x="7268300" y="1392450"/>
              <a:ext cx="28875" cy="27675"/>
            </a:xfrm>
            <a:custGeom>
              <a:rect b="b" l="l" r="r" t="t"/>
              <a:pathLst>
                <a:path extrusionOk="0" h="1107" w="1155">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
            <p:cNvSpPr/>
            <p:nvPr/>
          </p:nvSpPr>
          <p:spPr>
            <a:xfrm>
              <a:off x="7255925" y="1191275"/>
              <a:ext cx="30125" cy="27450"/>
            </a:xfrm>
            <a:custGeom>
              <a:rect b="b" l="l" r="r" t="t"/>
              <a:pathLst>
                <a:path extrusionOk="0" h="1098" w="1205">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
            <p:cNvSpPr/>
            <p:nvPr/>
          </p:nvSpPr>
          <p:spPr>
            <a:xfrm>
              <a:off x="7127975" y="866350"/>
              <a:ext cx="37525" cy="25050"/>
            </a:xfrm>
            <a:custGeom>
              <a:rect b="b" l="l" r="r" t="t"/>
              <a:pathLst>
                <a:path extrusionOk="0" h="1002" w="1501">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
            <p:cNvSpPr/>
            <p:nvPr/>
          </p:nvSpPr>
          <p:spPr>
            <a:xfrm>
              <a:off x="7217050" y="900600"/>
              <a:ext cx="37050" cy="25225"/>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
            <p:cNvSpPr/>
            <p:nvPr/>
          </p:nvSpPr>
          <p:spPr>
            <a:xfrm>
              <a:off x="7150350" y="923825"/>
              <a:ext cx="28550" cy="23725"/>
            </a:xfrm>
            <a:custGeom>
              <a:rect b="b" l="l" r="r" t="t"/>
              <a:pathLst>
                <a:path extrusionOk="0" h="949" w="1142">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
            <p:cNvSpPr/>
            <p:nvPr/>
          </p:nvSpPr>
          <p:spPr>
            <a:xfrm>
              <a:off x="7115550" y="979850"/>
              <a:ext cx="31150" cy="26925"/>
            </a:xfrm>
            <a:custGeom>
              <a:rect b="b" l="l" r="r" t="t"/>
              <a:pathLst>
                <a:path extrusionOk="0" h="1077" w="1246">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
            <p:cNvSpPr/>
            <p:nvPr/>
          </p:nvSpPr>
          <p:spPr>
            <a:xfrm>
              <a:off x="7263275" y="1548725"/>
              <a:ext cx="29100" cy="27750"/>
            </a:xfrm>
            <a:custGeom>
              <a:rect b="b" l="l" r="r" t="t"/>
              <a:pathLst>
                <a:path extrusionOk="0" h="1110" w="1164">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
            <p:cNvSpPr/>
            <p:nvPr/>
          </p:nvSpPr>
          <p:spPr>
            <a:xfrm>
              <a:off x="7182400" y="1180025"/>
              <a:ext cx="31250" cy="20900"/>
            </a:xfrm>
            <a:custGeom>
              <a:rect b="b" l="l" r="r" t="t"/>
              <a:pathLst>
                <a:path extrusionOk="0" h="836" w="125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
            <p:cNvSpPr/>
            <p:nvPr/>
          </p:nvSpPr>
          <p:spPr>
            <a:xfrm>
              <a:off x="7213150" y="1017125"/>
              <a:ext cx="29700" cy="27800"/>
            </a:xfrm>
            <a:custGeom>
              <a:rect b="b" l="l" r="r" t="t"/>
              <a:pathLst>
                <a:path extrusionOk="0" h="1112" w="1188">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
            <p:cNvSpPr/>
            <p:nvPr/>
          </p:nvSpPr>
          <p:spPr>
            <a:xfrm>
              <a:off x="7117550" y="1032325"/>
              <a:ext cx="37325" cy="21050"/>
            </a:xfrm>
            <a:custGeom>
              <a:rect b="b" l="l" r="r" t="t"/>
              <a:pathLst>
                <a:path extrusionOk="0" h="842" w="1493">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
            <p:cNvSpPr/>
            <p:nvPr/>
          </p:nvSpPr>
          <p:spPr>
            <a:xfrm>
              <a:off x="7257575" y="1042150"/>
              <a:ext cx="29250" cy="21950"/>
            </a:xfrm>
            <a:custGeom>
              <a:rect b="b" l="l" r="r" t="t"/>
              <a:pathLst>
                <a:path extrusionOk="0" h="878" w="117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
            <p:cNvSpPr/>
            <p:nvPr/>
          </p:nvSpPr>
          <p:spPr>
            <a:xfrm>
              <a:off x="7220650" y="1307075"/>
              <a:ext cx="29350" cy="21525"/>
            </a:xfrm>
            <a:custGeom>
              <a:rect b="b" l="l" r="r" t="t"/>
              <a:pathLst>
                <a:path extrusionOk="0" h="861" w="1174">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
            <p:cNvSpPr/>
            <p:nvPr/>
          </p:nvSpPr>
          <p:spPr>
            <a:xfrm>
              <a:off x="7186225" y="880425"/>
              <a:ext cx="29750" cy="21400"/>
            </a:xfrm>
            <a:custGeom>
              <a:rect b="b" l="l" r="r" t="t"/>
              <a:pathLst>
                <a:path extrusionOk="0" h="856" w="119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
            <p:cNvSpPr/>
            <p:nvPr/>
          </p:nvSpPr>
          <p:spPr>
            <a:xfrm>
              <a:off x="7219475" y="1361950"/>
              <a:ext cx="29900" cy="27450"/>
            </a:xfrm>
            <a:custGeom>
              <a:rect b="b" l="l" r="r" t="t"/>
              <a:pathLst>
                <a:path extrusionOk="0" h="1098" w="1196">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
            <p:cNvSpPr/>
            <p:nvPr/>
          </p:nvSpPr>
          <p:spPr>
            <a:xfrm>
              <a:off x="7174500" y="1299450"/>
              <a:ext cx="36850" cy="20975"/>
            </a:xfrm>
            <a:custGeom>
              <a:rect b="b" l="l" r="r" t="t"/>
              <a:pathLst>
                <a:path extrusionOk="0" h="839" w="1474">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
            <p:cNvSpPr/>
            <p:nvPr/>
          </p:nvSpPr>
          <p:spPr>
            <a:xfrm>
              <a:off x="7209150" y="1133050"/>
              <a:ext cx="37325" cy="25225"/>
            </a:xfrm>
            <a:custGeom>
              <a:rect b="b" l="l" r="r" t="t"/>
              <a:pathLst>
                <a:path extrusionOk="0" h="1009" w="1493">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
            <p:cNvSpPr/>
            <p:nvPr/>
          </p:nvSpPr>
          <p:spPr>
            <a:xfrm>
              <a:off x="7198100" y="1076400"/>
              <a:ext cx="28875" cy="26925"/>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
            <p:cNvSpPr/>
            <p:nvPr/>
          </p:nvSpPr>
          <p:spPr>
            <a:xfrm>
              <a:off x="7197075" y="1232050"/>
              <a:ext cx="30900" cy="26925"/>
            </a:xfrm>
            <a:custGeom>
              <a:rect b="b" l="l" r="r" t="t"/>
              <a:pathLst>
                <a:path extrusionOk="0" h="1077" w="1236">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
            <p:cNvSpPr/>
            <p:nvPr/>
          </p:nvSpPr>
          <p:spPr>
            <a:xfrm>
              <a:off x="7233900" y="1299900"/>
              <a:ext cx="29775" cy="21275"/>
            </a:xfrm>
            <a:custGeom>
              <a:rect b="b" l="l" r="r" t="t"/>
              <a:pathLst>
                <a:path extrusionOk="0" h="851" w="1191">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
            <p:cNvSpPr/>
            <p:nvPr/>
          </p:nvSpPr>
          <p:spPr>
            <a:xfrm>
              <a:off x="7099475" y="1189375"/>
              <a:ext cx="31125" cy="26725"/>
            </a:xfrm>
            <a:custGeom>
              <a:rect b="b" l="l" r="r" t="t"/>
              <a:pathLst>
                <a:path extrusionOk="0" h="1069" w="1245">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
            <p:cNvSpPr/>
            <p:nvPr/>
          </p:nvSpPr>
          <p:spPr>
            <a:xfrm>
              <a:off x="7275950" y="1079825"/>
              <a:ext cx="29350" cy="21525"/>
            </a:xfrm>
            <a:custGeom>
              <a:rect b="b" l="l" r="r" t="t"/>
              <a:pathLst>
                <a:path extrusionOk="0" h="861" w="1174">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
            <p:cNvSpPr/>
            <p:nvPr/>
          </p:nvSpPr>
          <p:spPr>
            <a:xfrm>
              <a:off x="7283325" y="894725"/>
              <a:ext cx="30300" cy="26850"/>
            </a:xfrm>
            <a:custGeom>
              <a:rect b="b" l="l" r="r" t="t"/>
              <a:pathLst>
                <a:path extrusionOk="0" h="1074" w="1212">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
            <p:cNvSpPr/>
            <p:nvPr/>
          </p:nvSpPr>
          <p:spPr>
            <a:xfrm>
              <a:off x="7212025" y="990575"/>
              <a:ext cx="31575" cy="20950"/>
            </a:xfrm>
            <a:custGeom>
              <a:rect b="b" l="l" r="r" t="t"/>
              <a:pathLst>
                <a:path extrusionOk="0" h="838" w="1263">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
            <p:cNvSpPr/>
            <p:nvPr/>
          </p:nvSpPr>
          <p:spPr>
            <a:xfrm>
              <a:off x="7232900" y="1433725"/>
              <a:ext cx="37075" cy="20925"/>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
            <p:cNvSpPr/>
            <p:nvPr/>
          </p:nvSpPr>
          <p:spPr>
            <a:xfrm>
              <a:off x="7281600" y="947500"/>
              <a:ext cx="29350" cy="21525"/>
            </a:xfrm>
            <a:custGeom>
              <a:rect b="b" l="l" r="r" t="t"/>
              <a:pathLst>
                <a:path extrusionOk="0" h="861" w="1174">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
            <p:cNvSpPr/>
            <p:nvPr/>
          </p:nvSpPr>
          <p:spPr>
            <a:xfrm>
              <a:off x="7136850" y="1040475"/>
              <a:ext cx="28400" cy="23900"/>
            </a:xfrm>
            <a:custGeom>
              <a:rect b="b" l="l" r="r" t="t"/>
              <a:pathLst>
                <a:path extrusionOk="0" h="956" w="1136">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
            <p:cNvSpPr/>
            <p:nvPr/>
          </p:nvSpPr>
          <p:spPr>
            <a:xfrm>
              <a:off x="7103025" y="991775"/>
              <a:ext cx="30050" cy="27050"/>
            </a:xfrm>
            <a:custGeom>
              <a:rect b="b" l="l" r="r" t="t"/>
              <a:pathLst>
                <a:path extrusionOk="0" h="1082" w="1202">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
            <p:cNvSpPr/>
            <p:nvPr/>
          </p:nvSpPr>
          <p:spPr>
            <a:xfrm>
              <a:off x="7153775" y="882675"/>
              <a:ext cx="29900" cy="21300"/>
            </a:xfrm>
            <a:custGeom>
              <a:rect b="b" l="l" r="r" t="t"/>
              <a:pathLst>
                <a:path extrusionOk="0" h="852" w="1196">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
            <p:cNvSpPr/>
            <p:nvPr/>
          </p:nvSpPr>
          <p:spPr>
            <a:xfrm>
              <a:off x="7271225" y="1251625"/>
              <a:ext cx="30075" cy="27425"/>
            </a:xfrm>
            <a:custGeom>
              <a:rect b="b" l="l" r="r" t="t"/>
              <a:pathLst>
                <a:path extrusionOk="0" h="1097" w="1203">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
            <p:cNvSpPr/>
            <p:nvPr/>
          </p:nvSpPr>
          <p:spPr>
            <a:xfrm>
              <a:off x="7127025" y="947200"/>
              <a:ext cx="29875" cy="21400"/>
            </a:xfrm>
            <a:custGeom>
              <a:rect b="b" l="l" r="r" t="t"/>
              <a:pathLst>
                <a:path extrusionOk="0" h="856" w="1195">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
            <p:cNvSpPr/>
            <p:nvPr/>
          </p:nvSpPr>
          <p:spPr>
            <a:xfrm>
              <a:off x="7281150" y="1065400"/>
              <a:ext cx="37525" cy="25050"/>
            </a:xfrm>
            <a:custGeom>
              <a:rect b="b" l="l" r="r" t="t"/>
              <a:pathLst>
                <a:path extrusionOk="0" h="1002" w="1501">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
            <p:cNvSpPr/>
            <p:nvPr/>
          </p:nvSpPr>
          <p:spPr>
            <a:xfrm>
              <a:off x="7135275" y="1155775"/>
              <a:ext cx="29275" cy="21875"/>
            </a:xfrm>
            <a:custGeom>
              <a:rect b="b" l="l" r="r" t="t"/>
              <a:pathLst>
                <a:path extrusionOk="0" h="875" w="1171">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
            <p:cNvSpPr/>
            <p:nvPr/>
          </p:nvSpPr>
          <p:spPr>
            <a:xfrm>
              <a:off x="7243950" y="1005450"/>
              <a:ext cx="28875" cy="26975"/>
            </a:xfrm>
            <a:custGeom>
              <a:rect b="b" l="l" r="r" t="t"/>
              <a:pathLst>
                <a:path extrusionOk="0" h="1079" w="1155">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
            <p:cNvSpPr/>
            <p:nvPr/>
          </p:nvSpPr>
          <p:spPr>
            <a:xfrm>
              <a:off x="7130800" y="1005100"/>
              <a:ext cx="30250" cy="26775"/>
            </a:xfrm>
            <a:custGeom>
              <a:rect b="b" l="l" r="r" t="t"/>
              <a:pathLst>
                <a:path extrusionOk="0" h="1071" w="121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
            <p:cNvSpPr/>
            <p:nvPr/>
          </p:nvSpPr>
          <p:spPr>
            <a:xfrm>
              <a:off x="7182700" y="1110950"/>
              <a:ext cx="29775" cy="21275"/>
            </a:xfrm>
            <a:custGeom>
              <a:rect b="b" l="l" r="r" t="t"/>
              <a:pathLst>
                <a:path extrusionOk="0" h="851" w="1191">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
            <p:cNvSpPr/>
            <p:nvPr/>
          </p:nvSpPr>
          <p:spPr>
            <a:xfrm>
              <a:off x="7235800" y="1176200"/>
              <a:ext cx="28300" cy="23975"/>
            </a:xfrm>
            <a:custGeom>
              <a:rect b="b" l="l" r="r" t="t"/>
              <a:pathLst>
                <a:path extrusionOk="0" h="959" w="1132">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
            <p:cNvSpPr/>
            <p:nvPr/>
          </p:nvSpPr>
          <p:spPr>
            <a:xfrm>
              <a:off x="7264950" y="1288225"/>
              <a:ext cx="28350" cy="23750"/>
            </a:xfrm>
            <a:custGeom>
              <a:rect b="b" l="l" r="r" t="t"/>
              <a:pathLst>
                <a:path extrusionOk="0" h="950" w="1134">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
            <p:cNvSpPr/>
            <p:nvPr/>
          </p:nvSpPr>
          <p:spPr>
            <a:xfrm>
              <a:off x="7085800" y="1022800"/>
              <a:ext cx="29350" cy="21625"/>
            </a:xfrm>
            <a:custGeom>
              <a:rect b="b" l="l" r="r" t="t"/>
              <a:pathLst>
                <a:path extrusionOk="0" h="865" w="1174">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
            <p:cNvSpPr/>
            <p:nvPr/>
          </p:nvSpPr>
          <p:spPr>
            <a:xfrm>
              <a:off x="7251850" y="933575"/>
              <a:ext cx="28900" cy="27700"/>
            </a:xfrm>
            <a:custGeom>
              <a:rect b="b" l="l" r="r" t="t"/>
              <a:pathLst>
                <a:path extrusionOk="0" h="1108" w="1156">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
            <p:cNvSpPr/>
            <p:nvPr/>
          </p:nvSpPr>
          <p:spPr>
            <a:xfrm>
              <a:off x="7255300" y="1228125"/>
              <a:ext cx="36925" cy="21000"/>
            </a:xfrm>
            <a:custGeom>
              <a:rect b="b" l="l" r="r" t="t"/>
              <a:pathLst>
                <a:path extrusionOk="0" h="840" w="1477">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
            <p:cNvSpPr/>
            <p:nvPr/>
          </p:nvSpPr>
          <p:spPr>
            <a:xfrm>
              <a:off x="7221900" y="1035200"/>
              <a:ext cx="37325" cy="25225"/>
            </a:xfrm>
            <a:custGeom>
              <a:rect b="b" l="l" r="r" t="t"/>
              <a:pathLst>
                <a:path extrusionOk="0" h="1009" w="1493">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
            <p:cNvSpPr/>
            <p:nvPr/>
          </p:nvSpPr>
          <p:spPr>
            <a:xfrm>
              <a:off x="7090925" y="1057800"/>
              <a:ext cx="30025" cy="26825"/>
            </a:xfrm>
            <a:custGeom>
              <a:rect b="b" l="l" r="r" t="t"/>
              <a:pathLst>
                <a:path extrusionOk="0" h="1073" w="1201">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
            <p:cNvSpPr/>
            <p:nvPr/>
          </p:nvSpPr>
          <p:spPr>
            <a:xfrm>
              <a:off x="7199475" y="1052650"/>
              <a:ext cx="29350" cy="21525"/>
            </a:xfrm>
            <a:custGeom>
              <a:rect b="b" l="l" r="r" t="t"/>
              <a:pathLst>
                <a:path extrusionOk="0" h="861" w="1174">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
            <p:cNvSpPr/>
            <p:nvPr/>
          </p:nvSpPr>
          <p:spPr>
            <a:xfrm>
              <a:off x="7289100" y="1296450"/>
              <a:ext cx="29725" cy="21400"/>
            </a:xfrm>
            <a:custGeom>
              <a:rect b="b" l="l" r="r" t="t"/>
              <a:pathLst>
                <a:path extrusionOk="0" h="856" w="1189">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
            <p:cNvSpPr/>
            <p:nvPr/>
          </p:nvSpPr>
          <p:spPr>
            <a:xfrm>
              <a:off x="7254900" y="969750"/>
              <a:ext cx="28375" cy="23850"/>
            </a:xfrm>
            <a:custGeom>
              <a:rect b="b" l="l" r="r" t="t"/>
              <a:pathLst>
                <a:path extrusionOk="0" h="954" w="1135">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
            <p:cNvSpPr/>
            <p:nvPr/>
          </p:nvSpPr>
          <p:spPr>
            <a:xfrm>
              <a:off x="7226850" y="1192800"/>
              <a:ext cx="28575" cy="23675"/>
            </a:xfrm>
            <a:custGeom>
              <a:rect b="b" l="l" r="r" t="t"/>
              <a:pathLst>
                <a:path extrusionOk="0" h="947" w="1143">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
            <p:cNvSpPr/>
            <p:nvPr/>
          </p:nvSpPr>
          <p:spPr>
            <a:xfrm>
              <a:off x="7176475" y="1159050"/>
              <a:ext cx="31350" cy="26650"/>
            </a:xfrm>
            <a:custGeom>
              <a:rect b="b" l="l" r="r" t="t"/>
              <a:pathLst>
                <a:path extrusionOk="0" h="1066" w="1254">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
            <p:cNvSpPr/>
            <p:nvPr/>
          </p:nvSpPr>
          <p:spPr>
            <a:xfrm>
              <a:off x="7264650" y="1110875"/>
              <a:ext cx="29500" cy="21525"/>
            </a:xfrm>
            <a:custGeom>
              <a:rect b="b" l="l" r="r" t="t"/>
              <a:pathLst>
                <a:path extrusionOk="0" h="861" w="118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
            <p:cNvSpPr/>
            <p:nvPr/>
          </p:nvSpPr>
          <p:spPr>
            <a:xfrm>
              <a:off x="7240625" y="871850"/>
              <a:ext cx="31275" cy="20900"/>
            </a:xfrm>
            <a:custGeom>
              <a:rect b="b" l="l" r="r" t="t"/>
              <a:pathLst>
                <a:path extrusionOk="0" h="836" w="1251">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
            <p:cNvSpPr/>
            <p:nvPr/>
          </p:nvSpPr>
          <p:spPr>
            <a:xfrm>
              <a:off x="7195325" y="971500"/>
              <a:ext cx="29750" cy="27875"/>
            </a:xfrm>
            <a:custGeom>
              <a:rect b="b" l="l" r="r" t="t"/>
              <a:pathLst>
                <a:path extrusionOk="0" h="1115" w="119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
            <p:cNvSpPr/>
            <p:nvPr/>
          </p:nvSpPr>
          <p:spPr>
            <a:xfrm>
              <a:off x="7109650" y="905275"/>
              <a:ext cx="29775" cy="21300"/>
            </a:xfrm>
            <a:custGeom>
              <a:rect b="b" l="l" r="r" t="t"/>
              <a:pathLst>
                <a:path extrusionOk="0" h="852" w="1191">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
            <p:cNvSpPr/>
            <p:nvPr/>
          </p:nvSpPr>
          <p:spPr>
            <a:xfrm>
              <a:off x="7280600" y="1189100"/>
              <a:ext cx="29775" cy="21275"/>
            </a:xfrm>
            <a:custGeom>
              <a:rect b="b" l="l" r="r" t="t"/>
              <a:pathLst>
                <a:path extrusionOk="0" h="851" w="1191">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
            <p:cNvSpPr/>
            <p:nvPr/>
          </p:nvSpPr>
          <p:spPr>
            <a:xfrm>
              <a:off x="7134900" y="1085975"/>
              <a:ext cx="28650" cy="23675"/>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
            <p:cNvSpPr/>
            <p:nvPr/>
          </p:nvSpPr>
          <p:spPr>
            <a:xfrm>
              <a:off x="7189325" y="928250"/>
              <a:ext cx="29350" cy="21500"/>
            </a:xfrm>
            <a:custGeom>
              <a:rect b="b" l="l" r="r" t="t"/>
              <a:pathLst>
                <a:path extrusionOk="0" h="860" w="1174">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
            <p:cNvSpPr/>
            <p:nvPr/>
          </p:nvSpPr>
          <p:spPr>
            <a:xfrm>
              <a:off x="7172625" y="968850"/>
              <a:ext cx="28850" cy="27675"/>
            </a:xfrm>
            <a:custGeom>
              <a:rect b="b" l="l" r="r" t="t"/>
              <a:pathLst>
                <a:path extrusionOk="0" h="1107" w="1154">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
            <p:cNvSpPr/>
            <p:nvPr/>
          </p:nvSpPr>
          <p:spPr>
            <a:xfrm>
              <a:off x="7123225" y="845000"/>
              <a:ext cx="31575" cy="21075"/>
            </a:xfrm>
            <a:custGeom>
              <a:rect b="b" l="l" r="r" t="t"/>
              <a:pathLst>
                <a:path extrusionOk="0" h="843" w="1263">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
            <p:cNvSpPr/>
            <p:nvPr/>
          </p:nvSpPr>
          <p:spPr>
            <a:xfrm>
              <a:off x="7251750" y="1149975"/>
              <a:ext cx="29525" cy="27900"/>
            </a:xfrm>
            <a:custGeom>
              <a:rect b="b" l="l" r="r" t="t"/>
              <a:pathLst>
                <a:path extrusionOk="0" h="1116" w="1181">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
            <p:cNvSpPr/>
            <p:nvPr/>
          </p:nvSpPr>
          <p:spPr>
            <a:xfrm>
              <a:off x="7164350" y="1088525"/>
              <a:ext cx="37075" cy="25200"/>
            </a:xfrm>
            <a:custGeom>
              <a:rect b="b" l="l" r="r" t="t"/>
              <a:pathLst>
                <a:path extrusionOk="0" h="1008" w="1483">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
            <p:cNvSpPr/>
            <p:nvPr/>
          </p:nvSpPr>
          <p:spPr>
            <a:xfrm>
              <a:off x="7232950" y="1090250"/>
              <a:ext cx="29750" cy="21375"/>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
            <p:cNvSpPr/>
            <p:nvPr/>
          </p:nvSpPr>
          <p:spPr>
            <a:xfrm>
              <a:off x="7223600" y="1085000"/>
              <a:ext cx="31125" cy="26725"/>
            </a:xfrm>
            <a:custGeom>
              <a:rect b="b" l="l" r="r" t="t"/>
              <a:pathLst>
                <a:path extrusionOk="0" h="1069" w="1245">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
            <p:cNvSpPr/>
            <p:nvPr/>
          </p:nvSpPr>
          <p:spPr>
            <a:xfrm>
              <a:off x="7158125" y="1200050"/>
              <a:ext cx="28400" cy="23750"/>
            </a:xfrm>
            <a:custGeom>
              <a:rect b="b" l="l" r="r" t="t"/>
              <a:pathLst>
                <a:path extrusionOk="0" h="950" w="1136">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
            <p:cNvSpPr/>
            <p:nvPr/>
          </p:nvSpPr>
          <p:spPr>
            <a:xfrm>
              <a:off x="7245225" y="1476725"/>
              <a:ext cx="30300" cy="26825"/>
            </a:xfrm>
            <a:custGeom>
              <a:rect b="b" l="l" r="r" t="t"/>
              <a:pathLst>
                <a:path extrusionOk="0" h="1073" w="1212">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
            <p:cNvSpPr/>
            <p:nvPr/>
          </p:nvSpPr>
          <p:spPr>
            <a:xfrm>
              <a:off x="7281000" y="1337700"/>
              <a:ext cx="29775" cy="21300"/>
            </a:xfrm>
            <a:custGeom>
              <a:rect b="b" l="l" r="r" t="t"/>
              <a:pathLst>
                <a:path extrusionOk="0" h="852" w="1191">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
            <p:cNvSpPr/>
            <p:nvPr/>
          </p:nvSpPr>
          <p:spPr>
            <a:xfrm>
              <a:off x="7119525" y="1144300"/>
              <a:ext cx="29350" cy="21625"/>
            </a:xfrm>
            <a:custGeom>
              <a:rect b="b" l="l" r="r" t="t"/>
              <a:pathLst>
                <a:path extrusionOk="0" h="865" w="1174">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
            <p:cNvSpPr/>
            <p:nvPr/>
          </p:nvSpPr>
          <p:spPr>
            <a:xfrm>
              <a:off x="7131800" y="1277825"/>
              <a:ext cx="30325" cy="27050"/>
            </a:xfrm>
            <a:custGeom>
              <a:rect b="b" l="l" r="r" t="t"/>
              <a:pathLst>
                <a:path extrusionOk="0" h="1082" w="1213">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
            <p:cNvSpPr/>
            <p:nvPr/>
          </p:nvSpPr>
          <p:spPr>
            <a:xfrm>
              <a:off x="7146900" y="1244750"/>
              <a:ext cx="31775" cy="21025"/>
            </a:xfrm>
            <a:custGeom>
              <a:rect b="b" l="l" r="r" t="t"/>
              <a:pathLst>
                <a:path extrusionOk="0" h="841" w="1271">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
            <p:cNvSpPr/>
            <p:nvPr/>
          </p:nvSpPr>
          <p:spPr>
            <a:xfrm>
              <a:off x="7199375" y="1382025"/>
              <a:ext cx="36675" cy="20900"/>
            </a:xfrm>
            <a:custGeom>
              <a:rect b="b" l="l" r="r" t="t"/>
              <a:pathLst>
                <a:path extrusionOk="0" h="836" w="1467">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
            <p:cNvSpPr/>
            <p:nvPr/>
          </p:nvSpPr>
          <p:spPr>
            <a:xfrm>
              <a:off x="7190325" y="1321500"/>
              <a:ext cx="29700" cy="27775"/>
            </a:xfrm>
            <a:custGeom>
              <a:rect b="b" l="l" r="r" t="t"/>
              <a:pathLst>
                <a:path extrusionOk="0" h="1111" w="1188">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
            <p:cNvSpPr/>
            <p:nvPr/>
          </p:nvSpPr>
          <p:spPr>
            <a:xfrm>
              <a:off x="7215400" y="1258700"/>
              <a:ext cx="29400" cy="21925"/>
            </a:xfrm>
            <a:custGeom>
              <a:rect b="b" l="l" r="r" t="t"/>
              <a:pathLst>
                <a:path extrusionOk="0" h="877" w="1176">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
            <p:cNvSpPr/>
            <p:nvPr/>
          </p:nvSpPr>
          <p:spPr>
            <a:xfrm>
              <a:off x="7261250" y="1439700"/>
              <a:ext cx="29500" cy="21525"/>
            </a:xfrm>
            <a:custGeom>
              <a:rect b="b" l="l" r="r" t="t"/>
              <a:pathLst>
                <a:path extrusionOk="0" h="861" w="118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
            <p:cNvSpPr/>
            <p:nvPr/>
          </p:nvSpPr>
          <p:spPr>
            <a:xfrm>
              <a:off x="7113550" y="891600"/>
              <a:ext cx="31075" cy="26675"/>
            </a:xfrm>
            <a:custGeom>
              <a:rect b="b" l="l" r="r" t="t"/>
              <a:pathLst>
                <a:path extrusionOk="0" h="1067" w="1243">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
            <p:cNvSpPr/>
            <p:nvPr/>
          </p:nvSpPr>
          <p:spPr>
            <a:xfrm>
              <a:off x="7098500" y="966050"/>
              <a:ext cx="29500" cy="21600"/>
            </a:xfrm>
            <a:custGeom>
              <a:rect b="b" l="l" r="r" t="t"/>
              <a:pathLst>
                <a:path extrusionOk="0" h="864" w="118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
            <p:cNvSpPr/>
            <p:nvPr/>
          </p:nvSpPr>
          <p:spPr>
            <a:xfrm>
              <a:off x="7233575" y="1330875"/>
              <a:ext cx="31275" cy="20900"/>
            </a:xfrm>
            <a:custGeom>
              <a:rect b="b" l="l" r="r" t="t"/>
              <a:pathLst>
                <a:path extrusionOk="0" h="836" w="1251">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
            <p:cNvSpPr/>
            <p:nvPr/>
          </p:nvSpPr>
          <p:spPr>
            <a:xfrm>
              <a:off x="7206650" y="1142825"/>
              <a:ext cx="29450" cy="27775"/>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
            <p:cNvSpPr/>
            <p:nvPr/>
          </p:nvSpPr>
          <p:spPr>
            <a:xfrm>
              <a:off x="7199625" y="1110800"/>
              <a:ext cx="37050" cy="25500"/>
            </a:xfrm>
            <a:custGeom>
              <a:rect b="b" l="l" r="r" t="t"/>
              <a:pathLst>
                <a:path extrusionOk="0" h="1020" w="1482">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
            <p:cNvSpPr/>
            <p:nvPr/>
          </p:nvSpPr>
          <p:spPr>
            <a:xfrm>
              <a:off x="7226925" y="920675"/>
              <a:ext cx="31125" cy="26650"/>
            </a:xfrm>
            <a:custGeom>
              <a:rect b="b" l="l" r="r" t="t"/>
              <a:pathLst>
                <a:path extrusionOk="0" h="1066" w="1245">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
            <p:cNvSpPr/>
            <p:nvPr/>
          </p:nvSpPr>
          <p:spPr>
            <a:xfrm>
              <a:off x="7187500" y="852675"/>
              <a:ext cx="29500" cy="21300"/>
            </a:xfrm>
            <a:custGeom>
              <a:rect b="b" l="l" r="r" t="t"/>
              <a:pathLst>
                <a:path extrusionOk="0" h="852" w="118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
            <p:cNvSpPr/>
            <p:nvPr/>
          </p:nvSpPr>
          <p:spPr>
            <a:xfrm>
              <a:off x="7159975" y="937900"/>
              <a:ext cx="30075" cy="27050"/>
            </a:xfrm>
            <a:custGeom>
              <a:rect b="b" l="l" r="r" t="t"/>
              <a:pathLst>
                <a:path extrusionOk="0" h="1082" w="1203">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
            <p:cNvSpPr/>
            <p:nvPr/>
          </p:nvSpPr>
          <p:spPr>
            <a:xfrm>
              <a:off x="7261550" y="1501600"/>
              <a:ext cx="29775" cy="21275"/>
            </a:xfrm>
            <a:custGeom>
              <a:rect b="b" l="l" r="r" t="t"/>
              <a:pathLst>
                <a:path extrusionOk="0" h="851" w="1191">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
            <p:cNvSpPr/>
            <p:nvPr/>
          </p:nvSpPr>
          <p:spPr>
            <a:xfrm>
              <a:off x="7110175" y="1079925"/>
              <a:ext cx="29475" cy="27700"/>
            </a:xfrm>
            <a:custGeom>
              <a:rect b="b" l="l" r="r" t="t"/>
              <a:pathLst>
                <a:path extrusionOk="0" h="1108" w="1179">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
            <p:cNvSpPr/>
            <p:nvPr/>
          </p:nvSpPr>
          <p:spPr>
            <a:xfrm>
              <a:off x="7127425" y="1098225"/>
              <a:ext cx="37525" cy="25050"/>
            </a:xfrm>
            <a:custGeom>
              <a:rect b="b" l="l" r="r" t="t"/>
              <a:pathLst>
                <a:path extrusionOk="0" h="1002" w="1501">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
            <p:cNvSpPr/>
            <p:nvPr/>
          </p:nvSpPr>
          <p:spPr>
            <a:xfrm>
              <a:off x="7286775" y="1317350"/>
              <a:ext cx="28375" cy="23725"/>
            </a:xfrm>
            <a:custGeom>
              <a:rect b="b" l="l" r="r" t="t"/>
              <a:pathLst>
                <a:path extrusionOk="0" h="949" w="1135">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
            <p:cNvSpPr/>
            <p:nvPr/>
          </p:nvSpPr>
          <p:spPr>
            <a:xfrm>
              <a:off x="7288425" y="848450"/>
              <a:ext cx="31400" cy="26725"/>
            </a:xfrm>
            <a:custGeom>
              <a:rect b="b" l="l" r="r" t="t"/>
              <a:pathLst>
                <a:path extrusionOk="0" h="1069" w="1256">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
            <p:cNvSpPr/>
            <p:nvPr/>
          </p:nvSpPr>
          <p:spPr>
            <a:xfrm>
              <a:off x="7264500" y="1301875"/>
              <a:ext cx="30025" cy="26775"/>
            </a:xfrm>
            <a:custGeom>
              <a:rect b="b" l="l" r="r" t="t"/>
              <a:pathLst>
                <a:path extrusionOk="0" h="1071" w="1201">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
            <p:cNvSpPr/>
            <p:nvPr/>
          </p:nvSpPr>
          <p:spPr>
            <a:xfrm>
              <a:off x="7152150" y="855150"/>
              <a:ext cx="30125" cy="27425"/>
            </a:xfrm>
            <a:custGeom>
              <a:rect b="b" l="l" r="r" t="t"/>
              <a:pathLst>
                <a:path extrusionOk="0" h="1097" w="1205">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
            <p:cNvSpPr/>
            <p:nvPr/>
          </p:nvSpPr>
          <p:spPr>
            <a:xfrm>
              <a:off x="7236750" y="1232400"/>
              <a:ext cx="31175" cy="26925"/>
            </a:xfrm>
            <a:custGeom>
              <a:rect b="b" l="l" r="r" t="t"/>
              <a:pathLst>
                <a:path extrusionOk="0" h="1077" w="1247">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
            <p:cNvSpPr/>
            <p:nvPr/>
          </p:nvSpPr>
          <p:spPr>
            <a:xfrm>
              <a:off x="7062000" y="1023625"/>
              <a:ext cx="28400" cy="24100"/>
            </a:xfrm>
            <a:custGeom>
              <a:rect b="b" l="l" r="r" t="t"/>
              <a:pathLst>
                <a:path extrusionOk="0" h="964" w="1136">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
            <p:cNvSpPr/>
            <p:nvPr/>
          </p:nvSpPr>
          <p:spPr>
            <a:xfrm>
              <a:off x="7277400" y="1476575"/>
              <a:ext cx="29500" cy="27875"/>
            </a:xfrm>
            <a:custGeom>
              <a:rect b="b" l="l" r="r" t="t"/>
              <a:pathLst>
                <a:path extrusionOk="0" h="1115" w="118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
            <p:cNvSpPr/>
            <p:nvPr/>
          </p:nvSpPr>
          <p:spPr>
            <a:xfrm>
              <a:off x="7148275" y="991675"/>
              <a:ext cx="36775" cy="20900"/>
            </a:xfrm>
            <a:custGeom>
              <a:rect b="b" l="l" r="r" t="t"/>
              <a:pathLst>
                <a:path extrusionOk="0" h="836" w="1471">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
            <p:cNvSpPr/>
            <p:nvPr/>
          </p:nvSpPr>
          <p:spPr>
            <a:xfrm>
              <a:off x="7202925" y="1026475"/>
              <a:ext cx="30000" cy="26825"/>
            </a:xfrm>
            <a:custGeom>
              <a:rect b="b" l="l" r="r" t="t"/>
              <a:pathLst>
                <a:path extrusionOk="0" h="1073" w="120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
            <p:cNvSpPr/>
            <p:nvPr/>
          </p:nvSpPr>
          <p:spPr>
            <a:xfrm>
              <a:off x="7201025" y="1419800"/>
              <a:ext cx="30050" cy="27050"/>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
            <p:cNvSpPr/>
            <p:nvPr/>
          </p:nvSpPr>
          <p:spPr>
            <a:xfrm>
              <a:off x="7235750" y="1379600"/>
              <a:ext cx="29975" cy="27925"/>
            </a:xfrm>
            <a:custGeom>
              <a:rect b="b" l="l" r="r" t="t"/>
              <a:pathLst>
                <a:path extrusionOk="0" h="1117" w="1199">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
            <p:cNvSpPr/>
            <p:nvPr/>
          </p:nvSpPr>
          <p:spPr>
            <a:xfrm>
              <a:off x="7282025" y="1368500"/>
              <a:ext cx="29675" cy="27750"/>
            </a:xfrm>
            <a:custGeom>
              <a:rect b="b" l="l" r="r" t="t"/>
              <a:pathLst>
                <a:path extrusionOk="0" h="1110" w="1187">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
            <p:cNvSpPr/>
            <p:nvPr/>
          </p:nvSpPr>
          <p:spPr>
            <a:xfrm>
              <a:off x="7248525" y="989450"/>
              <a:ext cx="38775" cy="21525"/>
            </a:xfrm>
            <a:custGeom>
              <a:rect b="b" l="l" r="r" t="t"/>
              <a:pathLst>
                <a:path extrusionOk="0" h="861" w="1551">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
            <p:cNvSpPr/>
            <p:nvPr/>
          </p:nvSpPr>
          <p:spPr>
            <a:xfrm>
              <a:off x="6868150" y="851850"/>
              <a:ext cx="441525" cy="951575"/>
            </a:xfrm>
            <a:custGeom>
              <a:rect b="b" l="l" r="r" t="t"/>
              <a:pathLst>
                <a:path extrusionOk="0" h="38063" w="17661">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
            <p:cNvSpPr/>
            <p:nvPr/>
          </p:nvSpPr>
          <p:spPr>
            <a:xfrm>
              <a:off x="6895800" y="851575"/>
              <a:ext cx="413575" cy="920250"/>
            </a:xfrm>
            <a:custGeom>
              <a:rect b="b" l="l" r="r" t="t"/>
              <a:pathLst>
                <a:path extrusionOk="0" h="36810" w="16543">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
            <p:cNvSpPr/>
            <p:nvPr/>
          </p:nvSpPr>
          <p:spPr>
            <a:xfrm>
              <a:off x="5531525" y="896425"/>
              <a:ext cx="875" cy="1150"/>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
            <p:cNvSpPr/>
            <p:nvPr/>
          </p:nvSpPr>
          <p:spPr>
            <a:xfrm>
              <a:off x="5691500" y="896425"/>
              <a:ext cx="44025" cy="70000"/>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
            <p:cNvSpPr/>
            <p:nvPr/>
          </p:nvSpPr>
          <p:spPr>
            <a:xfrm>
              <a:off x="5912950" y="896425"/>
              <a:ext cx="82100" cy="172400"/>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
            <p:cNvSpPr/>
            <p:nvPr/>
          </p:nvSpPr>
          <p:spPr>
            <a:xfrm>
              <a:off x="6099125" y="896425"/>
              <a:ext cx="66600" cy="126425"/>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
            <p:cNvSpPr/>
            <p:nvPr/>
          </p:nvSpPr>
          <p:spPr>
            <a:xfrm>
              <a:off x="1736950" y="896725"/>
              <a:ext cx="575" cy="850"/>
            </a:xfrm>
            <a:custGeom>
              <a:rect b="b" l="l" r="r" t="t"/>
              <a:pathLst>
                <a:path extrusionOk="0" h="34" w="23">
                  <a:moveTo>
                    <a:pt x="0" y="0"/>
                  </a:moveTo>
                  <a:cubicBezTo>
                    <a:pt x="0" y="11"/>
                    <a:pt x="0" y="23"/>
                    <a:pt x="0" y="34"/>
                  </a:cubicBezTo>
                  <a:lnTo>
                    <a:pt x="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
            <p:cNvSpPr/>
            <p:nvPr/>
          </p:nvSpPr>
          <p:spPr>
            <a:xfrm>
              <a:off x="1896600" y="896425"/>
              <a:ext cx="44325" cy="70275"/>
            </a:xfrm>
            <a:custGeom>
              <a:rect b="b" l="l" r="r" t="t"/>
              <a:pathLst>
                <a:path extrusionOk="0" h="2811" w="1773">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
            <p:cNvSpPr/>
            <p:nvPr/>
          </p:nvSpPr>
          <p:spPr>
            <a:xfrm>
              <a:off x="2118350" y="896725"/>
              <a:ext cx="82100" cy="172375"/>
            </a:xfrm>
            <a:custGeom>
              <a:rect b="b" l="l" r="r" t="t"/>
              <a:pathLst>
                <a:path extrusionOk="0" h="6895" w="3284">
                  <a:moveTo>
                    <a:pt x="689" y="0"/>
                  </a:moveTo>
                  <a:cubicBezTo>
                    <a:pt x="305" y="2279"/>
                    <a:pt x="68" y="4581"/>
                    <a:pt x="0" y="6895"/>
                  </a:cubicBezTo>
                  <a:cubicBezTo>
                    <a:pt x="1050" y="4525"/>
                    <a:pt x="2235" y="2302"/>
                    <a:pt x="3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
            <p:cNvSpPr/>
            <p:nvPr/>
          </p:nvSpPr>
          <p:spPr>
            <a:xfrm>
              <a:off x="2304525" y="896725"/>
              <a:ext cx="66600" cy="126400"/>
            </a:xfrm>
            <a:custGeom>
              <a:rect b="b" l="l" r="r" t="t"/>
              <a:pathLst>
                <a:path extrusionOk="0" h="5056" w="2664">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
            <p:cNvSpPr/>
            <p:nvPr/>
          </p:nvSpPr>
          <p:spPr>
            <a:xfrm>
              <a:off x="3062550" y="896425"/>
              <a:ext cx="955525" cy="917675"/>
            </a:xfrm>
            <a:custGeom>
              <a:rect b="b" l="l" r="r" t="t"/>
              <a:pathLst>
                <a:path extrusionOk="0" h="36707" w="38221">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
            <p:cNvSpPr/>
            <p:nvPr/>
          </p:nvSpPr>
          <p:spPr>
            <a:xfrm>
              <a:off x="3470325" y="906750"/>
              <a:ext cx="29775" cy="21425"/>
            </a:xfrm>
            <a:custGeom>
              <a:rect b="b" l="l" r="r" t="t"/>
              <a:pathLst>
                <a:path extrusionOk="0" h="857" w="1191">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
            <p:cNvSpPr/>
            <p:nvPr/>
          </p:nvSpPr>
          <p:spPr>
            <a:xfrm>
              <a:off x="3360450" y="1002900"/>
              <a:ext cx="31400" cy="26725"/>
            </a:xfrm>
            <a:custGeom>
              <a:rect b="b" l="l" r="r" t="t"/>
              <a:pathLst>
                <a:path extrusionOk="0" h="1069" w="1256">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
            <p:cNvSpPr/>
            <p:nvPr/>
          </p:nvSpPr>
          <p:spPr>
            <a:xfrm>
              <a:off x="3407850" y="949125"/>
              <a:ext cx="29350" cy="21575"/>
            </a:xfrm>
            <a:custGeom>
              <a:rect b="b" l="l" r="r" t="t"/>
              <a:pathLst>
                <a:path extrusionOk="0" h="863" w="1174">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
            <p:cNvSpPr/>
            <p:nvPr/>
          </p:nvSpPr>
          <p:spPr>
            <a:xfrm>
              <a:off x="3559275" y="1207875"/>
              <a:ext cx="30000" cy="26750"/>
            </a:xfrm>
            <a:custGeom>
              <a:rect b="b" l="l" r="r" t="t"/>
              <a:pathLst>
                <a:path extrusionOk="0" h="1070" w="120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
            <p:cNvSpPr/>
            <p:nvPr/>
          </p:nvSpPr>
          <p:spPr>
            <a:xfrm>
              <a:off x="3475700" y="1392450"/>
              <a:ext cx="29150" cy="27675"/>
            </a:xfrm>
            <a:custGeom>
              <a:rect b="b" l="l" r="r" t="t"/>
              <a:pathLst>
                <a:path extrusionOk="0" h="1107" w="1166">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
            <p:cNvSpPr/>
            <p:nvPr/>
          </p:nvSpPr>
          <p:spPr>
            <a:xfrm>
              <a:off x="3463300" y="1191275"/>
              <a:ext cx="30125" cy="27450"/>
            </a:xfrm>
            <a:custGeom>
              <a:rect b="b" l="l" r="r" t="t"/>
              <a:pathLst>
                <a:path extrusionOk="0" h="1098" w="1205">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
            <p:cNvSpPr/>
            <p:nvPr/>
          </p:nvSpPr>
          <p:spPr>
            <a:xfrm>
              <a:off x="3733825" y="1158575"/>
              <a:ext cx="29750" cy="21300"/>
            </a:xfrm>
            <a:custGeom>
              <a:rect b="b" l="l" r="r" t="t"/>
              <a:pathLst>
                <a:path extrusionOk="0" h="852" w="119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
            <p:cNvSpPr/>
            <p:nvPr/>
          </p:nvSpPr>
          <p:spPr>
            <a:xfrm>
              <a:off x="3302050" y="925525"/>
              <a:ext cx="29425" cy="27800"/>
            </a:xfrm>
            <a:custGeom>
              <a:rect b="b" l="l" r="r" t="t"/>
              <a:pathLst>
                <a:path extrusionOk="0" h="1112" w="1177">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
            <p:cNvSpPr/>
            <p:nvPr/>
          </p:nvSpPr>
          <p:spPr>
            <a:xfrm>
              <a:off x="3559850" y="1311350"/>
              <a:ext cx="29675" cy="27800"/>
            </a:xfrm>
            <a:custGeom>
              <a:rect b="b" l="l" r="r" t="t"/>
              <a:pathLst>
                <a:path extrusionOk="0" h="1112" w="1187">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
            <p:cNvSpPr/>
            <p:nvPr/>
          </p:nvSpPr>
          <p:spPr>
            <a:xfrm>
              <a:off x="3362725" y="1055200"/>
              <a:ext cx="37250" cy="21025"/>
            </a:xfrm>
            <a:custGeom>
              <a:rect b="b" l="l" r="r" t="t"/>
              <a:pathLst>
                <a:path extrusionOk="0" h="841" w="149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
            <p:cNvSpPr/>
            <p:nvPr/>
          </p:nvSpPr>
          <p:spPr>
            <a:xfrm>
              <a:off x="3424425" y="900600"/>
              <a:ext cx="37050" cy="25225"/>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
            <p:cNvSpPr/>
            <p:nvPr/>
          </p:nvSpPr>
          <p:spPr>
            <a:xfrm>
              <a:off x="3588125" y="1286625"/>
              <a:ext cx="29500" cy="21500"/>
            </a:xfrm>
            <a:custGeom>
              <a:rect b="b" l="l" r="r" t="t"/>
              <a:pathLst>
                <a:path extrusionOk="0" h="860" w="118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
            <p:cNvSpPr/>
            <p:nvPr/>
          </p:nvSpPr>
          <p:spPr>
            <a:xfrm>
              <a:off x="3677475" y="1087975"/>
              <a:ext cx="28825" cy="26975"/>
            </a:xfrm>
            <a:custGeom>
              <a:rect b="b" l="l" r="r" t="t"/>
              <a:pathLst>
                <a:path extrusionOk="0" h="1079" w="1153">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
            <p:cNvSpPr/>
            <p:nvPr/>
          </p:nvSpPr>
          <p:spPr>
            <a:xfrm>
              <a:off x="3368025" y="960425"/>
              <a:ext cx="28200" cy="23900"/>
            </a:xfrm>
            <a:custGeom>
              <a:rect b="b" l="l" r="r" t="t"/>
              <a:pathLst>
                <a:path extrusionOk="0" h="956" w="1128">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
            <p:cNvSpPr/>
            <p:nvPr/>
          </p:nvSpPr>
          <p:spPr>
            <a:xfrm>
              <a:off x="3358450" y="1031075"/>
              <a:ext cx="28400" cy="23750"/>
            </a:xfrm>
            <a:custGeom>
              <a:rect b="b" l="l" r="r" t="t"/>
              <a:pathLst>
                <a:path extrusionOk="0" h="950" w="1136">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
            <p:cNvSpPr/>
            <p:nvPr/>
          </p:nvSpPr>
          <p:spPr>
            <a:xfrm>
              <a:off x="3412350" y="999800"/>
              <a:ext cx="30900" cy="26725"/>
            </a:xfrm>
            <a:custGeom>
              <a:rect b="b" l="l" r="r" t="t"/>
              <a:pathLst>
                <a:path extrusionOk="0" h="1069" w="1236">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
            <p:cNvSpPr/>
            <p:nvPr/>
          </p:nvSpPr>
          <p:spPr>
            <a:xfrm>
              <a:off x="3590550" y="1478125"/>
              <a:ext cx="30025" cy="26825"/>
            </a:xfrm>
            <a:custGeom>
              <a:rect b="b" l="l" r="r" t="t"/>
              <a:pathLst>
                <a:path extrusionOk="0" h="1073" w="1201">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
            <p:cNvSpPr/>
            <p:nvPr/>
          </p:nvSpPr>
          <p:spPr>
            <a:xfrm>
              <a:off x="3578675" y="1117375"/>
              <a:ext cx="29750" cy="21275"/>
            </a:xfrm>
            <a:custGeom>
              <a:rect b="b" l="l" r="r" t="t"/>
              <a:pathLst>
                <a:path extrusionOk="0" h="851" w="119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
            <p:cNvSpPr/>
            <p:nvPr/>
          </p:nvSpPr>
          <p:spPr>
            <a:xfrm>
              <a:off x="3729300" y="1344375"/>
              <a:ext cx="29800" cy="21475"/>
            </a:xfrm>
            <a:custGeom>
              <a:rect b="b" l="l" r="r" t="t"/>
              <a:pathLst>
                <a:path extrusionOk="0" h="859" w="1192">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
            <p:cNvSpPr/>
            <p:nvPr/>
          </p:nvSpPr>
          <p:spPr>
            <a:xfrm>
              <a:off x="3566725" y="1189375"/>
              <a:ext cx="28375" cy="23950"/>
            </a:xfrm>
            <a:custGeom>
              <a:rect b="b" l="l" r="r" t="t"/>
              <a:pathLst>
                <a:path extrusionOk="0" h="958" w="1135">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
            <p:cNvSpPr/>
            <p:nvPr/>
          </p:nvSpPr>
          <p:spPr>
            <a:xfrm>
              <a:off x="3357900" y="923825"/>
              <a:ext cx="28475" cy="23725"/>
            </a:xfrm>
            <a:custGeom>
              <a:rect b="b" l="l" r="r" t="t"/>
              <a:pathLst>
                <a:path extrusionOk="0" h="949" w="1139">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
            <p:cNvSpPr/>
            <p:nvPr/>
          </p:nvSpPr>
          <p:spPr>
            <a:xfrm>
              <a:off x="3322925" y="979850"/>
              <a:ext cx="31150" cy="26925"/>
            </a:xfrm>
            <a:custGeom>
              <a:rect b="b" l="l" r="r" t="t"/>
              <a:pathLst>
                <a:path extrusionOk="0" h="1077" w="1246">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
            <p:cNvSpPr/>
            <p:nvPr/>
          </p:nvSpPr>
          <p:spPr>
            <a:xfrm>
              <a:off x="3620125" y="1033400"/>
              <a:ext cx="29500" cy="21400"/>
            </a:xfrm>
            <a:custGeom>
              <a:rect b="b" l="l" r="r" t="t"/>
              <a:pathLst>
                <a:path extrusionOk="0" h="856" w="118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
            <p:cNvSpPr/>
            <p:nvPr/>
          </p:nvSpPr>
          <p:spPr>
            <a:xfrm>
              <a:off x="3470925" y="1548725"/>
              <a:ext cx="28825" cy="27750"/>
            </a:xfrm>
            <a:custGeom>
              <a:rect b="b" l="l" r="r" t="t"/>
              <a:pathLst>
                <a:path extrusionOk="0" h="1110" w="1153">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
            <p:cNvSpPr/>
            <p:nvPr/>
          </p:nvSpPr>
          <p:spPr>
            <a:xfrm>
              <a:off x="3743975" y="1235875"/>
              <a:ext cx="29775" cy="21275"/>
            </a:xfrm>
            <a:custGeom>
              <a:rect b="b" l="l" r="r" t="t"/>
              <a:pathLst>
                <a:path extrusionOk="0" h="851" w="1191">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
            <p:cNvSpPr/>
            <p:nvPr/>
          </p:nvSpPr>
          <p:spPr>
            <a:xfrm>
              <a:off x="3477200" y="977250"/>
              <a:ext cx="29475" cy="27875"/>
            </a:xfrm>
            <a:custGeom>
              <a:rect b="b" l="l" r="r" t="t"/>
              <a:pathLst>
                <a:path extrusionOk="0" h="1115" w="1179">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
            <p:cNvSpPr/>
            <p:nvPr/>
          </p:nvSpPr>
          <p:spPr>
            <a:xfrm>
              <a:off x="3459450" y="1261375"/>
              <a:ext cx="36925" cy="20725"/>
            </a:xfrm>
            <a:custGeom>
              <a:rect b="b" l="l" r="r" t="t"/>
              <a:pathLst>
                <a:path extrusionOk="0" h="829" w="1477">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
            <p:cNvSpPr/>
            <p:nvPr/>
          </p:nvSpPr>
          <p:spPr>
            <a:xfrm>
              <a:off x="3642750" y="1059150"/>
              <a:ext cx="36800" cy="25225"/>
            </a:xfrm>
            <a:custGeom>
              <a:rect b="b" l="l" r="r" t="t"/>
              <a:pathLst>
                <a:path extrusionOk="0" h="1009" w="1472">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
            <p:cNvSpPr/>
            <p:nvPr/>
          </p:nvSpPr>
          <p:spPr>
            <a:xfrm>
              <a:off x="3465225" y="1042150"/>
              <a:ext cx="29125" cy="21950"/>
            </a:xfrm>
            <a:custGeom>
              <a:rect b="b" l="l" r="r" t="t"/>
              <a:pathLst>
                <a:path extrusionOk="0" h="878" w="1165">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
            <p:cNvSpPr/>
            <p:nvPr/>
          </p:nvSpPr>
          <p:spPr>
            <a:xfrm>
              <a:off x="3584150" y="953750"/>
              <a:ext cx="30050" cy="27050"/>
            </a:xfrm>
            <a:custGeom>
              <a:rect b="b" l="l" r="r" t="t"/>
              <a:pathLst>
                <a:path extrusionOk="0" h="1082" w="1202">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
            <p:cNvSpPr/>
            <p:nvPr/>
          </p:nvSpPr>
          <p:spPr>
            <a:xfrm>
              <a:off x="3566100" y="1264600"/>
              <a:ext cx="28375" cy="23725"/>
            </a:xfrm>
            <a:custGeom>
              <a:rect b="b" l="l" r="r" t="t"/>
              <a:pathLst>
                <a:path extrusionOk="0" h="949" w="1135">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
            <p:cNvSpPr/>
            <p:nvPr/>
          </p:nvSpPr>
          <p:spPr>
            <a:xfrm>
              <a:off x="3428025" y="1307075"/>
              <a:ext cx="29500" cy="21525"/>
            </a:xfrm>
            <a:custGeom>
              <a:rect b="b" l="l" r="r" t="t"/>
              <a:pathLst>
                <a:path extrusionOk="0" h="861" w="118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
            <p:cNvSpPr/>
            <p:nvPr/>
          </p:nvSpPr>
          <p:spPr>
            <a:xfrm>
              <a:off x="3358375" y="1116475"/>
              <a:ext cx="30025" cy="26825"/>
            </a:xfrm>
            <a:custGeom>
              <a:rect b="b" l="l" r="r" t="t"/>
              <a:pathLst>
                <a:path extrusionOk="0" h="1073" w="1201">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
            <p:cNvSpPr/>
            <p:nvPr/>
          </p:nvSpPr>
          <p:spPr>
            <a:xfrm>
              <a:off x="3618450" y="1125900"/>
              <a:ext cx="28275" cy="24025"/>
            </a:xfrm>
            <a:custGeom>
              <a:rect b="b" l="l" r="r" t="t"/>
              <a:pathLst>
                <a:path extrusionOk="0" h="961" w="1131">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
            <p:cNvSpPr/>
            <p:nvPr/>
          </p:nvSpPr>
          <p:spPr>
            <a:xfrm>
              <a:off x="3703475" y="1446825"/>
              <a:ext cx="28500" cy="23750"/>
            </a:xfrm>
            <a:custGeom>
              <a:rect b="b" l="l" r="r" t="t"/>
              <a:pathLst>
                <a:path extrusionOk="0" h="950" w="114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
            <p:cNvSpPr/>
            <p:nvPr/>
          </p:nvSpPr>
          <p:spPr>
            <a:xfrm>
              <a:off x="3543825" y="1324575"/>
              <a:ext cx="31125" cy="26650"/>
            </a:xfrm>
            <a:custGeom>
              <a:rect b="b" l="l" r="r" t="t"/>
              <a:pathLst>
                <a:path extrusionOk="0" h="1066" w="1245">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
            <p:cNvSpPr/>
            <p:nvPr/>
          </p:nvSpPr>
          <p:spPr>
            <a:xfrm>
              <a:off x="3726800" y="1503800"/>
              <a:ext cx="30025" cy="26825"/>
            </a:xfrm>
            <a:custGeom>
              <a:rect b="b" l="l" r="r" t="t"/>
              <a:pathLst>
                <a:path extrusionOk="0" h="1073" w="1201">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
            <p:cNvSpPr/>
            <p:nvPr/>
          </p:nvSpPr>
          <p:spPr>
            <a:xfrm>
              <a:off x="3426625" y="1361950"/>
              <a:ext cx="30125" cy="27450"/>
            </a:xfrm>
            <a:custGeom>
              <a:rect b="b" l="l" r="r" t="t"/>
              <a:pathLst>
                <a:path extrusionOk="0" h="1098" w="1205">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
            <p:cNvSpPr/>
            <p:nvPr/>
          </p:nvSpPr>
          <p:spPr>
            <a:xfrm>
              <a:off x="3629550" y="1226950"/>
              <a:ext cx="31275" cy="21000"/>
            </a:xfrm>
            <a:custGeom>
              <a:rect b="b" l="l" r="r" t="t"/>
              <a:pathLst>
                <a:path extrusionOk="0" h="840" w="1251">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
            <p:cNvSpPr/>
            <p:nvPr/>
          </p:nvSpPr>
          <p:spPr>
            <a:xfrm>
              <a:off x="3718150" y="1203850"/>
              <a:ext cx="31575" cy="20950"/>
            </a:xfrm>
            <a:custGeom>
              <a:rect b="b" l="l" r="r" t="t"/>
              <a:pathLst>
                <a:path extrusionOk="0" h="838" w="1263">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
            <p:cNvSpPr/>
            <p:nvPr/>
          </p:nvSpPr>
          <p:spPr>
            <a:xfrm>
              <a:off x="3381875" y="1299450"/>
              <a:ext cx="36850" cy="20975"/>
            </a:xfrm>
            <a:custGeom>
              <a:rect b="b" l="l" r="r" t="t"/>
              <a:pathLst>
                <a:path extrusionOk="0" h="839" w="1474">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
            <p:cNvSpPr/>
            <p:nvPr/>
          </p:nvSpPr>
          <p:spPr>
            <a:xfrm>
              <a:off x="3676625" y="1120350"/>
              <a:ext cx="29675" cy="27800"/>
            </a:xfrm>
            <a:custGeom>
              <a:rect b="b" l="l" r="r" t="t"/>
              <a:pathLst>
                <a:path extrusionOk="0" h="1112" w="1187">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
            <p:cNvSpPr/>
            <p:nvPr/>
          </p:nvSpPr>
          <p:spPr>
            <a:xfrm>
              <a:off x="3416800" y="1133050"/>
              <a:ext cx="37050" cy="25225"/>
            </a:xfrm>
            <a:custGeom>
              <a:rect b="b" l="l" r="r" t="t"/>
              <a:pathLst>
                <a:path extrusionOk="0" h="1009" w="1482">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
            <p:cNvSpPr/>
            <p:nvPr/>
          </p:nvSpPr>
          <p:spPr>
            <a:xfrm>
              <a:off x="3499225" y="1448900"/>
              <a:ext cx="29275" cy="21900"/>
            </a:xfrm>
            <a:custGeom>
              <a:rect b="b" l="l" r="r" t="t"/>
              <a:pathLst>
                <a:path extrusionOk="0" h="876" w="1171">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
            <p:cNvSpPr/>
            <p:nvPr/>
          </p:nvSpPr>
          <p:spPr>
            <a:xfrm>
              <a:off x="3605900" y="1008175"/>
              <a:ext cx="29500" cy="21625"/>
            </a:xfrm>
            <a:custGeom>
              <a:rect b="b" l="l" r="r" t="t"/>
              <a:pathLst>
                <a:path extrusionOk="0" h="865" w="118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
            <p:cNvSpPr/>
            <p:nvPr/>
          </p:nvSpPr>
          <p:spPr>
            <a:xfrm>
              <a:off x="3405475" y="1076400"/>
              <a:ext cx="28875" cy="26925"/>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
            <p:cNvSpPr/>
            <p:nvPr/>
          </p:nvSpPr>
          <p:spPr>
            <a:xfrm>
              <a:off x="3501500" y="995625"/>
              <a:ext cx="28375" cy="23675"/>
            </a:xfrm>
            <a:custGeom>
              <a:rect b="b" l="l" r="r" t="t"/>
              <a:pathLst>
                <a:path extrusionOk="0" h="947" w="1135">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
            <p:cNvSpPr/>
            <p:nvPr/>
          </p:nvSpPr>
          <p:spPr>
            <a:xfrm>
              <a:off x="3590075" y="1409600"/>
              <a:ext cx="29525" cy="21500"/>
            </a:xfrm>
            <a:custGeom>
              <a:rect b="b" l="l" r="r" t="t"/>
              <a:pathLst>
                <a:path extrusionOk="0" h="860" w="1181">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
            <p:cNvSpPr/>
            <p:nvPr/>
          </p:nvSpPr>
          <p:spPr>
            <a:xfrm>
              <a:off x="3617025" y="1352550"/>
              <a:ext cx="28400" cy="23975"/>
            </a:xfrm>
            <a:custGeom>
              <a:rect b="b" l="l" r="r" t="t"/>
              <a:pathLst>
                <a:path extrusionOk="0" h="959" w="1136">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
            <p:cNvSpPr/>
            <p:nvPr/>
          </p:nvSpPr>
          <p:spPr>
            <a:xfrm>
              <a:off x="3557075" y="1360025"/>
              <a:ext cx="28650" cy="23650"/>
            </a:xfrm>
            <a:custGeom>
              <a:rect b="b" l="l" r="r" t="t"/>
              <a:pathLst>
                <a:path extrusionOk="0" h="946" w="1146">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
            <p:cNvSpPr/>
            <p:nvPr/>
          </p:nvSpPr>
          <p:spPr>
            <a:xfrm>
              <a:off x="3306850" y="1189375"/>
              <a:ext cx="31175" cy="26725"/>
            </a:xfrm>
            <a:custGeom>
              <a:rect b="b" l="l" r="r" t="t"/>
              <a:pathLst>
                <a:path extrusionOk="0" h="1069" w="1247">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
            <p:cNvSpPr/>
            <p:nvPr/>
          </p:nvSpPr>
          <p:spPr>
            <a:xfrm>
              <a:off x="3483325" y="1079825"/>
              <a:ext cx="29350" cy="21525"/>
            </a:xfrm>
            <a:custGeom>
              <a:rect b="b" l="l" r="r" t="t"/>
              <a:pathLst>
                <a:path extrusionOk="0" h="861" w="1174">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
            <p:cNvSpPr/>
            <p:nvPr/>
          </p:nvSpPr>
          <p:spPr>
            <a:xfrm>
              <a:off x="3549875" y="1513750"/>
              <a:ext cx="29150" cy="27675"/>
            </a:xfrm>
            <a:custGeom>
              <a:rect b="b" l="l" r="r" t="t"/>
              <a:pathLst>
                <a:path extrusionOk="0" h="1107" w="1166">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
            <p:cNvSpPr/>
            <p:nvPr/>
          </p:nvSpPr>
          <p:spPr>
            <a:xfrm>
              <a:off x="3511250" y="1242800"/>
              <a:ext cx="30125" cy="27550"/>
            </a:xfrm>
            <a:custGeom>
              <a:rect b="b" l="l" r="r" t="t"/>
              <a:pathLst>
                <a:path extrusionOk="0" h="1102" w="1205">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
            <p:cNvSpPr/>
            <p:nvPr/>
          </p:nvSpPr>
          <p:spPr>
            <a:xfrm>
              <a:off x="3624125" y="1378475"/>
              <a:ext cx="29075" cy="27700"/>
            </a:xfrm>
            <a:custGeom>
              <a:rect b="b" l="l" r="r" t="t"/>
              <a:pathLst>
                <a:path extrusionOk="0" h="1108" w="1163">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
            <p:cNvSpPr/>
            <p:nvPr/>
          </p:nvSpPr>
          <p:spPr>
            <a:xfrm>
              <a:off x="3440275" y="1433725"/>
              <a:ext cx="37075" cy="20925"/>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
            <p:cNvSpPr/>
            <p:nvPr/>
          </p:nvSpPr>
          <p:spPr>
            <a:xfrm>
              <a:off x="3618875" y="1244200"/>
              <a:ext cx="37325" cy="21050"/>
            </a:xfrm>
            <a:custGeom>
              <a:rect b="b" l="l" r="r" t="t"/>
              <a:pathLst>
                <a:path extrusionOk="0" h="842" w="1493">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
            <p:cNvSpPr/>
            <p:nvPr/>
          </p:nvSpPr>
          <p:spPr>
            <a:xfrm>
              <a:off x="3625600" y="1433650"/>
              <a:ext cx="37850" cy="25050"/>
            </a:xfrm>
            <a:custGeom>
              <a:rect b="b" l="l" r="r" t="t"/>
              <a:pathLst>
                <a:path extrusionOk="0" h="1002" w="1514">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
            <p:cNvSpPr/>
            <p:nvPr/>
          </p:nvSpPr>
          <p:spPr>
            <a:xfrm>
              <a:off x="3740400" y="1362975"/>
              <a:ext cx="37025" cy="25225"/>
            </a:xfrm>
            <a:custGeom>
              <a:rect b="b" l="l" r="r" t="t"/>
              <a:pathLst>
                <a:path extrusionOk="0" h="1009" w="1481">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
            <p:cNvSpPr/>
            <p:nvPr/>
          </p:nvSpPr>
          <p:spPr>
            <a:xfrm>
              <a:off x="3489125" y="947500"/>
              <a:ext cx="29200" cy="21525"/>
            </a:xfrm>
            <a:custGeom>
              <a:rect b="b" l="l" r="r" t="t"/>
              <a:pathLst>
                <a:path extrusionOk="0" h="861" w="1168">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
            <p:cNvSpPr/>
            <p:nvPr/>
          </p:nvSpPr>
          <p:spPr>
            <a:xfrm>
              <a:off x="3467250" y="1146100"/>
              <a:ext cx="28875" cy="26975"/>
            </a:xfrm>
            <a:custGeom>
              <a:rect b="b" l="l" r="r" t="t"/>
              <a:pathLst>
                <a:path extrusionOk="0" h="1079" w="1155">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
            <p:cNvSpPr/>
            <p:nvPr/>
          </p:nvSpPr>
          <p:spPr>
            <a:xfrm>
              <a:off x="3665125" y="1515500"/>
              <a:ext cx="31175" cy="26700"/>
            </a:xfrm>
            <a:custGeom>
              <a:rect b="b" l="l" r="r" t="t"/>
              <a:pathLst>
                <a:path extrusionOk="0" h="1068" w="1247">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
            <p:cNvSpPr/>
            <p:nvPr/>
          </p:nvSpPr>
          <p:spPr>
            <a:xfrm>
              <a:off x="3674225" y="1241075"/>
              <a:ext cx="29150" cy="27700"/>
            </a:xfrm>
            <a:custGeom>
              <a:rect b="b" l="l" r="r" t="t"/>
              <a:pathLst>
                <a:path extrusionOk="0" h="1108" w="1166">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
            <p:cNvSpPr/>
            <p:nvPr/>
          </p:nvSpPr>
          <p:spPr>
            <a:xfrm>
              <a:off x="3334550" y="947200"/>
              <a:ext cx="29725" cy="21400"/>
            </a:xfrm>
            <a:custGeom>
              <a:rect b="b" l="l" r="r" t="t"/>
              <a:pathLst>
                <a:path extrusionOk="0" h="856" w="1189">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
            <p:cNvSpPr/>
            <p:nvPr/>
          </p:nvSpPr>
          <p:spPr>
            <a:xfrm>
              <a:off x="3515075" y="1204675"/>
              <a:ext cx="31600" cy="21075"/>
            </a:xfrm>
            <a:custGeom>
              <a:rect b="b" l="l" r="r" t="t"/>
              <a:pathLst>
                <a:path extrusionOk="0" h="843" w="1264">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
            <p:cNvSpPr/>
            <p:nvPr/>
          </p:nvSpPr>
          <p:spPr>
            <a:xfrm>
              <a:off x="3573625" y="1040150"/>
              <a:ext cx="29725" cy="27975"/>
            </a:xfrm>
            <a:custGeom>
              <a:rect b="b" l="l" r="r" t="t"/>
              <a:pathLst>
                <a:path extrusionOk="0" h="1119" w="1189">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
            <p:cNvSpPr/>
            <p:nvPr/>
          </p:nvSpPr>
          <p:spPr>
            <a:xfrm>
              <a:off x="3342650" y="1155775"/>
              <a:ext cx="29275" cy="21875"/>
            </a:xfrm>
            <a:custGeom>
              <a:rect b="b" l="l" r="r" t="t"/>
              <a:pathLst>
                <a:path extrusionOk="0" h="875" w="1171">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
            <p:cNvSpPr/>
            <p:nvPr/>
          </p:nvSpPr>
          <p:spPr>
            <a:xfrm>
              <a:off x="3441600" y="971475"/>
              <a:ext cx="30025" cy="27050"/>
            </a:xfrm>
            <a:custGeom>
              <a:rect b="b" l="l" r="r" t="t"/>
              <a:pathLst>
                <a:path extrusionOk="0" h="1082" w="1201">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
            <p:cNvSpPr/>
            <p:nvPr/>
          </p:nvSpPr>
          <p:spPr>
            <a:xfrm>
              <a:off x="3451325" y="1005450"/>
              <a:ext cx="28875" cy="26975"/>
            </a:xfrm>
            <a:custGeom>
              <a:rect b="b" l="l" r="r" t="t"/>
              <a:pathLst>
                <a:path extrusionOk="0" h="1079" w="1155">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
            <p:cNvSpPr/>
            <p:nvPr/>
          </p:nvSpPr>
          <p:spPr>
            <a:xfrm>
              <a:off x="3448900" y="948425"/>
              <a:ext cx="28375" cy="23750"/>
            </a:xfrm>
            <a:custGeom>
              <a:rect b="b" l="l" r="r" t="t"/>
              <a:pathLst>
                <a:path extrusionOk="0" h="950" w="1135">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
            <p:cNvSpPr/>
            <p:nvPr/>
          </p:nvSpPr>
          <p:spPr>
            <a:xfrm>
              <a:off x="3524925" y="1266950"/>
              <a:ext cx="29775" cy="21275"/>
            </a:xfrm>
            <a:custGeom>
              <a:rect b="b" l="l" r="r" t="t"/>
              <a:pathLst>
                <a:path extrusionOk="0" h="851" w="1191">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
            <p:cNvSpPr/>
            <p:nvPr/>
          </p:nvSpPr>
          <p:spPr>
            <a:xfrm>
              <a:off x="3443375" y="1176200"/>
              <a:ext cx="28100" cy="23975"/>
            </a:xfrm>
            <a:custGeom>
              <a:rect b="b" l="l" r="r" t="t"/>
              <a:pathLst>
                <a:path extrusionOk="0" h="959" w="1124">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
            <p:cNvSpPr/>
            <p:nvPr/>
          </p:nvSpPr>
          <p:spPr>
            <a:xfrm>
              <a:off x="3472425" y="1288225"/>
              <a:ext cx="28275" cy="23750"/>
            </a:xfrm>
            <a:custGeom>
              <a:rect b="b" l="l" r="r" t="t"/>
              <a:pathLst>
                <a:path extrusionOk="0" h="950" w="1131">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
            <p:cNvSpPr/>
            <p:nvPr/>
          </p:nvSpPr>
          <p:spPr>
            <a:xfrm>
              <a:off x="3293175" y="1022800"/>
              <a:ext cx="29500" cy="21625"/>
            </a:xfrm>
            <a:custGeom>
              <a:rect b="b" l="l" r="r" t="t"/>
              <a:pathLst>
                <a:path extrusionOk="0" h="865" w="118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
            <p:cNvSpPr/>
            <p:nvPr/>
          </p:nvSpPr>
          <p:spPr>
            <a:xfrm>
              <a:off x="3513350" y="970625"/>
              <a:ext cx="30025" cy="26825"/>
            </a:xfrm>
            <a:custGeom>
              <a:rect b="b" l="l" r="r" t="t"/>
              <a:pathLst>
                <a:path extrusionOk="0" h="1073" w="1201">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
            <p:cNvSpPr/>
            <p:nvPr/>
          </p:nvSpPr>
          <p:spPr>
            <a:xfrm>
              <a:off x="3462750" y="1228125"/>
              <a:ext cx="36925" cy="21000"/>
            </a:xfrm>
            <a:custGeom>
              <a:rect b="b" l="l" r="r" t="t"/>
              <a:pathLst>
                <a:path extrusionOk="0" h="840" w="1477">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
            <p:cNvSpPr/>
            <p:nvPr/>
          </p:nvSpPr>
          <p:spPr>
            <a:xfrm>
              <a:off x="3533675" y="940375"/>
              <a:ext cx="29700" cy="27775"/>
            </a:xfrm>
            <a:custGeom>
              <a:rect b="b" l="l" r="r" t="t"/>
              <a:pathLst>
                <a:path extrusionOk="0" h="1111" w="1188">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
            <p:cNvSpPr/>
            <p:nvPr/>
          </p:nvSpPr>
          <p:spPr>
            <a:xfrm>
              <a:off x="3298300" y="1057800"/>
              <a:ext cx="30025" cy="26825"/>
            </a:xfrm>
            <a:custGeom>
              <a:rect b="b" l="l" r="r" t="t"/>
              <a:pathLst>
                <a:path extrusionOk="0" h="1073" w="1201">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
            <p:cNvSpPr/>
            <p:nvPr/>
          </p:nvSpPr>
          <p:spPr>
            <a:xfrm>
              <a:off x="3406850" y="1052650"/>
              <a:ext cx="29475" cy="21525"/>
            </a:xfrm>
            <a:custGeom>
              <a:rect b="b" l="l" r="r" t="t"/>
              <a:pathLst>
                <a:path extrusionOk="0" h="861" w="1179">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
            <p:cNvSpPr/>
            <p:nvPr/>
          </p:nvSpPr>
          <p:spPr>
            <a:xfrm>
              <a:off x="3706850" y="1380150"/>
              <a:ext cx="28300" cy="23925"/>
            </a:xfrm>
            <a:custGeom>
              <a:rect b="b" l="l" r="r" t="t"/>
              <a:pathLst>
                <a:path extrusionOk="0" h="957" w="1132">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
            <p:cNvSpPr/>
            <p:nvPr/>
          </p:nvSpPr>
          <p:spPr>
            <a:xfrm>
              <a:off x="3434525" y="1192800"/>
              <a:ext cx="28375" cy="23675"/>
            </a:xfrm>
            <a:custGeom>
              <a:rect b="b" l="l" r="r" t="t"/>
              <a:pathLst>
                <a:path extrusionOk="0" h="947" w="1135">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
            <p:cNvSpPr/>
            <p:nvPr/>
          </p:nvSpPr>
          <p:spPr>
            <a:xfrm>
              <a:off x="3384075" y="1159050"/>
              <a:ext cx="30850" cy="26650"/>
            </a:xfrm>
            <a:custGeom>
              <a:rect b="b" l="l" r="r" t="t"/>
              <a:pathLst>
                <a:path extrusionOk="0" h="1066" w="1234">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
            <p:cNvSpPr/>
            <p:nvPr/>
          </p:nvSpPr>
          <p:spPr>
            <a:xfrm>
              <a:off x="3635200" y="1324500"/>
              <a:ext cx="29450" cy="27775"/>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
            <p:cNvSpPr/>
            <p:nvPr/>
          </p:nvSpPr>
          <p:spPr>
            <a:xfrm>
              <a:off x="3402700" y="971500"/>
              <a:ext cx="29775" cy="27875"/>
            </a:xfrm>
            <a:custGeom>
              <a:rect b="b" l="l" r="r" t="t"/>
              <a:pathLst>
                <a:path extrusionOk="0" h="1115" w="1191">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
            <p:cNvSpPr/>
            <p:nvPr/>
          </p:nvSpPr>
          <p:spPr>
            <a:xfrm>
              <a:off x="3650575" y="1190500"/>
              <a:ext cx="29275" cy="21800"/>
            </a:xfrm>
            <a:custGeom>
              <a:rect b="b" l="l" r="r" t="t"/>
              <a:pathLst>
                <a:path extrusionOk="0" h="872" w="1171">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
            <p:cNvSpPr/>
            <p:nvPr/>
          </p:nvSpPr>
          <p:spPr>
            <a:xfrm>
              <a:off x="3502625" y="1151500"/>
              <a:ext cx="29475" cy="21625"/>
            </a:xfrm>
            <a:custGeom>
              <a:rect b="b" l="l" r="r" t="t"/>
              <a:pathLst>
                <a:path extrusionOk="0" h="865" w="1179">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
            <p:cNvSpPr/>
            <p:nvPr/>
          </p:nvSpPr>
          <p:spPr>
            <a:xfrm>
              <a:off x="3511950" y="1183900"/>
              <a:ext cx="300" cy="1700"/>
            </a:xfrm>
            <a:custGeom>
              <a:rect b="b" l="l" r="r" t="t"/>
              <a:pathLst>
                <a:path extrusionOk="0" h="68" w="12">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
            <p:cNvSpPr/>
            <p:nvPr/>
          </p:nvSpPr>
          <p:spPr>
            <a:xfrm>
              <a:off x="3522525" y="1026725"/>
              <a:ext cx="28375" cy="23750"/>
            </a:xfrm>
            <a:custGeom>
              <a:rect b="b" l="l" r="r" t="t"/>
              <a:pathLst>
                <a:path extrusionOk="0" h="950" w="1135">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
            <p:cNvSpPr/>
            <p:nvPr/>
          </p:nvSpPr>
          <p:spPr>
            <a:xfrm>
              <a:off x="3317050" y="905275"/>
              <a:ext cx="29750" cy="21300"/>
            </a:xfrm>
            <a:custGeom>
              <a:rect b="b" l="l" r="r" t="t"/>
              <a:pathLst>
                <a:path extrusionOk="0" h="852" w="119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
            <p:cNvSpPr/>
            <p:nvPr/>
          </p:nvSpPr>
          <p:spPr>
            <a:xfrm>
              <a:off x="3504025" y="1100175"/>
              <a:ext cx="28100" cy="23900"/>
            </a:xfrm>
            <a:custGeom>
              <a:rect b="b" l="l" r="r" t="t"/>
              <a:pathLst>
                <a:path extrusionOk="0" h="956" w="1124">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
            <p:cNvSpPr/>
            <p:nvPr/>
          </p:nvSpPr>
          <p:spPr>
            <a:xfrm>
              <a:off x="3342275" y="1085975"/>
              <a:ext cx="28650" cy="23675"/>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
            <p:cNvSpPr/>
            <p:nvPr/>
          </p:nvSpPr>
          <p:spPr>
            <a:xfrm>
              <a:off x="3612575" y="1271050"/>
              <a:ext cx="31425" cy="26925"/>
            </a:xfrm>
            <a:custGeom>
              <a:rect b="b" l="l" r="r" t="t"/>
              <a:pathLst>
                <a:path extrusionOk="0" h="1077" w="1257">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
            <p:cNvSpPr/>
            <p:nvPr/>
          </p:nvSpPr>
          <p:spPr>
            <a:xfrm>
              <a:off x="3396700" y="928250"/>
              <a:ext cx="29500" cy="21500"/>
            </a:xfrm>
            <a:custGeom>
              <a:rect b="b" l="l" r="r" t="t"/>
              <a:pathLst>
                <a:path extrusionOk="0" h="860" w="118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
            <p:cNvSpPr/>
            <p:nvPr/>
          </p:nvSpPr>
          <p:spPr>
            <a:xfrm>
              <a:off x="3584075" y="1068000"/>
              <a:ext cx="30100" cy="27575"/>
            </a:xfrm>
            <a:custGeom>
              <a:rect b="b" l="l" r="r" t="t"/>
              <a:pathLst>
                <a:path extrusionOk="0" h="1103" w="1204">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
            <p:cNvSpPr/>
            <p:nvPr/>
          </p:nvSpPr>
          <p:spPr>
            <a:xfrm>
              <a:off x="3490525" y="1207200"/>
              <a:ext cx="29775" cy="21475"/>
            </a:xfrm>
            <a:custGeom>
              <a:rect b="b" l="l" r="r" t="t"/>
              <a:pathLst>
                <a:path extrusionOk="0" h="859" w="1191">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
            <p:cNvSpPr/>
            <p:nvPr/>
          </p:nvSpPr>
          <p:spPr>
            <a:xfrm>
              <a:off x="3574675" y="1138475"/>
              <a:ext cx="31150" cy="21025"/>
            </a:xfrm>
            <a:custGeom>
              <a:rect b="b" l="l" r="r" t="t"/>
              <a:pathLst>
                <a:path extrusionOk="0" h="841" w="1246">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
            <p:cNvSpPr/>
            <p:nvPr/>
          </p:nvSpPr>
          <p:spPr>
            <a:xfrm>
              <a:off x="3372025" y="1088525"/>
              <a:ext cx="37025" cy="25200"/>
            </a:xfrm>
            <a:custGeom>
              <a:rect b="b" l="l" r="r" t="t"/>
              <a:pathLst>
                <a:path extrusionOk="0" h="1008" w="1481">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
            <p:cNvSpPr/>
            <p:nvPr/>
          </p:nvSpPr>
          <p:spPr>
            <a:xfrm>
              <a:off x="3534100" y="1077200"/>
              <a:ext cx="29350" cy="21500"/>
            </a:xfrm>
            <a:custGeom>
              <a:rect b="b" l="l" r="r" t="t"/>
              <a:pathLst>
                <a:path extrusionOk="0" h="860" w="1174">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
            <p:cNvSpPr/>
            <p:nvPr/>
          </p:nvSpPr>
          <p:spPr>
            <a:xfrm>
              <a:off x="3462900" y="1336925"/>
              <a:ext cx="28875" cy="26975"/>
            </a:xfrm>
            <a:custGeom>
              <a:rect b="b" l="l" r="r" t="t"/>
              <a:pathLst>
                <a:path extrusionOk="0" h="1079" w="1155">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
            <p:cNvSpPr/>
            <p:nvPr/>
          </p:nvSpPr>
          <p:spPr>
            <a:xfrm>
              <a:off x="3440325" y="1090250"/>
              <a:ext cx="29750" cy="21375"/>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
            <p:cNvSpPr/>
            <p:nvPr/>
          </p:nvSpPr>
          <p:spPr>
            <a:xfrm>
              <a:off x="3471600" y="1514825"/>
              <a:ext cx="28650" cy="23850"/>
            </a:xfrm>
            <a:custGeom>
              <a:rect b="b" l="l" r="r" t="t"/>
              <a:pathLst>
                <a:path extrusionOk="0" h="954" w="1146">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
            <p:cNvSpPr/>
            <p:nvPr/>
          </p:nvSpPr>
          <p:spPr>
            <a:xfrm>
              <a:off x="3588600" y="1134300"/>
              <a:ext cx="30325" cy="27450"/>
            </a:xfrm>
            <a:custGeom>
              <a:rect b="b" l="l" r="r" t="t"/>
              <a:pathLst>
                <a:path extrusionOk="0" h="1098" w="1213">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
            <p:cNvSpPr/>
            <p:nvPr/>
          </p:nvSpPr>
          <p:spPr>
            <a:xfrm>
              <a:off x="3548850" y="1170975"/>
              <a:ext cx="29450" cy="27775"/>
            </a:xfrm>
            <a:custGeom>
              <a:rect b="b" l="l" r="r" t="t"/>
              <a:pathLst>
                <a:path extrusionOk="0" h="1111" w="1178">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
            <p:cNvSpPr/>
            <p:nvPr/>
          </p:nvSpPr>
          <p:spPr>
            <a:xfrm>
              <a:off x="3513350" y="1516675"/>
              <a:ext cx="36875" cy="20900"/>
            </a:xfrm>
            <a:custGeom>
              <a:rect b="b" l="l" r="r" t="t"/>
              <a:pathLst>
                <a:path extrusionOk="0" h="836" w="1475">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
            <p:cNvSpPr/>
            <p:nvPr/>
          </p:nvSpPr>
          <p:spPr>
            <a:xfrm>
              <a:off x="3720700" y="1300025"/>
              <a:ext cx="31075" cy="26675"/>
            </a:xfrm>
            <a:custGeom>
              <a:rect b="b" l="l" r="r" t="t"/>
              <a:pathLst>
                <a:path extrusionOk="0" h="1067" w="1243">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
            <p:cNvSpPr/>
            <p:nvPr/>
          </p:nvSpPr>
          <p:spPr>
            <a:xfrm>
              <a:off x="3562875" y="1479425"/>
              <a:ext cx="29350" cy="21650"/>
            </a:xfrm>
            <a:custGeom>
              <a:rect b="b" l="l" r="r" t="t"/>
              <a:pathLst>
                <a:path extrusionOk="0" h="866" w="1174">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
            <p:cNvSpPr/>
            <p:nvPr/>
          </p:nvSpPr>
          <p:spPr>
            <a:xfrm>
              <a:off x="3452875" y="1476725"/>
              <a:ext cx="30025" cy="26825"/>
            </a:xfrm>
            <a:custGeom>
              <a:rect b="b" l="l" r="r" t="t"/>
              <a:pathLst>
                <a:path extrusionOk="0" h="1073" w="1201">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
            <p:cNvSpPr/>
            <p:nvPr/>
          </p:nvSpPr>
          <p:spPr>
            <a:xfrm>
              <a:off x="3488400" y="1337700"/>
              <a:ext cx="29875" cy="21300"/>
            </a:xfrm>
            <a:custGeom>
              <a:rect b="b" l="l" r="r" t="t"/>
              <a:pathLst>
                <a:path extrusionOk="0" h="852" w="1195">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
            <p:cNvSpPr/>
            <p:nvPr/>
          </p:nvSpPr>
          <p:spPr>
            <a:xfrm>
              <a:off x="3359475" y="927925"/>
              <a:ext cx="29725" cy="21300"/>
            </a:xfrm>
            <a:custGeom>
              <a:rect b="b" l="l" r="r" t="t"/>
              <a:pathLst>
                <a:path extrusionOk="0" h="852" w="1189">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
            <p:cNvSpPr/>
            <p:nvPr/>
          </p:nvSpPr>
          <p:spPr>
            <a:xfrm>
              <a:off x="3570225" y="1241725"/>
              <a:ext cx="30050" cy="27050"/>
            </a:xfrm>
            <a:custGeom>
              <a:rect b="b" l="l" r="r" t="t"/>
              <a:pathLst>
                <a:path extrusionOk="0" h="1082" w="1202">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
            <p:cNvSpPr/>
            <p:nvPr/>
          </p:nvSpPr>
          <p:spPr>
            <a:xfrm>
              <a:off x="3690925" y="1166475"/>
              <a:ext cx="28875" cy="27700"/>
            </a:xfrm>
            <a:custGeom>
              <a:rect b="b" l="l" r="r" t="t"/>
              <a:pathLst>
                <a:path extrusionOk="0" h="1108" w="1155">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
            <p:cNvSpPr/>
            <p:nvPr/>
          </p:nvSpPr>
          <p:spPr>
            <a:xfrm>
              <a:off x="3558925" y="1400900"/>
              <a:ext cx="29750" cy="21400"/>
            </a:xfrm>
            <a:custGeom>
              <a:rect b="b" l="l" r="r" t="t"/>
              <a:pathLst>
                <a:path extrusionOk="0" h="856" w="119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
            <p:cNvSpPr/>
            <p:nvPr/>
          </p:nvSpPr>
          <p:spPr>
            <a:xfrm>
              <a:off x="3561575" y="1448400"/>
              <a:ext cx="37075" cy="20925"/>
            </a:xfrm>
            <a:custGeom>
              <a:rect b="b" l="l" r="r" t="t"/>
              <a:pathLst>
                <a:path extrusionOk="0" h="837" w="1483">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
            <p:cNvSpPr/>
            <p:nvPr/>
          </p:nvSpPr>
          <p:spPr>
            <a:xfrm>
              <a:off x="3437725" y="1343175"/>
              <a:ext cx="29275" cy="21775"/>
            </a:xfrm>
            <a:custGeom>
              <a:rect b="b" l="l" r="r" t="t"/>
              <a:pathLst>
                <a:path extrusionOk="0" h="871" w="1171">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
            <p:cNvSpPr/>
            <p:nvPr/>
          </p:nvSpPr>
          <p:spPr>
            <a:xfrm>
              <a:off x="3373300" y="1326525"/>
              <a:ext cx="28375" cy="23925"/>
            </a:xfrm>
            <a:custGeom>
              <a:rect b="b" l="l" r="r" t="t"/>
              <a:pathLst>
                <a:path extrusionOk="0" h="957" w="1135">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
            <p:cNvSpPr/>
            <p:nvPr/>
          </p:nvSpPr>
          <p:spPr>
            <a:xfrm>
              <a:off x="3339475" y="1277825"/>
              <a:ext cx="30025" cy="27050"/>
            </a:xfrm>
            <a:custGeom>
              <a:rect b="b" l="l" r="r" t="t"/>
              <a:pathLst>
                <a:path extrusionOk="0" h="1082" w="1201">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
            <p:cNvSpPr/>
            <p:nvPr/>
          </p:nvSpPr>
          <p:spPr>
            <a:xfrm>
              <a:off x="3391350" y="1274425"/>
              <a:ext cx="28375" cy="23850"/>
            </a:xfrm>
            <a:custGeom>
              <a:rect b="b" l="l" r="r" t="t"/>
              <a:pathLst>
                <a:path extrusionOk="0" h="954" w="1135">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
            <p:cNvSpPr/>
            <p:nvPr/>
          </p:nvSpPr>
          <p:spPr>
            <a:xfrm>
              <a:off x="3665650" y="1404950"/>
              <a:ext cx="30325" cy="27450"/>
            </a:xfrm>
            <a:custGeom>
              <a:rect b="b" l="l" r="r" t="t"/>
              <a:pathLst>
                <a:path extrusionOk="0" h="1098" w="1213">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
            <p:cNvSpPr/>
            <p:nvPr/>
          </p:nvSpPr>
          <p:spPr>
            <a:xfrm>
              <a:off x="3541250" y="1437350"/>
              <a:ext cx="29450" cy="27775"/>
            </a:xfrm>
            <a:custGeom>
              <a:rect b="b" l="l" r="r" t="t"/>
              <a:pathLst>
                <a:path extrusionOk="0" h="1111" w="1178">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
            <p:cNvSpPr/>
            <p:nvPr/>
          </p:nvSpPr>
          <p:spPr>
            <a:xfrm>
              <a:off x="3422925" y="1258700"/>
              <a:ext cx="29250" cy="21925"/>
            </a:xfrm>
            <a:custGeom>
              <a:rect b="b" l="l" r="r" t="t"/>
              <a:pathLst>
                <a:path extrusionOk="0" h="877" w="117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
            <p:cNvSpPr/>
            <p:nvPr/>
          </p:nvSpPr>
          <p:spPr>
            <a:xfrm>
              <a:off x="3589650" y="1445125"/>
              <a:ext cx="29800" cy="27050"/>
            </a:xfrm>
            <a:custGeom>
              <a:rect b="b" l="l" r="r" t="t"/>
              <a:pathLst>
                <a:path extrusionOk="0" h="1082" w="1192">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
            <p:cNvSpPr/>
            <p:nvPr/>
          </p:nvSpPr>
          <p:spPr>
            <a:xfrm>
              <a:off x="3523275" y="1464725"/>
              <a:ext cx="28850" cy="26975"/>
            </a:xfrm>
            <a:custGeom>
              <a:rect b="b" l="l" r="r" t="t"/>
              <a:pathLst>
                <a:path extrusionOk="0" h="1079" w="1154">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
            <p:cNvSpPr/>
            <p:nvPr/>
          </p:nvSpPr>
          <p:spPr>
            <a:xfrm>
              <a:off x="3608700" y="1074500"/>
              <a:ext cx="30325" cy="27050"/>
            </a:xfrm>
            <a:custGeom>
              <a:rect b="b" l="l" r="r" t="t"/>
              <a:pathLst>
                <a:path extrusionOk="0" h="1082" w="1213">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
            <p:cNvSpPr/>
            <p:nvPr/>
          </p:nvSpPr>
          <p:spPr>
            <a:xfrm>
              <a:off x="3546650" y="1214350"/>
              <a:ext cx="875" cy="1725"/>
            </a:xfrm>
            <a:custGeom>
              <a:rect b="b" l="l" r="r" t="t"/>
              <a:pathLst>
                <a:path extrusionOk="0" h="69" w="35">
                  <a:moveTo>
                    <a:pt x="0" y="1"/>
                  </a:moveTo>
                  <a:cubicBezTo>
                    <a:pt x="11" y="24"/>
                    <a:pt x="23" y="46"/>
                    <a:pt x="34" y="69"/>
                  </a:cubicBezTo>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
            <p:cNvSpPr/>
            <p:nvPr/>
          </p:nvSpPr>
          <p:spPr>
            <a:xfrm>
              <a:off x="3305875" y="966200"/>
              <a:ext cx="29650" cy="21475"/>
            </a:xfrm>
            <a:custGeom>
              <a:rect b="b" l="l" r="r" t="t"/>
              <a:pathLst>
                <a:path extrusionOk="0" h="859" w="1186">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
            <p:cNvSpPr/>
            <p:nvPr/>
          </p:nvSpPr>
          <p:spPr>
            <a:xfrm>
              <a:off x="3585500" y="1380700"/>
              <a:ext cx="31575" cy="20675"/>
            </a:xfrm>
            <a:custGeom>
              <a:rect b="b" l="l" r="r" t="t"/>
              <a:pathLst>
                <a:path extrusionOk="0" h="827" w="1263">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
            <p:cNvSpPr/>
            <p:nvPr/>
          </p:nvSpPr>
          <p:spPr>
            <a:xfrm>
              <a:off x="3667675" y="1357900"/>
              <a:ext cx="29350" cy="21475"/>
            </a:xfrm>
            <a:custGeom>
              <a:rect b="b" l="l" r="r" t="t"/>
              <a:pathLst>
                <a:path extrusionOk="0" h="859" w="1174">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
            <p:cNvSpPr/>
            <p:nvPr/>
          </p:nvSpPr>
          <p:spPr>
            <a:xfrm>
              <a:off x="3462575" y="1042550"/>
              <a:ext cx="875" cy="1725"/>
            </a:xfrm>
            <a:custGeom>
              <a:rect b="b" l="l" r="r" t="t"/>
              <a:pathLst>
                <a:path extrusionOk="0" h="69" w="35">
                  <a:moveTo>
                    <a:pt x="34" y="69"/>
                  </a:moveTo>
                  <a:cubicBezTo>
                    <a:pt x="23" y="46"/>
                    <a:pt x="12" y="23"/>
                    <a:pt x="1" y="1"/>
                  </a:cubicBezTo>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
            <p:cNvSpPr/>
            <p:nvPr/>
          </p:nvSpPr>
          <p:spPr>
            <a:xfrm>
              <a:off x="3592600" y="1250925"/>
              <a:ext cx="31275" cy="21025"/>
            </a:xfrm>
            <a:custGeom>
              <a:rect b="b" l="l" r="r" t="t"/>
              <a:pathLst>
                <a:path extrusionOk="0" h="841" w="1251">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
            <p:cNvSpPr/>
            <p:nvPr/>
          </p:nvSpPr>
          <p:spPr>
            <a:xfrm>
              <a:off x="3715300" y="1537600"/>
              <a:ext cx="37125" cy="21000"/>
            </a:xfrm>
            <a:custGeom>
              <a:rect b="b" l="l" r="r" t="t"/>
              <a:pathLst>
                <a:path extrusionOk="0" h="840" w="1485">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
            <p:cNvSpPr/>
            <p:nvPr/>
          </p:nvSpPr>
          <p:spPr>
            <a:xfrm>
              <a:off x="3667200" y="1209100"/>
              <a:ext cx="31300" cy="21125"/>
            </a:xfrm>
            <a:custGeom>
              <a:rect b="b" l="l" r="r" t="t"/>
              <a:pathLst>
                <a:path extrusionOk="0" h="845" w="1252">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
            <p:cNvSpPr/>
            <p:nvPr/>
          </p:nvSpPr>
          <p:spPr>
            <a:xfrm>
              <a:off x="3650575" y="1502825"/>
              <a:ext cx="37500" cy="21100"/>
            </a:xfrm>
            <a:custGeom>
              <a:rect b="b" l="l" r="r" t="t"/>
              <a:pathLst>
                <a:path extrusionOk="0" h="844" w="150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
            <p:cNvSpPr/>
            <p:nvPr/>
          </p:nvSpPr>
          <p:spPr>
            <a:xfrm>
              <a:off x="3658250" y="1286725"/>
              <a:ext cx="37650" cy="25275"/>
            </a:xfrm>
            <a:custGeom>
              <a:rect b="b" l="l" r="r" t="t"/>
              <a:pathLst>
                <a:path extrusionOk="0" h="1011" w="1506">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
            <p:cNvSpPr/>
            <p:nvPr/>
          </p:nvSpPr>
          <p:spPr>
            <a:xfrm>
              <a:off x="3563875" y="913675"/>
              <a:ext cx="29350" cy="21625"/>
            </a:xfrm>
            <a:custGeom>
              <a:rect b="b" l="l" r="r" t="t"/>
              <a:pathLst>
                <a:path extrusionOk="0" h="865" w="1174">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
            <p:cNvSpPr/>
            <p:nvPr/>
          </p:nvSpPr>
          <p:spPr>
            <a:xfrm>
              <a:off x="3602375" y="1512500"/>
              <a:ext cx="28550" cy="23675"/>
            </a:xfrm>
            <a:custGeom>
              <a:rect b="b" l="l" r="r" t="t"/>
              <a:pathLst>
                <a:path extrusionOk="0" h="947" w="1142">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
            <p:cNvSpPr/>
            <p:nvPr/>
          </p:nvSpPr>
          <p:spPr>
            <a:xfrm>
              <a:off x="3527875" y="1107950"/>
              <a:ext cx="29500" cy="21600"/>
            </a:xfrm>
            <a:custGeom>
              <a:rect b="b" l="l" r="r" t="t"/>
              <a:pathLst>
                <a:path extrusionOk="0" h="864" w="118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
            <p:cNvSpPr/>
            <p:nvPr/>
          </p:nvSpPr>
          <p:spPr>
            <a:xfrm>
              <a:off x="3471875" y="1301875"/>
              <a:ext cx="30275" cy="26775"/>
            </a:xfrm>
            <a:custGeom>
              <a:rect b="b" l="l" r="r" t="t"/>
              <a:pathLst>
                <a:path extrusionOk="0" h="1071" w="1211">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
            <p:cNvSpPr/>
            <p:nvPr/>
          </p:nvSpPr>
          <p:spPr>
            <a:xfrm>
              <a:off x="3586825" y="1540575"/>
              <a:ext cx="36875" cy="20900"/>
            </a:xfrm>
            <a:custGeom>
              <a:rect b="b" l="l" r="r" t="t"/>
              <a:pathLst>
                <a:path extrusionOk="0" h="836" w="1475">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
            <p:cNvSpPr/>
            <p:nvPr/>
          </p:nvSpPr>
          <p:spPr>
            <a:xfrm>
              <a:off x="3388375" y="1133375"/>
              <a:ext cx="37050" cy="25225"/>
            </a:xfrm>
            <a:custGeom>
              <a:rect b="b" l="l" r="r" t="t"/>
              <a:pathLst>
                <a:path extrusionOk="0" h="1009" w="1482">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
            <p:cNvSpPr/>
            <p:nvPr/>
          </p:nvSpPr>
          <p:spPr>
            <a:xfrm>
              <a:off x="3510400" y="1550000"/>
              <a:ext cx="29350" cy="21600"/>
            </a:xfrm>
            <a:custGeom>
              <a:rect b="b" l="l" r="r" t="t"/>
              <a:pathLst>
                <a:path extrusionOk="0" h="864" w="1174">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
            <p:cNvSpPr/>
            <p:nvPr/>
          </p:nvSpPr>
          <p:spPr>
            <a:xfrm>
              <a:off x="3400800" y="1209075"/>
              <a:ext cx="29975" cy="26750"/>
            </a:xfrm>
            <a:custGeom>
              <a:rect b="b" l="l" r="r" t="t"/>
              <a:pathLst>
                <a:path extrusionOk="0" h="1070" w="1199">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
            <p:cNvSpPr/>
            <p:nvPr/>
          </p:nvSpPr>
          <p:spPr>
            <a:xfrm>
              <a:off x="3509750" y="1385225"/>
              <a:ext cx="28875" cy="27950"/>
            </a:xfrm>
            <a:custGeom>
              <a:rect b="b" l="l" r="r" t="t"/>
              <a:pathLst>
                <a:path extrusionOk="0" h="1118" w="1155">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
            <p:cNvSpPr/>
            <p:nvPr/>
          </p:nvSpPr>
          <p:spPr>
            <a:xfrm>
              <a:off x="3546025" y="968875"/>
              <a:ext cx="29750" cy="27875"/>
            </a:xfrm>
            <a:custGeom>
              <a:rect b="b" l="l" r="r" t="t"/>
              <a:pathLst>
                <a:path extrusionOk="0" h="1115" w="119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
            <p:cNvSpPr/>
            <p:nvPr/>
          </p:nvSpPr>
          <p:spPr>
            <a:xfrm>
              <a:off x="3503950" y="1581750"/>
              <a:ext cx="37100" cy="20900"/>
            </a:xfrm>
            <a:custGeom>
              <a:rect b="b" l="l" r="r" t="t"/>
              <a:pathLst>
                <a:path extrusionOk="0" h="836" w="1484">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
            <p:cNvSpPr/>
            <p:nvPr/>
          </p:nvSpPr>
          <p:spPr>
            <a:xfrm>
              <a:off x="3503900" y="1272550"/>
              <a:ext cx="29500" cy="21425"/>
            </a:xfrm>
            <a:custGeom>
              <a:rect b="b" l="l" r="r" t="t"/>
              <a:pathLst>
                <a:path extrusionOk="0" h="857" w="118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
            <p:cNvSpPr/>
            <p:nvPr/>
          </p:nvSpPr>
          <p:spPr>
            <a:xfrm>
              <a:off x="3464075" y="1116400"/>
              <a:ext cx="28375" cy="23900"/>
            </a:xfrm>
            <a:custGeom>
              <a:rect b="b" l="l" r="r" t="t"/>
              <a:pathLst>
                <a:path extrusionOk="0" h="956" w="1135">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
            <p:cNvSpPr/>
            <p:nvPr/>
          </p:nvSpPr>
          <p:spPr>
            <a:xfrm>
              <a:off x="3269475" y="1023625"/>
              <a:ext cx="28300" cy="24100"/>
            </a:xfrm>
            <a:custGeom>
              <a:rect b="b" l="l" r="r" t="t"/>
              <a:pathLst>
                <a:path extrusionOk="0" h="964" w="1132">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
            <p:cNvSpPr/>
            <p:nvPr/>
          </p:nvSpPr>
          <p:spPr>
            <a:xfrm>
              <a:off x="3649325" y="1265275"/>
              <a:ext cx="30825" cy="26725"/>
            </a:xfrm>
            <a:custGeom>
              <a:rect b="b" l="l" r="r" t="t"/>
              <a:pathLst>
                <a:path extrusionOk="0" h="1069" w="1233">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
            <p:cNvSpPr/>
            <p:nvPr/>
          </p:nvSpPr>
          <p:spPr>
            <a:xfrm>
              <a:off x="3665275" y="1432750"/>
              <a:ext cx="30150" cy="27450"/>
            </a:xfrm>
            <a:custGeom>
              <a:rect b="b" l="l" r="r" t="t"/>
              <a:pathLst>
                <a:path extrusionOk="0" h="1098" w="1206">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
            <p:cNvSpPr/>
            <p:nvPr/>
          </p:nvSpPr>
          <p:spPr>
            <a:xfrm>
              <a:off x="3484825" y="1476575"/>
              <a:ext cx="29450" cy="27875"/>
            </a:xfrm>
            <a:custGeom>
              <a:rect b="b" l="l" r="r" t="t"/>
              <a:pathLst>
                <a:path extrusionOk="0" h="1115" w="1178">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
            <p:cNvSpPr/>
            <p:nvPr/>
          </p:nvSpPr>
          <p:spPr>
            <a:xfrm>
              <a:off x="3657850" y="1341975"/>
              <a:ext cx="37450" cy="21025"/>
            </a:xfrm>
            <a:custGeom>
              <a:rect b="b" l="l" r="r" t="t"/>
              <a:pathLst>
                <a:path extrusionOk="0" h="841" w="1498">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
            <p:cNvSpPr/>
            <p:nvPr/>
          </p:nvSpPr>
          <p:spPr>
            <a:xfrm>
              <a:off x="3519975" y="1341925"/>
              <a:ext cx="29250" cy="21800"/>
            </a:xfrm>
            <a:custGeom>
              <a:rect b="b" l="l" r="r" t="t"/>
              <a:pathLst>
                <a:path extrusionOk="0" h="872" w="117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
            <p:cNvSpPr/>
            <p:nvPr/>
          </p:nvSpPr>
          <p:spPr>
            <a:xfrm>
              <a:off x="3546950" y="1392975"/>
              <a:ext cx="29350" cy="21475"/>
            </a:xfrm>
            <a:custGeom>
              <a:rect b="b" l="l" r="r" t="t"/>
              <a:pathLst>
                <a:path extrusionOk="0" h="859" w="1174">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
            <p:cNvSpPr/>
            <p:nvPr/>
          </p:nvSpPr>
          <p:spPr>
            <a:xfrm>
              <a:off x="3587125" y="1210825"/>
              <a:ext cx="29375" cy="21400"/>
            </a:xfrm>
            <a:custGeom>
              <a:rect b="b" l="l" r="r" t="t"/>
              <a:pathLst>
                <a:path extrusionOk="0" h="856" w="1175">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
            <p:cNvSpPr/>
            <p:nvPr/>
          </p:nvSpPr>
          <p:spPr>
            <a:xfrm>
              <a:off x="3555325" y="992900"/>
              <a:ext cx="30000" cy="26775"/>
            </a:xfrm>
            <a:custGeom>
              <a:rect b="b" l="l" r="r" t="t"/>
              <a:pathLst>
                <a:path extrusionOk="0" h="1071" w="120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
            <p:cNvSpPr/>
            <p:nvPr/>
          </p:nvSpPr>
          <p:spPr>
            <a:xfrm>
              <a:off x="3692425" y="1300575"/>
              <a:ext cx="28225" cy="23900"/>
            </a:xfrm>
            <a:custGeom>
              <a:rect b="b" l="l" r="r" t="t"/>
              <a:pathLst>
                <a:path extrusionOk="0" h="956" w="1129">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
            <p:cNvSpPr/>
            <p:nvPr/>
          </p:nvSpPr>
          <p:spPr>
            <a:xfrm>
              <a:off x="3623225" y="1481300"/>
              <a:ext cx="29125" cy="27700"/>
            </a:xfrm>
            <a:custGeom>
              <a:rect b="b" l="l" r="r" t="t"/>
              <a:pathLst>
                <a:path extrusionOk="0" h="1108" w="1165">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
            <p:cNvSpPr/>
            <p:nvPr/>
          </p:nvSpPr>
          <p:spPr>
            <a:xfrm>
              <a:off x="3662400" y="1388575"/>
              <a:ext cx="31300" cy="21075"/>
            </a:xfrm>
            <a:custGeom>
              <a:rect b="b" l="l" r="r" t="t"/>
              <a:pathLst>
                <a:path extrusionOk="0" h="843" w="1252">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
            <p:cNvSpPr/>
            <p:nvPr/>
          </p:nvSpPr>
          <p:spPr>
            <a:xfrm>
              <a:off x="3702350" y="1484475"/>
              <a:ext cx="29450" cy="27975"/>
            </a:xfrm>
            <a:custGeom>
              <a:rect b="b" l="l" r="r" t="t"/>
              <a:pathLst>
                <a:path extrusionOk="0" h="1119" w="1178">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
            <p:cNvSpPr/>
            <p:nvPr/>
          </p:nvSpPr>
          <p:spPr>
            <a:xfrm>
              <a:off x="3580775" y="1022700"/>
              <a:ext cx="36875" cy="20925"/>
            </a:xfrm>
            <a:custGeom>
              <a:rect b="b" l="l" r="r" t="t"/>
              <a:pathLst>
                <a:path extrusionOk="0" h="837" w="1475">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
            <p:cNvSpPr/>
            <p:nvPr/>
          </p:nvSpPr>
          <p:spPr>
            <a:xfrm>
              <a:off x="3781075" y="1453750"/>
              <a:ext cx="36975" cy="25275"/>
            </a:xfrm>
            <a:custGeom>
              <a:rect b="b" l="l" r="r" t="t"/>
              <a:pathLst>
                <a:path extrusionOk="0" h="1011" w="1479">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
            <p:cNvSpPr/>
            <p:nvPr/>
          </p:nvSpPr>
          <p:spPr>
            <a:xfrm>
              <a:off x="3408400" y="1419800"/>
              <a:ext cx="30050" cy="27050"/>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
            <p:cNvSpPr/>
            <p:nvPr/>
          </p:nvSpPr>
          <p:spPr>
            <a:xfrm>
              <a:off x="3690975" y="1410975"/>
              <a:ext cx="29325" cy="21550"/>
            </a:xfrm>
            <a:custGeom>
              <a:rect b="b" l="l" r="r" t="t"/>
              <a:pathLst>
                <a:path extrusionOk="0" h="862" w="1173">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
            <p:cNvSpPr/>
            <p:nvPr/>
          </p:nvSpPr>
          <p:spPr>
            <a:xfrm>
              <a:off x="3600250" y="1310750"/>
              <a:ext cx="31125" cy="26650"/>
            </a:xfrm>
            <a:custGeom>
              <a:rect b="b" l="l" r="r" t="t"/>
              <a:pathLst>
                <a:path extrusionOk="0" h="1066" w="1245">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
            <p:cNvSpPr/>
            <p:nvPr/>
          </p:nvSpPr>
          <p:spPr>
            <a:xfrm>
              <a:off x="3623525" y="1092000"/>
              <a:ext cx="29725" cy="21400"/>
            </a:xfrm>
            <a:custGeom>
              <a:rect b="b" l="l" r="r" t="t"/>
              <a:pathLst>
                <a:path extrusionOk="0" h="856" w="1189">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
            <p:cNvSpPr/>
            <p:nvPr/>
          </p:nvSpPr>
          <p:spPr>
            <a:xfrm>
              <a:off x="3622850" y="1314175"/>
              <a:ext cx="31525" cy="20875"/>
            </a:xfrm>
            <a:custGeom>
              <a:rect b="b" l="l" r="r" t="t"/>
              <a:pathLst>
                <a:path extrusionOk="0" h="835" w="1261">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
            <p:cNvSpPr/>
            <p:nvPr/>
          </p:nvSpPr>
          <p:spPr>
            <a:xfrm>
              <a:off x="3708025" y="1441650"/>
              <a:ext cx="31550" cy="21100"/>
            </a:xfrm>
            <a:custGeom>
              <a:rect b="b" l="l" r="r" t="t"/>
              <a:pathLst>
                <a:path extrusionOk="0" h="844" w="1262">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
            <p:cNvSpPr/>
            <p:nvPr/>
          </p:nvSpPr>
          <p:spPr>
            <a:xfrm>
              <a:off x="3734250" y="1437150"/>
              <a:ext cx="29725" cy="27825"/>
            </a:xfrm>
            <a:custGeom>
              <a:rect b="b" l="l" r="r" t="t"/>
              <a:pathLst>
                <a:path extrusionOk="0" h="1113" w="1189">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
            <p:cNvSpPr/>
            <p:nvPr/>
          </p:nvSpPr>
          <p:spPr>
            <a:xfrm>
              <a:off x="3744325" y="1409375"/>
              <a:ext cx="29675" cy="27775"/>
            </a:xfrm>
            <a:custGeom>
              <a:rect b="b" l="l" r="r" t="t"/>
              <a:pathLst>
                <a:path extrusionOk="0" h="1111" w="1187">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
            <p:cNvSpPr/>
            <p:nvPr/>
          </p:nvSpPr>
          <p:spPr>
            <a:xfrm>
              <a:off x="3670825" y="1481025"/>
              <a:ext cx="31550" cy="21000"/>
            </a:xfrm>
            <a:custGeom>
              <a:rect b="b" l="l" r="r" t="t"/>
              <a:pathLst>
                <a:path extrusionOk="0" h="840" w="1262">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
            <p:cNvSpPr/>
            <p:nvPr/>
          </p:nvSpPr>
          <p:spPr>
            <a:xfrm>
              <a:off x="3758175" y="1452725"/>
              <a:ext cx="29400" cy="27650"/>
            </a:xfrm>
            <a:custGeom>
              <a:rect b="b" l="l" r="r" t="t"/>
              <a:pathLst>
                <a:path extrusionOk="0" h="1106" w="1176">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
            <p:cNvSpPr/>
            <p:nvPr/>
          </p:nvSpPr>
          <p:spPr>
            <a:xfrm>
              <a:off x="3772800" y="1376775"/>
              <a:ext cx="28325" cy="24900"/>
            </a:xfrm>
            <a:custGeom>
              <a:rect b="b" l="l" r="r" t="t"/>
              <a:pathLst>
                <a:path extrusionOk="0" h="996" w="1133">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
            <p:cNvSpPr/>
            <p:nvPr/>
          </p:nvSpPr>
          <p:spPr>
            <a:xfrm>
              <a:off x="3431600" y="1056050"/>
              <a:ext cx="39100" cy="21775"/>
            </a:xfrm>
            <a:custGeom>
              <a:rect b="b" l="l" r="r" t="t"/>
              <a:pathLst>
                <a:path extrusionOk="0" h="871" w="1564">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
            <p:cNvSpPr/>
            <p:nvPr/>
          </p:nvSpPr>
          <p:spPr>
            <a:xfrm>
              <a:off x="3689675" y="1528925"/>
              <a:ext cx="28325" cy="25000"/>
            </a:xfrm>
            <a:custGeom>
              <a:rect b="b" l="l" r="r" t="t"/>
              <a:pathLst>
                <a:path extrusionOk="0" h="1000" w="1133">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
            <p:cNvSpPr/>
            <p:nvPr/>
          </p:nvSpPr>
          <p:spPr>
            <a:xfrm>
              <a:off x="3075800" y="898675"/>
              <a:ext cx="937750" cy="920825"/>
            </a:xfrm>
            <a:custGeom>
              <a:rect b="b" l="l" r="r" t="t"/>
              <a:pathLst>
                <a:path extrusionOk="0" h="36833" w="3751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
            <p:cNvSpPr/>
            <p:nvPr/>
          </p:nvSpPr>
          <p:spPr>
            <a:xfrm>
              <a:off x="3103450" y="898675"/>
              <a:ext cx="882175" cy="891100"/>
            </a:xfrm>
            <a:custGeom>
              <a:rect b="b" l="l" r="r" t="t"/>
              <a:pathLst>
                <a:path extrusionOk="0" h="35644" w="35287">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
            <p:cNvSpPr/>
            <p:nvPr/>
          </p:nvSpPr>
          <p:spPr>
            <a:xfrm>
              <a:off x="5531525" y="896425"/>
              <a:ext cx="875" cy="1150"/>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
            <p:cNvSpPr/>
            <p:nvPr/>
          </p:nvSpPr>
          <p:spPr>
            <a:xfrm>
              <a:off x="5691500" y="896425"/>
              <a:ext cx="44025" cy="70000"/>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
            <p:cNvSpPr/>
            <p:nvPr/>
          </p:nvSpPr>
          <p:spPr>
            <a:xfrm>
              <a:off x="5912950" y="896425"/>
              <a:ext cx="82100" cy="172400"/>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
            <p:cNvSpPr/>
            <p:nvPr/>
          </p:nvSpPr>
          <p:spPr>
            <a:xfrm>
              <a:off x="6099125" y="896425"/>
              <a:ext cx="66600" cy="126425"/>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2"/>
            <p:cNvGrpSpPr/>
            <p:nvPr/>
          </p:nvGrpSpPr>
          <p:grpSpPr>
            <a:xfrm>
              <a:off x="1071450" y="3263575"/>
              <a:ext cx="464650" cy="436850"/>
              <a:chOff x="1071450" y="3263575"/>
              <a:chExt cx="464650" cy="436850"/>
            </a:xfrm>
          </p:grpSpPr>
          <p:sp>
            <p:nvSpPr>
              <p:cNvPr id="1415" name="Google Shape;1415;p2"/>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2"/>
            <p:cNvGrpSpPr/>
            <p:nvPr/>
          </p:nvGrpSpPr>
          <p:grpSpPr>
            <a:xfrm>
              <a:off x="503300" y="1736038"/>
              <a:ext cx="464650" cy="436850"/>
              <a:chOff x="1071450" y="3263575"/>
              <a:chExt cx="464650" cy="436850"/>
            </a:xfrm>
          </p:grpSpPr>
          <p:sp>
            <p:nvSpPr>
              <p:cNvPr id="1424" name="Google Shape;1424;p2"/>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2"/>
            <p:cNvGrpSpPr/>
            <p:nvPr/>
          </p:nvGrpSpPr>
          <p:grpSpPr>
            <a:xfrm>
              <a:off x="2938314" y="1970450"/>
              <a:ext cx="464650" cy="436850"/>
              <a:chOff x="1071450" y="3263575"/>
              <a:chExt cx="464650" cy="436850"/>
            </a:xfrm>
          </p:grpSpPr>
          <p:sp>
            <p:nvSpPr>
              <p:cNvPr id="1433" name="Google Shape;1433;p2"/>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2"/>
            <p:cNvGrpSpPr/>
            <p:nvPr/>
          </p:nvGrpSpPr>
          <p:grpSpPr>
            <a:xfrm>
              <a:off x="4285601" y="1736050"/>
              <a:ext cx="464650" cy="436850"/>
              <a:chOff x="1071450" y="3263575"/>
              <a:chExt cx="464650" cy="436850"/>
            </a:xfrm>
          </p:grpSpPr>
          <p:sp>
            <p:nvSpPr>
              <p:cNvPr id="1442" name="Google Shape;1442;p2"/>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2"/>
            <p:cNvGrpSpPr/>
            <p:nvPr/>
          </p:nvGrpSpPr>
          <p:grpSpPr>
            <a:xfrm>
              <a:off x="6727776" y="1974563"/>
              <a:ext cx="464650" cy="436850"/>
              <a:chOff x="1071450" y="3263575"/>
              <a:chExt cx="464650" cy="436850"/>
            </a:xfrm>
          </p:grpSpPr>
          <p:sp>
            <p:nvSpPr>
              <p:cNvPr id="1451" name="Google Shape;1451;p2"/>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2"/>
            <p:cNvGrpSpPr/>
            <p:nvPr/>
          </p:nvGrpSpPr>
          <p:grpSpPr>
            <a:xfrm>
              <a:off x="4861964" y="3265750"/>
              <a:ext cx="464650" cy="436850"/>
              <a:chOff x="1071450" y="3263575"/>
              <a:chExt cx="464650" cy="436850"/>
            </a:xfrm>
          </p:grpSpPr>
          <p:sp>
            <p:nvSpPr>
              <p:cNvPr id="1460" name="Google Shape;1460;p2"/>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8" name="Google Shape;1468;p2"/>
          <p:cNvSpPr/>
          <p:nvPr/>
        </p:nvSpPr>
        <p:spPr>
          <a:xfrm rot="-10618058">
            <a:off x="787943" y="893860"/>
            <a:ext cx="7263151" cy="3464751"/>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
          <p:cNvSpPr txBox="1"/>
          <p:nvPr>
            <p:ph type="ctrTitle"/>
          </p:nvPr>
        </p:nvSpPr>
        <p:spPr>
          <a:xfrm>
            <a:off x="720000" y="1393975"/>
            <a:ext cx="7704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470" name="Google Shape;1470;p2"/>
          <p:cNvSpPr txBox="1"/>
          <p:nvPr>
            <p:ph idx="1" type="subTitle"/>
          </p:nvPr>
        </p:nvSpPr>
        <p:spPr>
          <a:xfrm>
            <a:off x="720000" y="3370375"/>
            <a:ext cx="7704000" cy="48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3070" name="Shape 3070"/>
        <p:cNvGrpSpPr/>
        <p:nvPr/>
      </p:nvGrpSpPr>
      <p:grpSpPr>
        <a:xfrm>
          <a:off x="0" y="0"/>
          <a:ext cx="0" cy="0"/>
          <a:chOff x="0" y="0"/>
          <a:chExt cx="0" cy="0"/>
        </a:xfrm>
      </p:grpSpPr>
      <p:grpSp>
        <p:nvGrpSpPr>
          <p:cNvPr id="3071" name="Google Shape;3071;p11"/>
          <p:cNvGrpSpPr/>
          <p:nvPr/>
        </p:nvGrpSpPr>
        <p:grpSpPr>
          <a:xfrm>
            <a:off x="3371249" y="-183374"/>
            <a:ext cx="5959016" cy="5510248"/>
            <a:chOff x="3371249" y="-183374"/>
            <a:chExt cx="5959016" cy="5510248"/>
          </a:xfrm>
        </p:grpSpPr>
        <p:sp>
          <p:nvSpPr>
            <p:cNvPr id="3072" name="Google Shape;3072;p11"/>
            <p:cNvSpPr/>
            <p:nvPr/>
          </p:nvSpPr>
          <p:spPr>
            <a:xfrm>
              <a:off x="8678837" y="3135645"/>
              <a:ext cx="622771" cy="574997"/>
            </a:xfrm>
            <a:custGeom>
              <a:rect b="b" l="l" r="r" t="t"/>
              <a:pathLst>
                <a:path extrusionOk="0" h="16754" w="18146">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
            <p:cNvSpPr/>
            <p:nvPr/>
          </p:nvSpPr>
          <p:spPr>
            <a:xfrm>
              <a:off x="8703238" y="3148446"/>
              <a:ext cx="580935" cy="549463"/>
            </a:xfrm>
            <a:custGeom>
              <a:rect b="b" l="l" r="r" t="t"/>
              <a:pathLst>
                <a:path extrusionOk="0" h="16010" w="16927">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
            <p:cNvSpPr/>
            <p:nvPr/>
          </p:nvSpPr>
          <p:spPr>
            <a:xfrm>
              <a:off x="8600209" y="3186027"/>
              <a:ext cx="670029" cy="606023"/>
            </a:xfrm>
            <a:custGeom>
              <a:rect b="b" l="l" r="r" t="t"/>
              <a:pathLst>
                <a:path extrusionOk="0" h="17658" w="19523">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
            <p:cNvSpPr/>
            <p:nvPr/>
          </p:nvSpPr>
          <p:spPr>
            <a:xfrm>
              <a:off x="9085082" y="3738887"/>
              <a:ext cx="27525" cy="15890"/>
            </a:xfrm>
            <a:custGeom>
              <a:rect b="b" l="l" r="r" t="t"/>
              <a:pathLst>
                <a:path extrusionOk="0" h="463" w="802">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
            <p:cNvSpPr/>
            <p:nvPr/>
          </p:nvSpPr>
          <p:spPr>
            <a:xfrm>
              <a:off x="9128840" y="3729346"/>
              <a:ext cx="19803" cy="15547"/>
            </a:xfrm>
            <a:custGeom>
              <a:rect b="b" l="l" r="r" t="t"/>
              <a:pathLst>
                <a:path extrusionOk="0" h="453" w="577">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
            <p:cNvSpPr/>
            <p:nvPr/>
          </p:nvSpPr>
          <p:spPr>
            <a:xfrm>
              <a:off x="8885821" y="3561899"/>
              <a:ext cx="29000" cy="18087"/>
            </a:xfrm>
            <a:custGeom>
              <a:rect b="b" l="l" r="r" t="t"/>
              <a:pathLst>
                <a:path extrusionOk="0" h="527" w="845">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
            <p:cNvSpPr/>
            <p:nvPr/>
          </p:nvSpPr>
          <p:spPr>
            <a:xfrm>
              <a:off x="8862105" y="3502594"/>
              <a:ext cx="33428" cy="18807"/>
            </a:xfrm>
            <a:custGeom>
              <a:rect b="b" l="l" r="r" t="t"/>
              <a:pathLst>
                <a:path extrusionOk="0" h="548" w="974">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
            <p:cNvSpPr/>
            <p:nvPr/>
          </p:nvSpPr>
          <p:spPr>
            <a:xfrm>
              <a:off x="8872470" y="3162586"/>
              <a:ext cx="26083" cy="19013"/>
            </a:xfrm>
            <a:custGeom>
              <a:rect b="b" l="l" r="r" t="t"/>
              <a:pathLst>
                <a:path extrusionOk="0" h="554" w="76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
            <p:cNvSpPr/>
            <p:nvPr/>
          </p:nvSpPr>
          <p:spPr>
            <a:xfrm>
              <a:off x="9201873" y="3633182"/>
              <a:ext cx="34286" cy="19151"/>
            </a:xfrm>
            <a:custGeom>
              <a:rect b="b" l="l" r="r" t="t"/>
              <a:pathLst>
                <a:path extrusionOk="0" h="558" w="999">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
            <p:cNvSpPr/>
            <p:nvPr/>
          </p:nvSpPr>
          <p:spPr>
            <a:xfrm>
              <a:off x="8931157" y="3156957"/>
              <a:ext cx="25465" cy="22617"/>
            </a:xfrm>
            <a:custGeom>
              <a:rect b="b" l="l" r="r" t="t"/>
              <a:pathLst>
                <a:path extrusionOk="0" h="659" w="742">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
            <p:cNvSpPr/>
            <p:nvPr/>
          </p:nvSpPr>
          <p:spPr>
            <a:xfrm>
              <a:off x="9119952" y="3642036"/>
              <a:ext cx="26461" cy="24127"/>
            </a:xfrm>
            <a:custGeom>
              <a:rect b="b" l="l" r="r" t="t"/>
              <a:pathLst>
                <a:path extrusionOk="0" h="703" w="771">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
            <p:cNvSpPr/>
            <p:nvPr/>
          </p:nvSpPr>
          <p:spPr>
            <a:xfrm>
              <a:off x="9170574" y="3658201"/>
              <a:ext cx="24848" cy="24402"/>
            </a:xfrm>
            <a:custGeom>
              <a:rect b="b" l="l" r="r" t="t"/>
              <a:pathLst>
                <a:path extrusionOk="0" h="711" w="724">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
            <p:cNvSpPr/>
            <p:nvPr/>
          </p:nvSpPr>
          <p:spPr>
            <a:xfrm>
              <a:off x="9209321" y="3589424"/>
              <a:ext cx="26426" cy="24367"/>
            </a:xfrm>
            <a:custGeom>
              <a:rect b="b" l="l" r="r" t="t"/>
              <a:pathLst>
                <a:path extrusionOk="0" h="710" w="77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
            <p:cNvSpPr/>
            <p:nvPr/>
          </p:nvSpPr>
          <p:spPr>
            <a:xfrm>
              <a:off x="8927107" y="3613894"/>
              <a:ext cx="33119" cy="18842"/>
            </a:xfrm>
            <a:custGeom>
              <a:rect b="b" l="l" r="r" t="t"/>
              <a:pathLst>
                <a:path extrusionOk="0" h="549" w="965">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
            <p:cNvSpPr/>
            <p:nvPr/>
          </p:nvSpPr>
          <p:spPr>
            <a:xfrm>
              <a:off x="8920552" y="3540792"/>
              <a:ext cx="26426" cy="24402"/>
            </a:xfrm>
            <a:custGeom>
              <a:rect b="b" l="l" r="r" t="t"/>
              <a:pathLst>
                <a:path extrusionOk="0" h="711" w="77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
            <p:cNvSpPr/>
            <p:nvPr/>
          </p:nvSpPr>
          <p:spPr>
            <a:xfrm>
              <a:off x="9240586" y="3556030"/>
              <a:ext cx="28657" cy="18430"/>
            </a:xfrm>
            <a:custGeom>
              <a:rect b="b" l="l" r="r" t="t"/>
              <a:pathLst>
                <a:path extrusionOk="0" h="537" w="835">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
            <p:cNvSpPr/>
            <p:nvPr/>
          </p:nvSpPr>
          <p:spPr>
            <a:xfrm>
              <a:off x="9069947" y="3670350"/>
              <a:ext cx="29241" cy="18464"/>
            </a:xfrm>
            <a:custGeom>
              <a:rect b="b" l="l" r="r" t="t"/>
              <a:pathLst>
                <a:path extrusionOk="0" h="538" w="852">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
            <p:cNvSpPr/>
            <p:nvPr/>
          </p:nvSpPr>
          <p:spPr>
            <a:xfrm>
              <a:off x="9240792" y="3598278"/>
              <a:ext cx="26426" cy="24367"/>
            </a:xfrm>
            <a:custGeom>
              <a:rect b="b" l="l" r="r" t="t"/>
              <a:pathLst>
                <a:path extrusionOk="0" h="710" w="77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
            <p:cNvSpPr/>
            <p:nvPr/>
          </p:nvSpPr>
          <p:spPr>
            <a:xfrm>
              <a:off x="8987579" y="3617223"/>
              <a:ext cx="24813" cy="24539"/>
            </a:xfrm>
            <a:custGeom>
              <a:rect b="b" l="l" r="r" t="t"/>
              <a:pathLst>
                <a:path extrusionOk="0" h="715" w="723">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
            <p:cNvSpPr/>
            <p:nvPr/>
          </p:nvSpPr>
          <p:spPr>
            <a:xfrm>
              <a:off x="9039849" y="3205898"/>
              <a:ext cx="290416" cy="198576"/>
            </a:xfrm>
            <a:custGeom>
              <a:rect b="b" l="l" r="r" t="t"/>
              <a:pathLst>
                <a:path extrusionOk="0" h="5786" w="8462">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
            <p:cNvSpPr/>
            <p:nvPr/>
          </p:nvSpPr>
          <p:spPr>
            <a:xfrm>
              <a:off x="9053714" y="3199823"/>
              <a:ext cx="215358" cy="209695"/>
            </a:xfrm>
            <a:custGeom>
              <a:rect b="b" l="l" r="r" t="t"/>
              <a:pathLst>
                <a:path extrusionOk="0" h="6110" w="6275">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
            <p:cNvSpPr/>
            <p:nvPr/>
          </p:nvSpPr>
          <p:spPr>
            <a:xfrm>
              <a:off x="8904216" y="3151432"/>
              <a:ext cx="254105" cy="220712"/>
            </a:xfrm>
            <a:custGeom>
              <a:rect b="b" l="l" r="r" t="t"/>
              <a:pathLst>
                <a:path extrusionOk="0" h="6431" w="7404">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
            <p:cNvSpPr/>
            <p:nvPr/>
          </p:nvSpPr>
          <p:spPr>
            <a:xfrm>
              <a:off x="8911217" y="3145014"/>
              <a:ext cx="238970" cy="230836"/>
            </a:xfrm>
            <a:custGeom>
              <a:rect b="b" l="l" r="r" t="t"/>
              <a:pathLst>
                <a:path extrusionOk="0" h="6726" w="6963">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
            <p:cNvSpPr/>
            <p:nvPr/>
          </p:nvSpPr>
          <p:spPr>
            <a:xfrm>
              <a:off x="9071149" y="3324405"/>
              <a:ext cx="221158" cy="266975"/>
            </a:xfrm>
            <a:custGeom>
              <a:rect b="b" l="l" r="r" t="t"/>
              <a:pathLst>
                <a:path extrusionOk="0" h="7779" w="6444">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
            <p:cNvSpPr/>
            <p:nvPr/>
          </p:nvSpPr>
          <p:spPr>
            <a:xfrm>
              <a:off x="9083538" y="3317301"/>
              <a:ext cx="209558" cy="274732"/>
            </a:xfrm>
            <a:custGeom>
              <a:rect b="b" l="l" r="r" t="t"/>
              <a:pathLst>
                <a:path extrusionOk="0" h="8005" w="6106">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
            <p:cNvSpPr/>
            <p:nvPr/>
          </p:nvSpPr>
          <p:spPr>
            <a:xfrm>
              <a:off x="8794392" y="3177447"/>
              <a:ext cx="359262" cy="281458"/>
            </a:xfrm>
            <a:custGeom>
              <a:rect b="b" l="l" r="r" t="t"/>
              <a:pathLst>
                <a:path extrusionOk="0" h="8201" w="10468">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
            <p:cNvSpPr/>
            <p:nvPr/>
          </p:nvSpPr>
          <p:spPr>
            <a:xfrm>
              <a:off x="8808189" y="3170514"/>
              <a:ext cx="340832" cy="289661"/>
            </a:xfrm>
            <a:custGeom>
              <a:rect b="b" l="l" r="r" t="t"/>
              <a:pathLst>
                <a:path extrusionOk="0" h="8440" w="9931">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
            <p:cNvSpPr/>
            <p:nvPr/>
          </p:nvSpPr>
          <p:spPr>
            <a:xfrm>
              <a:off x="8792299" y="3244508"/>
              <a:ext cx="359056" cy="277340"/>
            </a:xfrm>
            <a:custGeom>
              <a:rect b="b" l="l" r="r" t="t"/>
              <a:pathLst>
                <a:path extrusionOk="0" h="8081" w="10462">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
            <p:cNvSpPr/>
            <p:nvPr/>
          </p:nvSpPr>
          <p:spPr>
            <a:xfrm>
              <a:off x="8789587" y="3237438"/>
              <a:ext cx="353633" cy="284273"/>
            </a:xfrm>
            <a:custGeom>
              <a:rect b="b" l="l" r="r" t="t"/>
              <a:pathLst>
                <a:path extrusionOk="0" h="8283" w="10304">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
            <p:cNvSpPr/>
            <p:nvPr/>
          </p:nvSpPr>
          <p:spPr>
            <a:xfrm>
              <a:off x="8950308" y="3320801"/>
              <a:ext cx="276928" cy="332183"/>
            </a:xfrm>
            <a:custGeom>
              <a:rect b="b" l="l" r="r" t="t"/>
              <a:pathLst>
                <a:path extrusionOk="0" h="9679" w="8069">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
            <p:cNvSpPr/>
            <p:nvPr/>
          </p:nvSpPr>
          <p:spPr>
            <a:xfrm>
              <a:off x="8951097" y="3313045"/>
              <a:ext cx="278850" cy="342514"/>
            </a:xfrm>
            <a:custGeom>
              <a:rect b="b" l="l" r="r" t="t"/>
              <a:pathLst>
                <a:path extrusionOk="0" h="9980" w="8125">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
            <p:cNvSpPr/>
            <p:nvPr/>
          </p:nvSpPr>
          <p:spPr>
            <a:xfrm>
              <a:off x="9149776" y="3250308"/>
              <a:ext cx="37203" cy="63938"/>
            </a:xfrm>
            <a:custGeom>
              <a:rect b="b" l="l" r="r" t="t"/>
              <a:pathLst>
                <a:path extrusionOk="0" h="1863" w="1084">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
            <p:cNvSpPr/>
            <p:nvPr/>
          </p:nvSpPr>
          <p:spPr>
            <a:xfrm>
              <a:off x="9159454" y="3273165"/>
              <a:ext cx="41836" cy="37580"/>
            </a:xfrm>
            <a:custGeom>
              <a:rect b="b" l="l" r="r" t="t"/>
              <a:pathLst>
                <a:path extrusionOk="0" h="1095" w="1219">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
            <p:cNvSpPr/>
            <p:nvPr/>
          </p:nvSpPr>
          <p:spPr>
            <a:xfrm>
              <a:off x="9160209" y="3296228"/>
              <a:ext cx="52338" cy="21587"/>
            </a:xfrm>
            <a:custGeom>
              <a:rect b="b" l="l" r="r" t="t"/>
              <a:pathLst>
                <a:path extrusionOk="0" h="629" w="1525">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
            <p:cNvSpPr/>
            <p:nvPr/>
          </p:nvSpPr>
          <p:spPr>
            <a:xfrm>
              <a:off x="9155198" y="3328523"/>
              <a:ext cx="85217" cy="65105"/>
            </a:xfrm>
            <a:custGeom>
              <a:rect b="b" l="l" r="r" t="t"/>
              <a:pathLst>
                <a:path extrusionOk="0" h="1897" w="2483">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
            <p:cNvSpPr/>
            <p:nvPr/>
          </p:nvSpPr>
          <p:spPr>
            <a:xfrm>
              <a:off x="9190445" y="3359137"/>
              <a:ext cx="30613" cy="56182"/>
            </a:xfrm>
            <a:custGeom>
              <a:rect b="b" l="l" r="r" t="t"/>
              <a:pathLst>
                <a:path extrusionOk="0" h="1637" w="892">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
            <p:cNvSpPr/>
            <p:nvPr/>
          </p:nvSpPr>
          <p:spPr>
            <a:xfrm>
              <a:off x="9102517" y="3327356"/>
              <a:ext cx="41870" cy="107319"/>
            </a:xfrm>
            <a:custGeom>
              <a:rect b="b" l="l" r="r" t="t"/>
              <a:pathLst>
                <a:path extrusionOk="0" h="3127" w="122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
            <p:cNvSpPr/>
            <p:nvPr/>
          </p:nvSpPr>
          <p:spPr>
            <a:xfrm>
              <a:off x="9136974" y="3349458"/>
              <a:ext cx="16302" cy="42625"/>
            </a:xfrm>
            <a:custGeom>
              <a:rect b="b" l="l" r="r" t="t"/>
              <a:pathLst>
                <a:path extrusionOk="0" h="1242" w="475">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
            <p:cNvSpPr/>
            <p:nvPr/>
          </p:nvSpPr>
          <p:spPr>
            <a:xfrm>
              <a:off x="9142019" y="3539591"/>
              <a:ext cx="44959" cy="82917"/>
            </a:xfrm>
            <a:custGeom>
              <a:rect b="b" l="l" r="r" t="t"/>
              <a:pathLst>
                <a:path extrusionOk="0" h="2416" w="131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
            <p:cNvSpPr/>
            <p:nvPr/>
          </p:nvSpPr>
          <p:spPr>
            <a:xfrm>
              <a:off x="9169510" y="3560115"/>
              <a:ext cx="24436" cy="56971"/>
            </a:xfrm>
            <a:custGeom>
              <a:rect b="b" l="l" r="r" t="t"/>
              <a:pathLst>
                <a:path extrusionOk="0" h="1660" w="712">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
            <p:cNvSpPr/>
            <p:nvPr/>
          </p:nvSpPr>
          <p:spPr>
            <a:xfrm>
              <a:off x="8810522" y="3294066"/>
              <a:ext cx="68949" cy="63526"/>
            </a:xfrm>
            <a:custGeom>
              <a:rect b="b" l="l" r="r" t="t"/>
              <a:pathLst>
                <a:path extrusionOk="0" h="1851" w="2009">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
            <p:cNvSpPr/>
            <p:nvPr/>
          </p:nvSpPr>
          <p:spPr>
            <a:xfrm>
              <a:off x="9051380" y="3292110"/>
              <a:ext cx="70528" cy="22514"/>
            </a:xfrm>
            <a:custGeom>
              <a:rect b="b" l="l" r="r" t="t"/>
              <a:pathLst>
                <a:path extrusionOk="0" h="656" w="2055">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
            <p:cNvSpPr/>
            <p:nvPr/>
          </p:nvSpPr>
          <p:spPr>
            <a:xfrm>
              <a:off x="9063392" y="3318364"/>
              <a:ext cx="59682" cy="20661"/>
            </a:xfrm>
            <a:custGeom>
              <a:rect b="b" l="l" r="r" t="t"/>
              <a:pathLst>
                <a:path extrusionOk="0" h="602" w="1739">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
            <p:cNvSpPr/>
            <p:nvPr/>
          </p:nvSpPr>
          <p:spPr>
            <a:xfrm>
              <a:off x="9043281" y="3234418"/>
              <a:ext cx="93350" cy="65860"/>
            </a:xfrm>
            <a:custGeom>
              <a:rect b="b" l="l" r="r" t="t"/>
              <a:pathLst>
                <a:path extrusionOk="0" h="1919" w="272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
            <p:cNvSpPr/>
            <p:nvPr/>
          </p:nvSpPr>
          <p:spPr>
            <a:xfrm>
              <a:off x="9090505" y="3214684"/>
              <a:ext cx="50004" cy="96062"/>
            </a:xfrm>
            <a:custGeom>
              <a:rect b="b" l="l" r="r" t="t"/>
              <a:pathLst>
                <a:path extrusionOk="0" h="2799" w="1457">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
            <p:cNvSpPr/>
            <p:nvPr/>
          </p:nvSpPr>
          <p:spPr>
            <a:xfrm>
              <a:off x="8887983" y="3192101"/>
              <a:ext cx="45337" cy="14483"/>
            </a:xfrm>
            <a:custGeom>
              <a:rect b="b" l="l" r="r" t="t"/>
              <a:pathLst>
                <a:path extrusionOk="0" h="422" w="1321">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
            <p:cNvSpPr/>
            <p:nvPr/>
          </p:nvSpPr>
          <p:spPr>
            <a:xfrm>
              <a:off x="8980132" y="3466387"/>
              <a:ext cx="23646" cy="57761"/>
            </a:xfrm>
            <a:custGeom>
              <a:rect b="b" l="l" r="r" t="t"/>
              <a:pathLst>
                <a:path extrusionOk="0" h="1683" w="689">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
            <p:cNvSpPr/>
            <p:nvPr/>
          </p:nvSpPr>
          <p:spPr>
            <a:xfrm>
              <a:off x="9006078" y="3450119"/>
              <a:ext cx="21725" cy="44582"/>
            </a:xfrm>
            <a:custGeom>
              <a:rect b="b" l="l" r="r" t="t"/>
              <a:pathLst>
                <a:path extrusionOk="0" h="1299" w="633">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
            <p:cNvSpPr/>
            <p:nvPr/>
          </p:nvSpPr>
          <p:spPr>
            <a:xfrm>
              <a:off x="9254726" y="3488489"/>
              <a:ext cx="16680" cy="48803"/>
            </a:xfrm>
            <a:custGeom>
              <a:rect b="b" l="l" r="r" t="t"/>
              <a:pathLst>
                <a:path extrusionOk="0" h="1422" w="486">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
            <p:cNvSpPr/>
            <p:nvPr/>
          </p:nvSpPr>
          <p:spPr>
            <a:xfrm>
              <a:off x="5693717" y="69221"/>
              <a:ext cx="752535" cy="632346"/>
            </a:xfrm>
            <a:custGeom>
              <a:rect b="b" l="l" r="r" t="t"/>
              <a:pathLst>
                <a:path extrusionOk="0" h="18425" w="21927">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
            <p:cNvSpPr/>
            <p:nvPr/>
          </p:nvSpPr>
          <p:spPr>
            <a:xfrm>
              <a:off x="5712696" y="83910"/>
              <a:ext cx="714165" cy="598884"/>
            </a:xfrm>
            <a:custGeom>
              <a:rect b="b" l="l" r="r" t="t"/>
              <a:pathLst>
                <a:path extrusionOk="0" h="17450" w="20809">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
            <p:cNvSpPr/>
            <p:nvPr/>
          </p:nvSpPr>
          <p:spPr>
            <a:xfrm>
              <a:off x="5718531" y="138960"/>
              <a:ext cx="792758" cy="673667"/>
            </a:xfrm>
            <a:custGeom>
              <a:rect b="b" l="l" r="r" t="t"/>
              <a:pathLst>
                <a:path extrusionOk="0" h="19629" w="23099">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
            <p:cNvSpPr/>
            <p:nvPr/>
          </p:nvSpPr>
          <p:spPr>
            <a:xfrm>
              <a:off x="6443095" y="342649"/>
              <a:ext cx="17469" cy="34114"/>
            </a:xfrm>
            <a:custGeom>
              <a:rect b="b" l="l" r="r" t="t"/>
              <a:pathLst>
                <a:path extrusionOk="0" h="994" w="509">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
            <p:cNvSpPr/>
            <p:nvPr/>
          </p:nvSpPr>
          <p:spPr>
            <a:xfrm>
              <a:off x="6443884" y="299303"/>
              <a:ext cx="17057" cy="24813"/>
            </a:xfrm>
            <a:custGeom>
              <a:rect b="b" l="l" r="r" t="t"/>
              <a:pathLst>
                <a:path extrusionOk="0" h="723" w="497">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
            <p:cNvSpPr/>
            <p:nvPr/>
          </p:nvSpPr>
          <p:spPr>
            <a:xfrm>
              <a:off x="6034515" y="777552"/>
              <a:ext cx="66649" cy="17091"/>
            </a:xfrm>
            <a:custGeom>
              <a:rect b="b" l="l" r="r" t="t"/>
              <a:pathLst>
                <a:path extrusionOk="0" h="498" w="1942">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
            <p:cNvSpPr/>
            <p:nvPr/>
          </p:nvSpPr>
          <p:spPr>
            <a:xfrm>
              <a:off x="6092996" y="758985"/>
              <a:ext cx="36825" cy="16680"/>
            </a:xfrm>
            <a:custGeom>
              <a:rect b="b" l="l" r="r" t="t"/>
              <a:pathLst>
                <a:path extrusionOk="0" h="486" w="1073">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
            <p:cNvSpPr/>
            <p:nvPr/>
          </p:nvSpPr>
          <p:spPr>
            <a:xfrm>
              <a:off x="5798290"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
            <p:cNvSpPr/>
            <p:nvPr/>
          </p:nvSpPr>
          <p:spPr>
            <a:xfrm>
              <a:off x="6013614" y="581310"/>
              <a:ext cx="31677" cy="27078"/>
            </a:xfrm>
            <a:custGeom>
              <a:rect b="b" l="l" r="r" t="t"/>
              <a:pathLst>
                <a:path extrusionOk="0" h="789" w="923">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
            <p:cNvSpPr/>
            <p:nvPr/>
          </p:nvSpPr>
          <p:spPr>
            <a:xfrm>
              <a:off x="6180924" y="520049"/>
              <a:ext cx="30991" cy="27525"/>
            </a:xfrm>
            <a:custGeom>
              <a:rect b="b" l="l" r="r" t="t"/>
              <a:pathLst>
                <a:path extrusionOk="0" h="802" w="903">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
            <p:cNvSpPr/>
            <p:nvPr/>
          </p:nvSpPr>
          <p:spPr>
            <a:xfrm>
              <a:off x="5966287" y="631108"/>
              <a:ext cx="40601" cy="22617"/>
            </a:xfrm>
            <a:custGeom>
              <a:rect b="b" l="l" r="r" t="t"/>
              <a:pathLst>
                <a:path extrusionOk="0" h="659" w="1183">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
            <p:cNvSpPr/>
            <p:nvPr/>
          </p:nvSpPr>
          <p:spPr>
            <a:xfrm>
              <a:off x="6109676" y="524888"/>
              <a:ext cx="29138" cy="28142"/>
            </a:xfrm>
            <a:custGeom>
              <a:rect b="b" l="l" r="r" t="t"/>
              <a:pathLst>
                <a:path extrusionOk="0" h="820" w="849">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
            <p:cNvSpPr/>
            <p:nvPr/>
          </p:nvSpPr>
          <p:spPr>
            <a:xfrm>
              <a:off x="5789504" y="543489"/>
              <a:ext cx="39228" cy="21862"/>
            </a:xfrm>
            <a:custGeom>
              <a:rect b="b" l="l" r="r" t="t"/>
              <a:pathLst>
                <a:path extrusionOk="0" h="637" w="1143">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
            <p:cNvSpPr/>
            <p:nvPr/>
          </p:nvSpPr>
          <p:spPr>
            <a:xfrm>
              <a:off x="5725498" y="423541"/>
              <a:ext cx="37237" cy="26118"/>
            </a:xfrm>
            <a:custGeom>
              <a:rect b="b" l="l" r="r" t="t"/>
              <a:pathLst>
                <a:path extrusionOk="0" h="761" w="1085">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
            <p:cNvSpPr/>
            <p:nvPr/>
          </p:nvSpPr>
          <p:spPr>
            <a:xfrm>
              <a:off x="6352696" y="179766"/>
              <a:ext cx="29996" cy="28417"/>
            </a:xfrm>
            <a:custGeom>
              <a:rect b="b" l="l" r="r" t="t"/>
              <a:pathLst>
                <a:path extrusionOk="0" h="828" w="874">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
            <p:cNvSpPr/>
            <p:nvPr/>
          </p:nvSpPr>
          <p:spPr>
            <a:xfrm>
              <a:off x="5856497" y="638075"/>
              <a:ext cx="30133" cy="26564"/>
            </a:xfrm>
            <a:custGeom>
              <a:rect b="b" l="l" r="r" t="t"/>
              <a:pathLst>
                <a:path extrusionOk="0" h="774" w="878">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
            <p:cNvSpPr/>
            <p:nvPr/>
          </p:nvSpPr>
          <p:spPr>
            <a:xfrm>
              <a:off x="6093923" y="599019"/>
              <a:ext cx="40292" cy="22548"/>
            </a:xfrm>
            <a:custGeom>
              <a:rect b="b" l="l" r="r" t="t"/>
              <a:pathLst>
                <a:path extrusionOk="0" h="657" w="1174">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
            <p:cNvSpPr/>
            <p:nvPr/>
          </p:nvSpPr>
          <p:spPr>
            <a:xfrm>
              <a:off x="5735245" y="359397"/>
              <a:ext cx="40669" cy="22926"/>
            </a:xfrm>
            <a:custGeom>
              <a:rect b="b" l="l" r="r" t="t"/>
              <a:pathLst>
                <a:path extrusionOk="0" h="668" w="1185">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
            <p:cNvSpPr/>
            <p:nvPr/>
          </p:nvSpPr>
          <p:spPr>
            <a:xfrm>
              <a:off x="6341027" y="282280"/>
              <a:ext cx="36448" cy="21072"/>
            </a:xfrm>
            <a:custGeom>
              <a:rect b="b" l="l" r="r" t="t"/>
              <a:pathLst>
                <a:path extrusionOk="0" h="614" w="1062">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
            <p:cNvSpPr/>
            <p:nvPr/>
          </p:nvSpPr>
          <p:spPr>
            <a:xfrm>
              <a:off x="6376102" y="230594"/>
              <a:ext cx="30167" cy="22342"/>
            </a:xfrm>
            <a:custGeom>
              <a:rect b="b" l="l" r="r" t="t"/>
              <a:pathLst>
                <a:path extrusionOk="0" h="651" w="879">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
            <p:cNvSpPr/>
            <p:nvPr/>
          </p:nvSpPr>
          <p:spPr>
            <a:xfrm>
              <a:off x="5876334" y="587282"/>
              <a:ext cx="28623" cy="28074"/>
            </a:xfrm>
            <a:custGeom>
              <a:rect b="b" l="l" r="r" t="t"/>
              <a:pathLst>
                <a:path extrusionOk="0" h="818" w="834">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
            <p:cNvSpPr/>
            <p:nvPr/>
          </p:nvSpPr>
          <p:spPr>
            <a:xfrm>
              <a:off x="6304510" y="170362"/>
              <a:ext cx="34972" cy="21141"/>
            </a:xfrm>
            <a:custGeom>
              <a:rect b="b" l="l" r="r" t="t"/>
              <a:pathLst>
                <a:path extrusionOk="0" h="616" w="1019">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
            <p:cNvSpPr/>
            <p:nvPr/>
          </p:nvSpPr>
          <p:spPr>
            <a:xfrm>
              <a:off x="6253305" y="483841"/>
              <a:ext cx="28829" cy="28005"/>
            </a:xfrm>
            <a:custGeom>
              <a:rect b="b" l="l" r="r" t="t"/>
              <a:pathLst>
                <a:path extrusionOk="0" h="816" w="84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
            <p:cNvSpPr/>
            <p:nvPr/>
          </p:nvSpPr>
          <p:spPr>
            <a:xfrm>
              <a:off x="6170903" y="477321"/>
              <a:ext cx="35556" cy="21107"/>
            </a:xfrm>
            <a:custGeom>
              <a:rect b="b" l="l" r="r" t="t"/>
              <a:pathLst>
                <a:path extrusionOk="0" h="615" w="1036">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
            <p:cNvSpPr/>
            <p:nvPr/>
          </p:nvSpPr>
          <p:spPr>
            <a:xfrm>
              <a:off x="6275029" y="120084"/>
              <a:ext cx="31986" cy="27456"/>
            </a:xfrm>
            <a:custGeom>
              <a:rect b="b" l="l" r="r" t="t"/>
              <a:pathLst>
                <a:path extrusionOk="0" h="800" w="932">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
            <p:cNvSpPr/>
            <p:nvPr/>
          </p:nvSpPr>
          <p:spPr>
            <a:xfrm>
              <a:off x="6355201" y="343850"/>
              <a:ext cx="31060" cy="27525"/>
            </a:xfrm>
            <a:custGeom>
              <a:rect b="b" l="l" r="r" t="t"/>
              <a:pathLst>
                <a:path extrusionOk="0" h="802" w="905">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
            <p:cNvSpPr/>
            <p:nvPr/>
          </p:nvSpPr>
          <p:spPr>
            <a:xfrm>
              <a:off x="5738265" y="521181"/>
              <a:ext cx="29858" cy="27628"/>
            </a:xfrm>
            <a:custGeom>
              <a:rect b="b" l="l" r="r" t="t"/>
              <a:pathLst>
                <a:path extrusionOk="0" h="805" w="87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
            <p:cNvSpPr/>
            <p:nvPr/>
          </p:nvSpPr>
          <p:spPr>
            <a:xfrm>
              <a:off x="6327196" y="134086"/>
              <a:ext cx="34938" cy="21175"/>
            </a:xfrm>
            <a:custGeom>
              <a:rect b="b" l="l" r="r" t="t"/>
              <a:pathLst>
                <a:path extrusionOk="0" h="617" w="1018">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
            <p:cNvSpPr/>
            <p:nvPr/>
          </p:nvSpPr>
          <p:spPr>
            <a:xfrm>
              <a:off x="6275235" y="427659"/>
              <a:ext cx="30030" cy="22033"/>
            </a:xfrm>
            <a:custGeom>
              <a:rect b="b" l="l" r="r" t="t"/>
              <a:pathLst>
                <a:path extrusionOk="0" h="642" w="875">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
            <p:cNvSpPr/>
            <p:nvPr/>
          </p:nvSpPr>
          <p:spPr>
            <a:xfrm>
              <a:off x="5818951" y="58308"/>
              <a:ext cx="287842" cy="233513"/>
            </a:xfrm>
            <a:custGeom>
              <a:rect b="b" l="l" r="r" t="t"/>
              <a:pathLst>
                <a:path extrusionOk="0" h="6804" w="8387">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
            <p:cNvSpPr/>
            <p:nvPr/>
          </p:nvSpPr>
          <p:spPr>
            <a:xfrm>
              <a:off x="5844005" y="50826"/>
              <a:ext cx="259494" cy="242574"/>
            </a:xfrm>
            <a:custGeom>
              <a:rect b="b" l="l" r="r" t="t"/>
              <a:pathLst>
                <a:path extrusionOk="0" h="7068" w="7561">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
            <p:cNvSpPr/>
            <p:nvPr/>
          </p:nvSpPr>
          <p:spPr>
            <a:xfrm>
              <a:off x="5727420" y="170774"/>
              <a:ext cx="321853" cy="242471"/>
            </a:xfrm>
            <a:custGeom>
              <a:rect b="b" l="l" r="r" t="t"/>
              <a:pathLst>
                <a:path extrusionOk="0" h="7065" w="9378">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
            <p:cNvSpPr/>
            <p:nvPr/>
          </p:nvSpPr>
          <p:spPr>
            <a:xfrm>
              <a:off x="5739809" y="168338"/>
              <a:ext cx="287396" cy="252630"/>
            </a:xfrm>
            <a:custGeom>
              <a:rect b="b" l="l" r="r" t="t"/>
              <a:pathLst>
                <a:path extrusionOk="0" h="7361" w="8374">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
            <p:cNvSpPr/>
            <p:nvPr/>
          </p:nvSpPr>
          <p:spPr>
            <a:xfrm>
              <a:off x="5945832" y="60367"/>
              <a:ext cx="375701" cy="224384"/>
            </a:xfrm>
            <a:custGeom>
              <a:rect b="b" l="l" r="r" t="t"/>
              <a:pathLst>
                <a:path extrusionOk="0" h="6538" w="10947">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
            <p:cNvSpPr/>
            <p:nvPr/>
          </p:nvSpPr>
          <p:spPr>
            <a:xfrm>
              <a:off x="5977990" y="53366"/>
              <a:ext cx="326898" cy="236259"/>
            </a:xfrm>
            <a:custGeom>
              <a:rect b="b" l="l" r="r" t="t"/>
              <a:pathLst>
                <a:path extrusionOk="0" h="6884" w="9525">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
            <p:cNvSpPr/>
            <p:nvPr/>
          </p:nvSpPr>
          <p:spPr>
            <a:xfrm>
              <a:off x="5750654" y="187728"/>
              <a:ext cx="335066" cy="369695"/>
            </a:xfrm>
            <a:custGeom>
              <a:rect b="b" l="l" r="r" t="t"/>
              <a:pathLst>
                <a:path extrusionOk="0" h="10772" w="9763">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
            <p:cNvSpPr/>
            <p:nvPr/>
          </p:nvSpPr>
          <p:spPr>
            <a:xfrm>
              <a:off x="5749110" y="182100"/>
              <a:ext cx="334654" cy="381501"/>
            </a:xfrm>
            <a:custGeom>
              <a:rect b="b" l="l" r="r" t="t"/>
              <a:pathLst>
                <a:path extrusionOk="0" h="11116" w="9751">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
            <p:cNvSpPr/>
            <p:nvPr/>
          </p:nvSpPr>
          <p:spPr>
            <a:xfrm>
              <a:off x="5823069" y="196377"/>
              <a:ext cx="328442" cy="404152"/>
            </a:xfrm>
            <a:custGeom>
              <a:rect b="b" l="l" r="r" t="t"/>
              <a:pathLst>
                <a:path extrusionOk="0" h="11776" w="957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
            <p:cNvSpPr/>
            <p:nvPr/>
          </p:nvSpPr>
          <p:spPr>
            <a:xfrm>
              <a:off x="5827325" y="191195"/>
              <a:ext cx="323809" cy="412698"/>
            </a:xfrm>
            <a:custGeom>
              <a:rect b="b" l="l" r="r" t="t"/>
              <a:pathLst>
                <a:path extrusionOk="0" h="12025" w="9435">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
            <p:cNvSpPr/>
            <p:nvPr/>
          </p:nvSpPr>
          <p:spPr>
            <a:xfrm>
              <a:off x="5985334" y="145377"/>
              <a:ext cx="385379" cy="318490"/>
            </a:xfrm>
            <a:custGeom>
              <a:rect b="b" l="l" r="r" t="t"/>
              <a:pathLst>
                <a:path extrusionOk="0" h="9280" w="11229">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
            <p:cNvSpPr/>
            <p:nvPr/>
          </p:nvSpPr>
          <p:spPr>
            <a:xfrm>
              <a:off x="5976823" y="137415"/>
              <a:ext cx="377623" cy="326623"/>
            </a:xfrm>
            <a:custGeom>
              <a:rect b="b" l="l" r="r" t="t"/>
              <a:pathLst>
                <a:path extrusionOk="0" h="9517" w="11003">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
            <p:cNvSpPr/>
            <p:nvPr/>
          </p:nvSpPr>
          <p:spPr>
            <a:xfrm>
              <a:off x="5918754" y="119191"/>
              <a:ext cx="60815" cy="59682"/>
            </a:xfrm>
            <a:custGeom>
              <a:rect b="b" l="l" r="r" t="t"/>
              <a:pathLst>
                <a:path extrusionOk="0" h="1739" w="1772">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
            <p:cNvSpPr/>
            <p:nvPr/>
          </p:nvSpPr>
          <p:spPr>
            <a:xfrm>
              <a:off x="5948543" y="109513"/>
              <a:ext cx="30648" cy="57761"/>
            </a:xfrm>
            <a:custGeom>
              <a:rect b="b" l="l" r="r" t="t"/>
              <a:pathLst>
                <a:path extrusionOk="0" h="1683" w="893">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
            <p:cNvSpPr/>
            <p:nvPr/>
          </p:nvSpPr>
          <p:spPr>
            <a:xfrm>
              <a:off x="5974489" y="103713"/>
              <a:ext cx="17881" cy="63938"/>
            </a:xfrm>
            <a:custGeom>
              <a:rect b="b" l="l" r="r" t="t"/>
              <a:pathLst>
                <a:path extrusionOk="0" h="1863" w="521">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
            <p:cNvSpPr/>
            <p:nvPr/>
          </p:nvSpPr>
          <p:spPr>
            <a:xfrm>
              <a:off x="5997724" y="100247"/>
              <a:ext cx="97263" cy="76705"/>
            </a:xfrm>
            <a:custGeom>
              <a:rect b="b" l="l" r="r" t="t"/>
              <a:pathLst>
                <a:path extrusionOk="0" h="2235" w="2834">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
            <p:cNvSpPr/>
            <p:nvPr/>
          </p:nvSpPr>
          <p:spPr>
            <a:xfrm>
              <a:off x="6041894" y="124271"/>
              <a:ext cx="72072" cy="21930"/>
            </a:xfrm>
            <a:custGeom>
              <a:rect b="b" l="l" r="r" t="t"/>
              <a:pathLst>
                <a:path extrusionOk="0" h="639" w="210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
            <p:cNvSpPr/>
            <p:nvPr/>
          </p:nvSpPr>
          <p:spPr>
            <a:xfrm>
              <a:off x="5992336" y="191641"/>
              <a:ext cx="109618" cy="75538"/>
            </a:xfrm>
            <a:custGeom>
              <a:rect b="b" l="l" r="r" t="t"/>
              <a:pathLst>
                <a:path extrusionOk="0" h="2201" w="3194">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
            <p:cNvSpPr/>
            <p:nvPr/>
          </p:nvSpPr>
          <p:spPr>
            <a:xfrm>
              <a:off x="6019037" y="189307"/>
              <a:ext cx="46915" cy="20146"/>
            </a:xfrm>
            <a:custGeom>
              <a:rect b="b" l="l" r="r" t="t"/>
              <a:pathLst>
                <a:path extrusionOk="0" h="587" w="1367">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
            <p:cNvSpPr/>
            <p:nvPr/>
          </p:nvSpPr>
          <p:spPr>
            <a:xfrm>
              <a:off x="6243661" y="202486"/>
              <a:ext cx="80583" cy="72827"/>
            </a:xfrm>
            <a:custGeom>
              <a:rect b="b" l="l" r="r" t="t"/>
              <a:pathLst>
                <a:path extrusionOk="0" h="2122" w="2348">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
            <p:cNvSpPr/>
            <p:nvPr/>
          </p:nvSpPr>
          <p:spPr>
            <a:xfrm>
              <a:off x="6268440" y="200907"/>
              <a:ext cx="57726" cy="42248"/>
            </a:xfrm>
            <a:custGeom>
              <a:rect b="b" l="l" r="r" t="t"/>
              <a:pathLst>
                <a:path extrusionOk="0" h="1231" w="1682">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
            <p:cNvSpPr/>
            <p:nvPr/>
          </p:nvSpPr>
          <p:spPr>
            <a:xfrm>
              <a:off x="5880384" y="476668"/>
              <a:ext cx="51549" cy="95684"/>
            </a:xfrm>
            <a:custGeom>
              <a:rect b="b" l="l" r="r" t="t"/>
              <a:pathLst>
                <a:path extrusionOk="0" h="2788" w="1502">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
            <p:cNvSpPr/>
            <p:nvPr/>
          </p:nvSpPr>
          <p:spPr>
            <a:xfrm>
              <a:off x="5856394" y="483258"/>
              <a:ext cx="27147" cy="55392"/>
            </a:xfrm>
            <a:custGeom>
              <a:rect b="b" l="l" r="r" t="t"/>
              <a:pathLst>
                <a:path extrusionOk="0" h="1614" w="791">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
            <p:cNvSpPr/>
            <p:nvPr/>
          </p:nvSpPr>
          <p:spPr>
            <a:xfrm>
              <a:off x="5931898" y="210585"/>
              <a:ext cx="41493" cy="74028"/>
            </a:xfrm>
            <a:custGeom>
              <a:rect b="b" l="l" r="r" t="t"/>
              <a:pathLst>
                <a:path extrusionOk="0" h="2157" w="1209">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
            <p:cNvSpPr/>
            <p:nvPr/>
          </p:nvSpPr>
          <p:spPr>
            <a:xfrm>
              <a:off x="5970234" y="210997"/>
              <a:ext cx="18258" cy="71660"/>
            </a:xfrm>
            <a:custGeom>
              <a:rect b="b" l="l" r="r" t="t"/>
              <a:pathLst>
                <a:path extrusionOk="0" h="2088" w="532">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
            <p:cNvSpPr/>
            <p:nvPr/>
          </p:nvSpPr>
          <p:spPr>
            <a:xfrm>
              <a:off x="5859860" y="189685"/>
              <a:ext cx="99974" cy="86006"/>
            </a:xfrm>
            <a:custGeom>
              <a:rect b="b" l="l" r="r" t="t"/>
              <a:pathLst>
                <a:path extrusionOk="0" h="2506" w="2913">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
            <p:cNvSpPr/>
            <p:nvPr/>
          </p:nvSpPr>
          <p:spPr>
            <a:xfrm>
              <a:off x="5850972" y="183473"/>
              <a:ext cx="122008" cy="33737"/>
            </a:xfrm>
            <a:custGeom>
              <a:rect b="b" l="l" r="r" t="t"/>
              <a:pathLst>
                <a:path extrusionOk="0" h="983" w="3555">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
            <p:cNvSpPr/>
            <p:nvPr/>
          </p:nvSpPr>
          <p:spPr>
            <a:xfrm>
              <a:off x="5773889" y="389530"/>
              <a:ext cx="17469" cy="52304"/>
            </a:xfrm>
            <a:custGeom>
              <a:rect b="b" l="l" r="r" t="t"/>
              <a:pathLst>
                <a:path extrusionOk="0" h="1524" w="509">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
            <p:cNvSpPr/>
            <p:nvPr/>
          </p:nvSpPr>
          <p:spPr>
            <a:xfrm>
              <a:off x="6109676" y="386407"/>
              <a:ext cx="58516" cy="40463"/>
            </a:xfrm>
            <a:custGeom>
              <a:rect b="b" l="l" r="r" t="t"/>
              <a:pathLst>
                <a:path extrusionOk="0" h="1179" w="1705">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
            <p:cNvSpPr/>
            <p:nvPr/>
          </p:nvSpPr>
          <p:spPr>
            <a:xfrm>
              <a:off x="6098041" y="355038"/>
              <a:ext cx="44582" cy="34903"/>
            </a:xfrm>
            <a:custGeom>
              <a:rect b="b" l="l" r="r" t="t"/>
              <a:pathLst>
                <a:path extrusionOk="0" h="1017" w="1299">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
            <p:cNvSpPr/>
            <p:nvPr/>
          </p:nvSpPr>
          <p:spPr>
            <a:xfrm>
              <a:off x="6208792" y="96369"/>
              <a:ext cx="52716" cy="26907"/>
            </a:xfrm>
            <a:custGeom>
              <a:rect b="b" l="l" r="r" t="t"/>
              <a:pathLst>
                <a:path extrusionOk="0" h="784" w="1536">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
            <p:cNvSpPr/>
            <p:nvPr/>
          </p:nvSpPr>
          <p:spPr>
            <a:xfrm>
              <a:off x="6793193" y="782597"/>
              <a:ext cx="20558" cy="64316"/>
            </a:xfrm>
            <a:custGeom>
              <a:rect b="b" l="l" r="r" t="t"/>
              <a:pathLst>
                <a:path extrusionOk="0" h="1874" w="599">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
            <p:cNvSpPr/>
            <p:nvPr/>
          </p:nvSpPr>
          <p:spPr>
            <a:xfrm>
              <a:off x="6752524" y="707848"/>
              <a:ext cx="20558" cy="64728"/>
            </a:xfrm>
            <a:custGeom>
              <a:rect b="b" l="l" r="r" t="t"/>
              <a:pathLst>
                <a:path extrusionOk="0" h="1886" w="599">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
            <p:cNvSpPr/>
            <p:nvPr/>
          </p:nvSpPr>
          <p:spPr>
            <a:xfrm>
              <a:off x="6736668" y="806998"/>
              <a:ext cx="20180" cy="64728"/>
            </a:xfrm>
            <a:custGeom>
              <a:rect b="b" l="l" r="r" t="t"/>
              <a:pathLst>
                <a:path extrusionOk="0" h="1886" w="588">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
            <p:cNvSpPr/>
            <p:nvPr/>
          </p:nvSpPr>
          <p:spPr>
            <a:xfrm>
              <a:off x="6699465" y="741173"/>
              <a:ext cx="20592" cy="64693"/>
            </a:xfrm>
            <a:custGeom>
              <a:rect b="b" l="l" r="r" t="t"/>
              <a:pathLst>
                <a:path extrusionOk="0" h="1885" w="60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
            <p:cNvSpPr/>
            <p:nvPr/>
          </p:nvSpPr>
          <p:spPr>
            <a:xfrm>
              <a:off x="6709933" y="651323"/>
              <a:ext cx="20180" cy="64693"/>
            </a:xfrm>
            <a:custGeom>
              <a:rect b="b" l="l" r="r" t="t"/>
              <a:pathLst>
                <a:path extrusionOk="0" h="1885" w="588">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
            <p:cNvSpPr/>
            <p:nvPr/>
          </p:nvSpPr>
          <p:spPr>
            <a:xfrm>
              <a:off x="6840074" y="732661"/>
              <a:ext cx="20558" cy="64693"/>
            </a:xfrm>
            <a:custGeom>
              <a:rect b="b" l="l" r="r" t="t"/>
              <a:pathLst>
                <a:path extrusionOk="0" h="1885" w="599">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
            <p:cNvSpPr/>
            <p:nvPr/>
          </p:nvSpPr>
          <p:spPr>
            <a:xfrm>
              <a:off x="491492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
            <p:cNvSpPr/>
            <p:nvPr/>
          </p:nvSpPr>
          <p:spPr>
            <a:xfrm>
              <a:off x="4932740" y="220676"/>
              <a:ext cx="594491" cy="408614"/>
            </a:xfrm>
            <a:custGeom>
              <a:rect b="b" l="l" r="r" t="t"/>
              <a:pathLst>
                <a:path extrusionOk="0" h="11906" w="17322">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
            <p:cNvSpPr/>
            <p:nvPr/>
          </p:nvSpPr>
          <p:spPr>
            <a:xfrm>
              <a:off x="7289288" y="2452128"/>
              <a:ext cx="146821" cy="252938"/>
            </a:xfrm>
            <a:custGeom>
              <a:rect b="b" l="l" r="r" t="t"/>
              <a:pathLst>
                <a:path extrusionOk="0" h="7370" w="4278">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
            <p:cNvSpPr/>
            <p:nvPr/>
          </p:nvSpPr>
          <p:spPr>
            <a:xfrm>
              <a:off x="6535656" y="2525435"/>
              <a:ext cx="908965" cy="873684"/>
            </a:xfrm>
            <a:custGeom>
              <a:rect b="b" l="l" r="r" t="t"/>
              <a:pathLst>
                <a:path extrusionOk="0" h="25457" w="26485">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
            <p:cNvSpPr/>
            <p:nvPr/>
          </p:nvSpPr>
          <p:spPr>
            <a:xfrm>
              <a:off x="6641018" y="3155413"/>
              <a:ext cx="18601" cy="27936"/>
            </a:xfrm>
            <a:custGeom>
              <a:rect b="b" l="l" r="r" t="t"/>
              <a:pathLst>
                <a:path extrusionOk="0" h="814" w="542">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
            <p:cNvSpPr/>
            <p:nvPr/>
          </p:nvSpPr>
          <p:spPr>
            <a:xfrm>
              <a:off x="6612738" y="3113577"/>
              <a:ext cx="17057" cy="31815"/>
            </a:xfrm>
            <a:custGeom>
              <a:rect b="b" l="l" r="r" t="t"/>
              <a:pathLst>
                <a:path extrusionOk="0" h="927" w="497">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
            <p:cNvSpPr/>
            <p:nvPr/>
          </p:nvSpPr>
          <p:spPr>
            <a:xfrm>
              <a:off x="7314102" y="2777069"/>
              <a:ext cx="16268" cy="31403"/>
            </a:xfrm>
            <a:custGeom>
              <a:rect b="b" l="l" r="r" t="t"/>
              <a:pathLst>
                <a:path extrusionOk="0" h="915" w="474">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
            <p:cNvSpPr/>
            <p:nvPr/>
          </p:nvSpPr>
          <p:spPr>
            <a:xfrm>
              <a:off x="7336925" y="2811904"/>
              <a:ext cx="16680" cy="36448"/>
            </a:xfrm>
            <a:custGeom>
              <a:rect b="b" l="l" r="r" t="t"/>
              <a:pathLst>
                <a:path extrusionOk="0" h="1062" w="486">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
            <p:cNvSpPr/>
            <p:nvPr/>
          </p:nvSpPr>
          <p:spPr>
            <a:xfrm>
              <a:off x="6736256" y="3234040"/>
              <a:ext cx="21725" cy="18601"/>
            </a:xfrm>
            <a:custGeom>
              <a:rect b="b" l="l" r="r" t="t"/>
              <a:pathLst>
                <a:path extrusionOk="0" h="542" w="633">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
            <p:cNvSpPr/>
            <p:nvPr/>
          </p:nvSpPr>
          <p:spPr>
            <a:xfrm>
              <a:off x="6771503" y="3292899"/>
              <a:ext cx="21725" cy="18601"/>
            </a:xfrm>
            <a:custGeom>
              <a:rect b="b" l="l" r="r" t="t"/>
              <a:pathLst>
                <a:path extrusionOk="0" h="542" w="633">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
            <p:cNvSpPr/>
            <p:nvPr/>
          </p:nvSpPr>
          <p:spPr>
            <a:xfrm>
              <a:off x="6795149" y="3245640"/>
              <a:ext cx="21725" cy="18704"/>
            </a:xfrm>
            <a:custGeom>
              <a:rect b="b" l="l" r="r" t="t"/>
              <a:pathLst>
                <a:path extrusionOk="0" h="545" w="633">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
            <p:cNvSpPr/>
            <p:nvPr/>
          </p:nvSpPr>
          <p:spPr>
            <a:xfrm>
              <a:off x="6830396" y="3316134"/>
              <a:ext cx="21690" cy="18842"/>
            </a:xfrm>
            <a:custGeom>
              <a:rect b="b" l="l" r="r" t="t"/>
              <a:pathLst>
                <a:path extrusionOk="0" h="549" w="632">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
            <p:cNvSpPr/>
            <p:nvPr/>
          </p:nvSpPr>
          <p:spPr>
            <a:xfrm>
              <a:off x="6889255" y="3245640"/>
              <a:ext cx="21725" cy="18704"/>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
            <p:cNvSpPr/>
            <p:nvPr/>
          </p:nvSpPr>
          <p:spPr>
            <a:xfrm>
              <a:off x="6654163" y="3245640"/>
              <a:ext cx="21725" cy="18704"/>
            </a:xfrm>
            <a:custGeom>
              <a:rect b="b" l="l" r="r" t="t"/>
              <a:pathLst>
                <a:path extrusionOk="0" h="545" w="633">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
            <p:cNvSpPr/>
            <p:nvPr/>
          </p:nvSpPr>
          <p:spPr>
            <a:xfrm>
              <a:off x="7171193" y="2610926"/>
              <a:ext cx="21725" cy="18979"/>
            </a:xfrm>
            <a:custGeom>
              <a:rect b="b" l="l" r="r" t="t"/>
              <a:pathLst>
                <a:path extrusionOk="0" h="553" w="633">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
            <p:cNvSpPr/>
            <p:nvPr/>
          </p:nvSpPr>
          <p:spPr>
            <a:xfrm>
              <a:off x="7194805" y="2681763"/>
              <a:ext cx="21725" cy="18636"/>
            </a:xfrm>
            <a:custGeom>
              <a:rect b="b" l="l" r="r" t="t"/>
              <a:pathLst>
                <a:path extrusionOk="0" h="543" w="633">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
            <p:cNvSpPr/>
            <p:nvPr/>
          </p:nvSpPr>
          <p:spPr>
            <a:xfrm>
              <a:off x="7373716" y="2964285"/>
              <a:ext cx="19597" cy="18636"/>
            </a:xfrm>
            <a:custGeom>
              <a:rect b="b" l="l" r="r" t="t"/>
              <a:pathLst>
                <a:path extrusionOk="0" h="543" w="571">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
            <p:cNvSpPr/>
            <p:nvPr/>
          </p:nvSpPr>
          <p:spPr>
            <a:xfrm>
              <a:off x="7230155" y="2987348"/>
              <a:ext cx="21622" cy="18601"/>
            </a:xfrm>
            <a:custGeom>
              <a:rect b="b" l="l" r="r" t="t"/>
              <a:pathLst>
                <a:path extrusionOk="0" h="542" w="63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
            <p:cNvSpPr/>
            <p:nvPr/>
          </p:nvSpPr>
          <p:spPr>
            <a:xfrm>
              <a:off x="7053853" y="3316134"/>
              <a:ext cx="21690" cy="18670"/>
            </a:xfrm>
            <a:custGeom>
              <a:rect b="b" l="l" r="r" t="t"/>
              <a:pathLst>
                <a:path extrusionOk="0" h="544" w="632">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
            <p:cNvSpPr/>
            <p:nvPr/>
          </p:nvSpPr>
          <p:spPr>
            <a:xfrm>
              <a:off x="7315440" y="3081076"/>
              <a:ext cx="18807" cy="18601"/>
            </a:xfrm>
            <a:custGeom>
              <a:rect b="b" l="l" r="r" t="t"/>
              <a:pathLst>
                <a:path extrusionOk="0" h="542" w="548">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
            <p:cNvSpPr/>
            <p:nvPr/>
          </p:nvSpPr>
          <p:spPr>
            <a:xfrm>
              <a:off x="6998083" y="3281779"/>
              <a:ext cx="18601" cy="17160"/>
            </a:xfrm>
            <a:custGeom>
              <a:rect b="b" l="l" r="r" t="t"/>
              <a:pathLst>
                <a:path extrusionOk="0" h="500" w="542">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
            <p:cNvSpPr/>
            <p:nvPr/>
          </p:nvSpPr>
          <p:spPr>
            <a:xfrm>
              <a:off x="7123935" y="2658151"/>
              <a:ext cx="22102" cy="18601"/>
            </a:xfrm>
            <a:custGeom>
              <a:rect b="b" l="l" r="r" t="t"/>
              <a:pathLst>
                <a:path extrusionOk="0" h="542" w="644">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
            <p:cNvSpPr/>
            <p:nvPr/>
          </p:nvSpPr>
          <p:spPr>
            <a:xfrm>
              <a:off x="6877243" y="2575680"/>
              <a:ext cx="21725" cy="18670"/>
            </a:xfrm>
            <a:custGeom>
              <a:rect b="b" l="l" r="r" t="t"/>
              <a:pathLst>
                <a:path extrusionOk="0" h="544" w="633">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
            <p:cNvSpPr/>
            <p:nvPr/>
          </p:nvSpPr>
          <p:spPr>
            <a:xfrm>
              <a:off x="8421299" y="4016708"/>
              <a:ext cx="114286" cy="114663"/>
            </a:xfrm>
            <a:custGeom>
              <a:rect b="b" l="l" r="r" t="t"/>
              <a:pathLst>
                <a:path extrusionOk="0" h="3341" w="333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
            <p:cNvSpPr/>
            <p:nvPr/>
          </p:nvSpPr>
          <p:spPr>
            <a:xfrm>
              <a:off x="7884912" y="3848265"/>
              <a:ext cx="566246" cy="188623"/>
            </a:xfrm>
            <a:custGeom>
              <a:rect b="b" l="l" r="r" t="t"/>
              <a:pathLst>
                <a:path extrusionOk="0" h="5496" w="16499">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
            <p:cNvSpPr/>
            <p:nvPr/>
          </p:nvSpPr>
          <p:spPr>
            <a:xfrm>
              <a:off x="7937971" y="3881933"/>
              <a:ext cx="510476" cy="149532"/>
            </a:xfrm>
            <a:custGeom>
              <a:rect b="b" l="l" r="r" t="t"/>
              <a:pathLst>
                <a:path extrusionOk="0" h="4357" w="14874">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
            <p:cNvSpPr/>
            <p:nvPr/>
          </p:nvSpPr>
          <p:spPr>
            <a:xfrm>
              <a:off x="8103359" y="3856777"/>
              <a:ext cx="48837" cy="43792"/>
            </a:xfrm>
            <a:custGeom>
              <a:rect b="b" l="l" r="r" t="t"/>
              <a:pathLst>
                <a:path extrusionOk="0" h="1276" w="1423">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
            <p:cNvSpPr/>
            <p:nvPr/>
          </p:nvSpPr>
          <p:spPr>
            <a:xfrm>
              <a:off x="8040622" y="3896279"/>
              <a:ext cx="83295" cy="12801"/>
            </a:xfrm>
            <a:custGeom>
              <a:rect b="b" l="l" r="r" t="t"/>
              <a:pathLst>
                <a:path extrusionOk="0" h="373" w="2427">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
            <p:cNvSpPr/>
            <p:nvPr/>
          </p:nvSpPr>
          <p:spPr>
            <a:xfrm>
              <a:off x="8010798" y="3864121"/>
              <a:ext cx="23269" cy="21347"/>
            </a:xfrm>
            <a:custGeom>
              <a:rect b="b" l="l" r="r" t="t"/>
              <a:pathLst>
                <a:path extrusionOk="0" h="622" w="678">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
            <p:cNvSpPr/>
            <p:nvPr/>
          </p:nvSpPr>
          <p:spPr>
            <a:xfrm>
              <a:off x="8160673" y="3919136"/>
              <a:ext cx="63149" cy="27181"/>
            </a:xfrm>
            <a:custGeom>
              <a:rect b="b" l="l" r="r" t="t"/>
              <a:pathLst>
                <a:path extrusionOk="0" h="792" w="184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
            <p:cNvSpPr/>
            <p:nvPr/>
          </p:nvSpPr>
          <p:spPr>
            <a:xfrm>
              <a:off x="8207143" y="3922980"/>
              <a:ext cx="25980" cy="26392"/>
            </a:xfrm>
            <a:custGeom>
              <a:rect b="b" l="l" r="r" t="t"/>
              <a:pathLst>
                <a:path extrusionOk="0" h="769" w="757">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
            <p:cNvSpPr/>
            <p:nvPr/>
          </p:nvSpPr>
          <p:spPr>
            <a:xfrm>
              <a:off x="8241600" y="3898990"/>
              <a:ext cx="13591" cy="32570"/>
            </a:xfrm>
            <a:custGeom>
              <a:rect b="b" l="l" r="r" t="t"/>
              <a:pathLst>
                <a:path extrusionOk="0" h="949" w="396">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
            <p:cNvSpPr/>
            <p:nvPr/>
          </p:nvSpPr>
          <p:spPr>
            <a:xfrm>
              <a:off x="8241977" y="3880389"/>
              <a:ext cx="31025" cy="58893"/>
            </a:xfrm>
            <a:custGeom>
              <a:rect b="b" l="l" r="r" t="t"/>
              <a:pathLst>
                <a:path extrusionOk="0" h="1716" w="904">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
            <p:cNvSpPr/>
            <p:nvPr/>
          </p:nvSpPr>
          <p:spPr>
            <a:xfrm>
              <a:off x="8184663" y="3893156"/>
              <a:ext cx="19803" cy="22891"/>
            </a:xfrm>
            <a:custGeom>
              <a:rect b="b" l="l" r="r" t="t"/>
              <a:pathLst>
                <a:path extrusionOk="0" h="667" w="577">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
            <p:cNvSpPr/>
            <p:nvPr/>
          </p:nvSpPr>
          <p:spPr>
            <a:xfrm>
              <a:off x="8301248" y="3927647"/>
              <a:ext cx="15135" cy="31300"/>
            </a:xfrm>
            <a:custGeom>
              <a:rect b="b" l="l" r="r" t="t"/>
              <a:pathLst>
                <a:path extrusionOk="0" h="912" w="441">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
            <p:cNvSpPr/>
            <p:nvPr/>
          </p:nvSpPr>
          <p:spPr>
            <a:xfrm>
              <a:off x="8302415" y="3959393"/>
              <a:ext cx="31780" cy="10879"/>
            </a:xfrm>
            <a:custGeom>
              <a:rect b="b" l="l" r="r" t="t"/>
              <a:pathLst>
                <a:path extrusionOk="0" h="317" w="926">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
            <p:cNvSpPr/>
            <p:nvPr/>
          </p:nvSpPr>
          <p:spPr>
            <a:xfrm>
              <a:off x="8354307" y="3958227"/>
              <a:ext cx="9713" cy="18258"/>
            </a:xfrm>
            <a:custGeom>
              <a:rect b="b" l="l" r="r" t="t"/>
              <a:pathLst>
                <a:path extrusionOk="0" h="532" w="283">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
            <p:cNvSpPr/>
            <p:nvPr/>
          </p:nvSpPr>
          <p:spPr>
            <a:xfrm>
              <a:off x="8410454" y="4103469"/>
              <a:ext cx="192913" cy="134843"/>
            </a:xfrm>
            <a:custGeom>
              <a:rect b="b" l="l" r="r" t="t"/>
              <a:pathLst>
                <a:path extrusionOk="0" h="3929" w="5621">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
            <p:cNvSpPr/>
            <p:nvPr/>
          </p:nvSpPr>
          <p:spPr>
            <a:xfrm>
              <a:off x="7545281" y="3999857"/>
              <a:ext cx="962024" cy="845302"/>
            </a:xfrm>
            <a:custGeom>
              <a:rect b="b" l="l" r="r" t="t"/>
              <a:pathLst>
                <a:path extrusionOk="0" h="24630" w="28031">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
            <p:cNvSpPr/>
            <p:nvPr/>
          </p:nvSpPr>
          <p:spPr>
            <a:xfrm>
              <a:off x="8405821" y="4132126"/>
              <a:ext cx="106529" cy="127053"/>
            </a:xfrm>
            <a:custGeom>
              <a:rect b="b" l="l" r="r" t="t"/>
              <a:pathLst>
                <a:path extrusionOk="0" h="3702" w="3104">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
            <p:cNvSpPr/>
            <p:nvPr/>
          </p:nvSpPr>
          <p:spPr>
            <a:xfrm>
              <a:off x="8458468" y="4141015"/>
              <a:ext cx="40326" cy="65105"/>
            </a:xfrm>
            <a:custGeom>
              <a:rect b="b" l="l" r="r" t="t"/>
              <a:pathLst>
                <a:path extrusionOk="0" h="1897" w="1175">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
            <p:cNvSpPr/>
            <p:nvPr/>
          </p:nvSpPr>
          <p:spPr>
            <a:xfrm>
              <a:off x="8482869" y="4132126"/>
              <a:ext cx="32570" cy="60815"/>
            </a:xfrm>
            <a:custGeom>
              <a:rect b="b" l="l" r="r" t="t"/>
              <a:pathLst>
                <a:path extrusionOk="0" h="1772" w="949">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
            <p:cNvSpPr/>
            <p:nvPr/>
          </p:nvSpPr>
          <p:spPr>
            <a:xfrm>
              <a:off x="8491003" y="4087201"/>
              <a:ext cx="67439" cy="134020"/>
            </a:xfrm>
            <a:custGeom>
              <a:rect b="b" l="l" r="r" t="t"/>
              <a:pathLst>
                <a:path extrusionOk="0" h="3905" w="1965">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8545229" y="4102679"/>
              <a:ext cx="26358" cy="48460"/>
            </a:xfrm>
            <a:custGeom>
              <a:rect b="b" l="l" r="r" t="t"/>
              <a:pathLst>
                <a:path extrusionOk="0" h="1412" w="768">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8571552" y="4106935"/>
              <a:ext cx="23269" cy="39159"/>
            </a:xfrm>
            <a:custGeom>
              <a:rect b="b" l="l" r="r" t="t"/>
              <a:pathLst>
                <a:path extrusionOk="0" h="1141" w="678">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7703668" y="4204919"/>
              <a:ext cx="16302" cy="24813"/>
            </a:xfrm>
            <a:custGeom>
              <a:rect b="b" l="l" r="r" t="t"/>
              <a:pathLst>
                <a:path extrusionOk="0" h="723" w="475">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7716469" y="4187862"/>
              <a:ext cx="23715" cy="19425"/>
            </a:xfrm>
            <a:custGeom>
              <a:rect b="b" l="l" r="r" t="t"/>
              <a:pathLst>
                <a:path extrusionOk="0" h="566" w="691">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7751304" y="4158449"/>
              <a:ext cx="31025" cy="29481"/>
            </a:xfrm>
            <a:custGeom>
              <a:rect b="b" l="l" r="r" t="t"/>
              <a:pathLst>
                <a:path extrusionOk="0" h="859" w="904">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7751304" y="4204919"/>
              <a:ext cx="31025" cy="24813"/>
            </a:xfrm>
            <a:custGeom>
              <a:rect b="b" l="l" r="r" t="t"/>
              <a:pathLst>
                <a:path extrusionOk="0" h="723" w="904">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7800897" y="4173173"/>
              <a:ext cx="9713" cy="14758"/>
            </a:xfrm>
            <a:custGeom>
              <a:rect b="b" l="l" r="r" t="t"/>
              <a:pathLst>
                <a:path extrusionOk="0" h="430" w="283">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7826843" y="4127081"/>
              <a:ext cx="21725" cy="31403"/>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7860133" y="4106558"/>
              <a:ext cx="36825" cy="43037"/>
            </a:xfrm>
            <a:custGeom>
              <a:rect b="b" l="l" r="r" t="t"/>
              <a:pathLst>
                <a:path extrusionOk="0" h="1254" w="1073">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7851999" y="4180517"/>
              <a:ext cx="26392" cy="22720"/>
            </a:xfrm>
            <a:custGeom>
              <a:rect b="b" l="l" r="r" t="t"/>
              <a:pathLst>
                <a:path extrusionOk="0" h="662" w="769">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7785384" y="4118947"/>
              <a:ext cx="25603" cy="21793"/>
            </a:xfrm>
            <a:custGeom>
              <a:rect b="b" l="l" r="r" t="t"/>
              <a:pathLst>
                <a:path extrusionOk="0" h="635" w="746">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7678889" y="4267656"/>
              <a:ext cx="16302" cy="11257"/>
            </a:xfrm>
            <a:custGeom>
              <a:rect b="b" l="l" r="r" t="t"/>
              <a:pathLst>
                <a:path extrusionOk="0" h="328" w="475">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7708336" y="4253310"/>
              <a:ext cx="22445" cy="18121"/>
            </a:xfrm>
            <a:custGeom>
              <a:rect b="b" l="l" r="r" t="t"/>
              <a:pathLst>
                <a:path extrusionOk="0" h="528" w="654">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7695157" y="4309492"/>
              <a:ext cx="16680" cy="12424"/>
            </a:xfrm>
            <a:custGeom>
              <a:rect b="b" l="l" r="r" t="t"/>
              <a:pathLst>
                <a:path extrusionOk="0" h="362" w="486">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7667666" y="4348994"/>
              <a:ext cx="11257" cy="9678"/>
            </a:xfrm>
            <a:custGeom>
              <a:rect b="b" l="l" r="r" t="t"/>
              <a:pathLst>
                <a:path extrusionOk="0" h="282" w="328">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7748215" y="4278913"/>
              <a:ext cx="22891" cy="19356"/>
            </a:xfrm>
            <a:custGeom>
              <a:rect b="b" l="l" r="r" t="t"/>
              <a:pathLst>
                <a:path extrusionOk="0" h="564" w="667">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7645599" y="4303692"/>
              <a:ext cx="8546" cy="5834"/>
            </a:xfrm>
            <a:custGeom>
              <a:rect b="b" l="l" r="r" t="t"/>
              <a:pathLst>
                <a:path extrusionOk="0" h="170" w="249">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7821798" y="4238621"/>
              <a:ext cx="34114" cy="29172"/>
            </a:xfrm>
            <a:custGeom>
              <a:rect b="b" l="l" r="r" t="t"/>
              <a:pathLst>
                <a:path extrusionOk="0" h="850" w="994">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7792763" y="4229320"/>
              <a:ext cx="18224" cy="15547"/>
            </a:xfrm>
            <a:custGeom>
              <a:rect b="b" l="l" r="r" t="t"/>
              <a:pathLst>
                <a:path extrusionOk="0" h="453" w="531">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7907769" y="4216931"/>
              <a:ext cx="12424" cy="7001"/>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7937971" y="4164249"/>
              <a:ext cx="14003" cy="23681"/>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7937971" y="4065133"/>
              <a:ext cx="14003" cy="21313"/>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7692445" y="4459367"/>
              <a:ext cx="669652" cy="622222"/>
            </a:xfrm>
            <a:custGeom>
              <a:rect b="b" l="l" r="r" t="t"/>
              <a:pathLst>
                <a:path extrusionOk="0" h="18130" w="19512">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7689357" y="4453945"/>
              <a:ext cx="784658" cy="756378"/>
            </a:xfrm>
            <a:custGeom>
              <a:rect b="b" l="l" r="r" t="t"/>
              <a:pathLst>
                <a:path extrusionOk="0" h="22039" w="22863">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7972840" y="4613498"/>
              <a:ext cx="125886" cy="146409"/>
            </a:xfrm>
            <a:custGeom>
              <a:rect b="b" l="l" r="r" t="t"/>
              <a:pathLst>
                <a:path extrusionOk="0" h="4266" w="3668">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8099103" y="4592975"/>
              <a:ext cx="42248" cy="53848"/>
            </a:xfrm>
            <a:custGeom>
              <a:rect b="b" l="l" r="r" t="t"/>
              <a:pathLst>
                <a:path extrusionOk="0" h="1569" w="1231">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6636728" y="3868789"/>
              <a:ext cx="435727" cy="438816"/>
            </a:xfrm>
            <a:custGeom>
              <a:rect b="b" l="l" r="r" t="t"/>
              <a:pathLst>
                <a:path extrusionOk="0" h="12786" w="12696">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6643317" y="3885811"/>
              <a:ext cx="512020" cy="508519"/>
            </a:xfrm>
            <a:custGeom>
              <a:rect b="b" l="l" r="r" t="t"/>
              <a:pathLst>
                <a:path extrusionOk="0" h="14817" w="14919">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6479886" y="4102679"/>
              <a:ext cx="550356" cy="284684"/>
            </a:xfrm>
            <a:custGeom>
              <a:rect b="b" l="l" r="r" t="t"/>
              <a:pathLst>
                <a:path extrusionOk="0" h="8295" w="16036">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6592970" y="4195240"/>
              <a:ext cx="429515" cy="137143"/>
            </a:xfrm>
            <a:custGeom>
              <a:rect b="b" l="l" r="r" t="t"/>
              <a:pathLst>
                <a:path extrusionOk="0" h="3996" w="12515">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6986449" y="4268445"/>
              <a:ext cx="193290" cy="208906"/>
            </a:xfrm>
            <a:custGeom>
              <a:rect b="b" l="l" r="r" t="t"/>
              <a:pathLst>
                <a:path extrusionOk="0" h="6087" w="5632">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6998461" y="4266454"/>
              <a:ext cx="158799" cy="157357"/>
            </a:xfrm>
            <a:custGeom>
              <a:rect b="b" l="l" r="r" t="t"/>
              <a:pathLst>
                <a:path extrusionOk="0" h="4585" w="4627">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7034085" y="4262782"/>
              <a:ext cx="177023" cy="201252"/>
            </a:xfrm>
            <a:custGeom>
              <a:rect b="b" l="l" r="r" t="t"/>
              <a:pathLst>
                <a:path extrusionOk="0" h="5864" w="5158">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7034874" y="4273078"/>
              <a:ext cx="94140" cy="84084"/>
            </a:xfrm>
            <a:custGeom>
              <a:rect b="b" l="l" r="r" t="t"/>
              <a:pathLst>
                <a:path extrusionOk="0" h="2450" w="2743">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7058109" y="4290135"/>
              <a:ext cx="41459" cy="56182"/>
            </a:xfrm>
            <a:custGeom>
              <a:rect b="b" l="l" r="r" t="t"/>
              <a:pathLst>
                <a:path extrusionOk="0" h="1637" w="1208">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7054608" y="4292057"/>
              <a:ext cx="29858" cy="51171"/>
            </a:xfrm>
            <a:custGeom>
              <a:rect b="b" l="l" r="r" t="t"/>
              <a:pathLst>
                <a:path extrusionOk="0" h="1491" w="87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6826895" y="4259007"/>
              <a:ext cx="225826" cy="191712"/>
            </a:xfrm>
            <a:custGeom>
              <a:rect b="b" l="l" r="r" t="t"/>
              <a:pathLst>
                <a:path extrusionOk="0" h="5586" w="658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6917122" y="4254511"/>
              <a:ext cx="134431" cy="135564"/>
            </a:xfrm>
            <a:custGeom>
              <a:rect b="b" l="l" r="r" t="t"/>
              <a:pathLst>
                <a:path extrusionOk="0" h="3950" w="3917">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6856719" y="4261478"/>
              <a:ext cx="205268" cy="206812"/>
            </a:xfrm>
            <a:custGeom>
              <a:rect b="b" l="l" r="r" t="t"/>
              <a:pathLst>
                <a:path extrusionOk="0" h="6026" w="5981">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7007350" y="4245210"/>
              <a:ext cx="35693" cy="101107"/>
            </a:xfrm>
            <a:custGeom>
              <a:rect b="b" l="l" r="r" t="t"/>
              <a:pathLst>
                <a:path extrusionOk="0" h="2946" w="104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7000383" y="4255644"/>
              <a:ext cx="39537" cy="71317"/>
            </a:xfrm>
            <a:custGeom>
              <a:rect b="b" l="l" r="r" t="t"/>
              <a:pathLst>
                <a:path extrusionOk="0" h="2078" w="1152">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6997671" y="4249844"/>
              <a:ext cx="44959" cy="55804"/>
            </a:xfrm>
            <a:custGeom>
              <a:rect b="b" l="l" r="r" t="t"/>
              <a:pathLst>
                <a:path extrusionOk="0" h="1626" w="131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6841618" y="4118364"/>
              <a:ext cx="205680" cy="157563"/>
            </a:xfrm>
            <a:custGeom>
              <a:rect b="b" l="l" r="r" t="t"/>
              <a:pathLst>
                <a:path extrusionOk="0" h="4591" w="5993">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6920623" y="4171319"/>
              <a:ext cx="135564" cy="111403"/>
            </a:xfrm>
            <a:custGeom>
              <a:rect b="b" l="l" r="r" t="t"/>
              <a:pathLst>
                <a:path extrusionOk="0" h="3246" w="395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6817217" y="4138304"/>
              <a:ext cx="230459" cy="157083"/>
            </a:xfrm>
            <a:custGeom>
              <a:rect b="b" l="l" r="r" t="t"/>
              <a:pathLst>
                <a:path extrusionOk="0" h="4577" w="6715">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6934934" y="4256055"/>
              <a:ext cx="114286" cy="15890"/>
            </a:xfrm>
            <a:custGeom>
              <a:rect b="b" l="l" r="r" t="t"/>
              <a:pathLst>
                <a:path extrusionOk="0" h="463" w="333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6935346" y="4234365"/>
              <a:ext cx="107696" cy="29858"/>
            </a:xfrm>
            <a:custGeom>
              <a:rect b="b" l="l" r="r" t="t"/>
              <a:pathLst>
                <a:path extrusionOk="0" h="870" w="3138">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6976393" y="4232031"/>
              <a:ext cx="63526" cy="27936"/>
            </a:xfrm>
            <a:custGeom>
              <a:rect b="b" l="l" r="r" t="t"/>
              <a:pathLst>
                <a:path extrusionOk="0" h="814" w="1851">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6989160" y="4218098"/>
              <a:ext cx="36825" cy="33325"/>
            </a:xfrm>
            <a:custGeom>
              <a:rect b="b" l="l" r="r" t="t"/>
              <a:pathLst>
                <a:path extrusionOk="0" h="971" w="1073">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6984115" y="4025631"/>
              <a:ext cx="151077" cy="242848"/>
            </a:xfrm>
            <a:custGeom>
              <a:rect b="b" l="l" r="r" t="t"/>
              <a:pathLst>
                <a:path extrusionOk="0" h="7076" w="4402">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7003060" y="4127355"/>
              <a:ext cx="104642" cy="141124"/>
            </a:xfrm>
            <a:custGeom>
              <a:rect b="b" l="l" r="r" t="t"/>
              <a:pathLst>
                <a:path extrusionOk="0" h="4112" w="3049">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6960880" y="4025631"/>
              <a:ext cx="86795" cy="244393"/>
            </a:xfrm>
            <a:custGeom>
              <a:rect b="b" l="l" r="r" t="t"/>
              <a:pathLst>
                <a:path extrusionOk="0" h="7121" w="2529">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7020529" y="4119393"/>
              <a:ext cx="24985" cy="139511"/>
            </a:xfrm>
            <a:custGeom>
              <a:rect b="b" l="l" r="r" t="t"/>
              <a:pathLst>
                <a:path extrusionOk="0" h="4065" w="728">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7045719" y="4171251"/>
              <a:ext cx="9301" cy="80172"/>
            </a:xfrm>
            <a:custGeom>
              <a:rect b="b" l="l" r="r" t="t"/>
              <a:pathLst>
                <a:path extrusionOk="0" h="2336" w="271">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7049186" y="4170839"/>
              <a:ext cx="19803" cy="77872"/>
            </a:xfrm>
            <a:custGeom>
              <a:rect b="b" l="l" r="r" t="t"/>
              <a:pathLst>
                <a:path extrusionOk="0" h="2269" w="577">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7043386" y="4181409"/>
              <a:ext cx="237803" cy="136868"/>
            </a:xfrm>
            <a:custGeom>
              <a:rect b="b" l="l" r="r" t="t"/>
              <a:pathLst>
                <a:path extrusionOk="0" h="3988" w="6929">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
            <p:cNvSpPr/>
            <p:nvPr/>
          </p:nvSpPr>
          <p:spPr>
            <a:xfrm>
              <a:off x="7029829" y="4276956"/>
              <a:ext cx="3912" cy="3123"/>
            </a:xfrm>
            <a:custGeom>
              <a:rect b="b" l="l" r="r" t="t"/>
              <a:pathLst>
                <a:path extrusionOk="0" h="91" w="114">
                  <a:moveTo>
                    <a:pt x="113" y="1"/>
                  </a:moveTo>
                  <a:lnTo>
                    <a:pt x="0" y="68"/>
                  </a:lnTo>
                  <a:lnTo>
                    <a:pt x="113" y="91"/>
                  </a:lnTo>
                  <a:cubicBezTo>
                    <a:pt x="113" y="57"/>
                    <a:pt x="113" y="23"/>
                    <a:pt x="11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
            <p:cNvSpPr/>
            <p:nvPr/>
          </p:nvSpPr>
          <p:spPr>
            <a:xfrm>
              <a:off x="7043763" y="4192220"/>
              <a:ext cx="148743" cy="107147"/>
            </a:xfrm>
            <a:custGeom>
              <a:rect b="b" l="l" r="r" t="t"/>
              <a:pathLst>
                <a:path extrusionOk="0" h="3122" w="4334">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7046097" y="4147467"/>
              <a:ext cx="250193" cy="110922"/>
            </a:xfrm>
            <a:custGeom>
              <a:rect b="b" l="l" r="r" t="t"/>
              <a:pathLst>
                <a:path extrusionOk="0" h="3232" w="729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7058864" y="4217789"/>
              <a:ext cx="110407" cy="38679"/>
            </a:xfrm>
            <a:custGeom>
              <a:rect b="b" l="l" r="r" t="t"/>
              <a:pathLst>
                <a:path extrusionOk="0" h="1127" w="3217">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7047264" y="4238998"/>
              <a:ext cx="149498" cy="23269"/>
            </a:xfrm>
            <a:custGeom>
              <a:rect b="b" l="l" r="r" t="t"/>
              <a:pathLst>
                <a:path extrusionOk="0" h="678" w="4356">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7047641" y="4254511"/>
              <a:ext cx="106529" cy="8923"/>
            </a:xfrm>
            <a:custGeom>
              <a:rect b="b" l="l" r="r" t="t"/>
              <a:pathLst>
                <a:path extrusionOk="0" h="260" w="3104">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7047641" y="4262096"/>
              <a:ext cx="85628" cy="14140"/>
            </a:xfrm>
            <a:custGeom>
              <a:rect b="b" l="l" r="r" t="t"/>
              <a:pathLst>
                <a:path extrusionOk="0" h="412" w="2495">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804880" y="3940792"/>
              <a:ext cx="24058" cy="64728"/>
            </a:xfrm>
            <a:custGeom>
              <a:rect b="b" l="l" r="r" t="t"/>
              <a:pathLst>
                <a:path extrusionOk="0" h="1886" w="701">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757244" y="3866077"/>
              <a:ext cx="24058" cy="64693"/>
            </a:xfrm>
            <a:custGeom>
              <a:rect b="b" l="l" r="r" t="t"/>
              <a:pathLst>
                <a:path extrusionOk="0" h="1885" w="701">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738642" y="3965193"/>
              <a:ext cx="24058" cy="64728"/>
            </a:xfrm>
            <a:custGeom>
              <a:rect b="b" l="l" r="r" t="t"/>
              <a:pathLst>
                <a:path extrusionOk="0" h="1886" w="701">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695296" y="3899745"/>
              <a:ext cx="24024" cy="64728"/>
            </a:xfrm>
            <a:custGeom>
              <a:rect b="b" l="l" r="r" t="t"/>
              <a:pathLst>
                <a:path extrusionOk="0" h="1886" w="70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674361" y="3997729"/>
              <a:ext cx="24058" cy="64728"/>
            </a:xfrm>
            <a:custGeom>
              <a:rect b="b" l="l" r="r" t="t"/>
              <a:pathLst>
                <a:path extrusionOk="0" h="1886" w="701">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707274" y="3809518"/>
              <a:ext cx="24058" cy="64728"/>
            </a:xfrm>
            <a:custGeom>
              <a:rect b="b" l="l" r="r" t="t"/>
              <a:pathLst>
                <a:path extrusionOk="0" h="1886" w="701">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907497" y="3965983"/>
              <a:ext cx="24058" cy="64693"/>
            </a:xfrm>
            <a:custGeom>
              <a:rect b="b" l="l" r="r" t="t"/>
              <a:pathLst>
                <a:path extrusionOk="0" h="1885" w="701">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859860" y="3891234"/>
              <a:ext cx="23681" cy="64728"/>
            </a:xfrm>
            <a:custGeom>
              <a:rect b="b" l="l" r="r" t="t"/>
              <a:pathLst>
                <a:path extrusionOk="0" h="1886" w="69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847883" y="3997729"/>
              <a:ext cx="24024" cy="64728"/>
            </a:xfrm>
            <a:custGeom>
              <a:rect b="b" l="l" r="r" t="t"/>
              <a:pathLst>
                <a:path extrusionOk="0" h="1886" w="70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3651643" y="3855575"/>
              <a:ext cx="1687377" cy="1471298"/>
            </a:xfrm>
            <a:custGeom>
              <a:rect b="b" l="l" r="r" t="t"/>
              <a:pathLst>
                <a:path extrusionOk="0" h="42870" w="49166">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124829" y="4143349"/>
              <a:ext cx="493796" cy="779991"/>
            </a:xfrm>
            <a:custGeom>
              <a:rect b="b" l="l" r="r" t="t"/>
              <a:pathLst>
                <a:path extrusionOk="0" h="22727" w="14388">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245258" y="4162705"/>
              <a:ext cx="265328" cy="911299"/>
            </a:xfrm>
            <a:custGeom>
              <a:rect b="b" l="l" r="r" t="t"/>
              <a:pathLst>
                <a:path extrusionOk="0" h="26553" w="7731">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4911050" y="4222731"/>
              <a:ext cx="478318" cy="584435"/>
            </a:xfrm>
            <a:custGeom>
              <a:rect b="b" l="l" r="r" t="t"/>
              <a:pathLst>
                <a:path extrusionOk="0" h="17029" w="13937">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4978420" y="4352460"/>
              <a:ext cx="337366" cy="447739"/>
            </a:xfrm>
            <a:custGeom>
              <a:rect b="b" l="l" r="r" t="t"/>
              <a:pathLst>
                <a:path extrusionOk="0" h="13046" w="983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103928" y="4836578"/>
              <a:ext cx="228125" cy="287224"/>
            </a:xfrm>
            <a:custGeom>
              <a:rect b="b" l="l" r="r" t="t"/>
              <a:pathLst>
                <a:path extrusionOk="0" h="8369" w="6647">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133546" y="4836647"/>
              <a:ext cx="201767" cy="191677"/>
            </a:xfrm>
            <a:custGeom>
              <a:rect b="b" l="l" r="r" t="t"/>
              <a:pathLst>
                <a:path extrusionOk="0" h="5585" w="5879">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169376" y="4854768"/>
              <a:ext cx="176611" cy="282831"/>
            </a:xfrm>
            <a:custGeom>
              <a:rect b="b" l="l" r="r" t="t"/>
              <a:pathLst>
                <a:path extrusionOk="0" h="8241" w="5146">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268115" y="4858269"/>
              <a:ext cx="41870" cy="160755"/>
            </a:xfrm>
            <a:custGeom>
              <a:rect b="b" l="l" r="r" t="t"/>
              <a:pathLst>
                <a:path extrusionOk="0" h="4684" w="122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260359" y="4895815"/>
              <a:ext cx="34526" cy="84084"/>
            </a:xfrm>
            <a:custGeom>
              <a:rect b="b" l="l" r="r" t="t"/>
              <a:pathLst>
                <a:path extrusionOk="0" h="2450" w="1006">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253804" y="4893481"/>
              <a:ext cx="35658" cy="67439"/>
            </a:xfrm>
            <a:custGeom>
              <a:rect b="b" l="l" r="r" t="t"/>
              <a:pathLst>
                <a:path extrusionOk="0" h="1965" w="1039">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4983465" y="4696347"/>
              <a:ext cx="335032" cy="203003"/>
            </a:xfrm>
            <a:custGeom>
              <a:rect b="b" l="l" r="r" t="t"/>
              <a:pathLst>
                <a:path extrusionOk="0" h="5915" w="9762">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122118" y="4742747"/>
              <a:ext cx="194045" cy="164667"/>
            </a:xfrm>
            <a:custGeom>
              <a:rect b="b" l="l" r="r" t="t"/>
              <a:pathLst>
                <a:path extrusionOk="0" h="4798" w="5654">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4979999" y="4779641"/>
              <a:ext cx="336954" cy="159828"/>
            </a:xfrm>
            <a:custGeom>
              <a:rect b="b" l="l" r="r" t="t"/>
              <a:pathLst>
                <a:path extrusionOk="0" h="4657" w="9818">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197622" y="4848556"/>
              <a:ext cx="135976" cy="35281"/>
            </a:xfrm>
            <a:custGeom>
              <a:rect b="b" l="l" r="r" t="t"/>
              <a:pathLst>
                <a:path extrusionOk="0" h="1028" w="3962">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214301" y="4852057"/>
              <a:ext cx="106529" cy="12046"/>
            </a:xfrm>
            <a:custGeom>
              <a:rect b="b" l="l" r="r" t="t"/>
              <a:pathLst>
                <a:path extrusionOk="0" h="351" w="3104">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236369" y="4839290"/>
              <a:ext cx="92184" cy="14346"/>
            </a:xfrm>
            <a:custGeom>
              <a:rect b="b" l="l" r="r" t="t"/>
              <a:pathLst>
                <a:path extrusionOk="0" h="418" w="2686">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220479" y="4556973"/>
              <a:ext cx="189790" cy="307885"/>
            </a:xfrm>
            <a:custGeom>
              <a:rect b="b" l="l" r="r" t="t"/>
              <a:pathLst>
                <a:path extrusionOk="0" h="8971" w="553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237810" y="4705853"/>
              <a:ext cx="152724" cy="171806"/>
            </a:xfrm>
            <a:custGeom>
              <a:rect b="b" l="l" r="r" t="t"/>
              <a:pathLst>
                <a:path extrusionOk="0" h="5006" w="445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177510" y="4555257"/>
              <a:ext cx="140197" cy="310768"/>
            </a:xfrm>
            <a:custGeom>
              <a:rect b="b" l="l" r="r" t="t"/>
              <a:pathLst>
                <a:path extrusionOk="0" h="9055" w="4085">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248759" y="4736261"/>
              <a:ext cx="69361" cy="131720"/>
            </a:xfrm>
            <a:custGeom>
              <a:rect b="b" l="l" r="r" t="t"/>
              <a:pathLst>
                <a:path extrusionOk="0" h="3838" w="2021">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272371" y="4721949"/>
              <a:ext cx="44204" cy="137108"/>
            </a:xfrm>
            <a:custGeom>
              <a:rect b="b" l="l" r="r" t="t"/>
              <a:pathLst>
                <a:path extrusionOk="0" h="3995" w="1288">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289805" y="4766085"/>
              <a:ext cx="25603" cy="89095"/>
            </a:xfrm>
            <a:custGeom>
              <a:rect b="b" l="l" r="r" t="t"/>
              <a:pathLst>
                <a:path extrusionOk="0" h="2596" w="746">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313829" y="4770341"/>
              <a:ext cx="13179" cy="63561"/>
            </a:xfrm>
            <a:custGeom>
              <a:rect b="b" l="l" r="r" t="t"/>
              <a:pathLst>
                <a:path extrusionOk="0" h="1852" w="384">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311495" y="4685913"/>
              <a:ext cx="288151" cy="198267"/>
            </a:xfrm>
            <a:custGeom>
              <a:rect b="b" l="l" r="r" t="t"/>
              <a:pathLst>
                <a:path extrusionOk="0" h="5777" w="8396">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311495" y="4755549"/>
              <a:ext cx="183612" cy="129798"/>
            </a:xfrm>
            <a:custGeom>
              <a:rect b="b" l="l" r="r" t="t"/>
              <a:pathLst>
                <a:path extrusionOk="0" h="3782" w="535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309162" y="4656570"/>
              <a:ext cx="264950" cy="212956"/>
            </a:xfrm>
            <a:custGeom>
              <a:rect b="b" l="l" r="r" t="t"/>
              <a:pathLst>
                <a:path extrusionOk="0" h="6205" w="772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318840" y="4747484"/>
              <a:ext cx="149155" cy="112741"/>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329685" y="4811010"/>
              <a:ext cx="94140" cy="45337"/>
            </a:xfrm>
            <a:custGeom>
              <a:rect b="b" l="l" r="r" t="t"/>
              <a:pathLst>
                <a:path extrusionOk="0" h="1321" w="2743">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334353" y="4826900"/>
              <a:ext cx="99940" cy="30991"/>
            </a:xfrm>
            <a:custGeom>
              <a:rect b="b" l="l" r="r" t="t"/>
              <a:pathLst>
                <a:path extrusionOk="0" h="903" w="2912">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310329" y="4860980"/>
              <a:ext cx="227370" cy="252424"/>
            </a:xfrm>
            <a:custGeom>
              <a:rect b="b" l="l" r="r" t="t"/>
              <a:pathLst>
                <a:path extrusionOk="0" h="7355" w="6625">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287094" y="4857479"/>
              <a:ext cx="5457" cy="4668"/>
            </a:xfrm>
            <a:custGeom>
              <a:rect b="b" l="l" r="r" t="t"/>
              <a:pathLst>
                <a:path extrusionOk="0" h="136" w="159">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310329" y="4860980"/>
              <a:ext cx="166967" cy="163844"/>
            </a:xfrm>
            <a:custGeom>
              <a:rect b="b" l="l" r="r" t="t"/>
              <a:pathLst>
                <a:path extrusionOk="0" h="4774" w="4865">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321551" y="4857548"/>
              <a:ext cx="253316" cy="253625"/>
            </a:xfrm>
            <a:custGeom>
              <a:rect b="b" l="l" r="r" t="t"/>
              <a:pathLst>
                <a:path extrusionOk="0" h="7390" w="7381">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332396" y="4873369"/>
              <a:ext cx="116208" cy="96439"/>
            </a:xfrm>
            <a:custGeom>
              <a:rect b="b" l="l" r="r" t="t"/>
              <a:pathLst>
                <a:path extrusionOk="0" h="2810" w="3386">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317673" y="4864824"/>
              <a:ext cx="116619" cy="156122"/>
            </a:xfrm>
            <a:custGeom>
              <a:rect b="b" l="l" r="r" t="t"/>
              <a:pathLst>
                <a:path extrusionOk="0" h="4549" w="3398">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316541" y="4865991"/>
              <a:ext cx="74371" cy="116997"/>
            </a:xfrm>
            <a:custGeom>
              <a:rect b="b" l="l" r="r" t="t"/>
              <a:pathLst>
                <a:path extrusionOk="0" h="3409" w="2167">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316541" y="4865991"/>
              <a:ext cx="44170" cy="103440"/>
            </a:xfrm>
            <a:custGeom>
              <a:rect b="b" l="l" r="r" t="t"/>
              <a:pathLst>
                <a:path extrusionOk="0" h="3014" w="1287">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6069007" y="1336007"/>
              <a:ext cx="887652" cy="1003757"/>
            </a:xfrm>
            <a:custGeom>
              <a:rect b="b" l="l" r="r" t="t"/>
              <a:pathLst>
                <a:path extrusionOk="0" h="29247" w="25864">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838170" y="1213656"/>
              <a:ext cx="1056129" cy="1051496"/>
            </a:xfrm>
            <a:custGeom>
              <a:rect b="b" l="l" r="r" t="t"/>
              <a:pathLst>
                <a:path extrusionOk="0" h="30638" w="30773">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897818" y="1252678"/>
              <a:ext cx="962401" cy="972114"/>
            </a:xfrm>
            <a:custGeom>
              <a:rect b="b" l="l" r="r" t="t"/>
              <a:pathLst>
                <a:path extrusionOk="0" h="28325" w="28042">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6061628" y="1404063"/>
              <a:ext cx="623183" cy="679021"/>
            </a:xfrm>
            <a:custGeom>
              <a:rect b="b" l="l" r="r" t="t"/>
              <a:pathLst>
                <a:path extrusionOk="0" h="19785" w="18158">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6184390" y="1546663"/>
              <a:ext cx="518987" cy="571565"/>
            </a:xfrm>
            <a:custGeom>
              <a:rect b="b" l="l" r="r" t="t"/>
              <a:pathLst>
                <a:path extrusionOk="0" h="16654" w="15122">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712266" y="2008336"/>
              <a:ext cx="96062" cy="148743"/>
            </a:xfrm>
            <a:custGeom>
              <a:rect b="b" l="l" r="r" t="t"/>
              <a:pathLst>
                <a:path extrusionOk="0" h="4334" w="2799">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807127" y="2053226"/>
              <a:ext cx="25225" cy="46915"/>
            </a:xfrm>
            <a:custGeom>
              <a:rect b="b" l="l" r="r" t="t"/>
              <a:pathLst>
                <a:path extrusionOk="0" h="1367" w="735">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786226" y="1941309"/>
              <a:ext cx="53093" cy="96474"/>
            </a:xfrm>
            <a:custGeom>
              <a:rect b="b" l="l" r="r" t="t"/>
              <a:pathLst>
                <a:path extrusionOk="0" h="2811" w="1547">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826518" y="1904518"/>
              <a:ext cx="41836" cy="79828"/>
            </a:xfrm>
            <a:custGeom>
              <a:rect b="b" l="l" r="r" t="t"/>
              <a:pathLst>
                <a:path extrusionOk="0" h="2326" w="1219">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
            <p:cNvSpPr/>
            <p:nvPr/>
          </p:nvSpPr>
          <p:spPr>
            <a:xfrm>
              <a:off x="6838118" y="1806157"/>
              <a:ext cx="59682" cy="168134"/>
            </a:xfrm>
            <a:custGeom>
              <a:rect b="b" l="l" r="r" t="t"/>
              <a:pathLst>
                <a:path extrusionOk="0" h="4899" w="1739">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
            <p:cNvSpPr/>
            <p:nvPr/>
          </p:nvSpPr>
          <p:spPr>
            <a:xfrm>
              <a:off x="6886921" y="1804990"/>
              <a:ext cx="41081" cy="180523"/>
            </a:xfrm>
            <a:custGeom>
              <a:rect b="b" l="l" r="r" t="t"/>
              <a:pathLst>
                <a:path extrusionOk="0" h="5260" w="1197">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6887710" y="1706629"/>
              <a:ext cx="36414" cy="114286"/>
            </a:xfrm>
            <a:custGeom>
              <a:rect b="b" l="l" r="r" t="t"/>
              <a:pathLst>
                <a:path extrusionOk="0" h="3330" w="1061">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6891554" y="1632291"/>
              <a:ext cx="63561" cy="208769"/>
            </a:xfrm>
            <a:custGeom>
              <a:rect b="b" l="l" r="r" t="t"/>
              <a:pathLst>
                <a:path extrusionOk="0" h="6083" w="1852">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6848585" y="1500606"/>
              <a:ext cx="83295" cy="140609"/>
            </a:xfrm>
            <a:custGeom>
              <a:rect b="b" l="l" r="r" t="t"/>
              <a:pathLst>
                <a:path extrusionOk="0" h="4097" w="2427">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6885376" y="1485882"/>
              <a:ext cx="27147" cy="40326"/>
            </a:xfrm>
            <a:custGeom>
              <a:rect b="b" l="l" r="r" t="t"/>
              <a:pathLst>
                <a:path extrusionOk="0" h="1175" w="791">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6690199" y="2062939"/>
              <a:ext cx="61982" cy="77460"/>
            </a:xfrm>
            <a:custGeom>
              <a:rect b="b" l="l" r="r" t="t"/>
              <a:pathLst>
                <a:path extrusionOk="0" h="2257" w="1806">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6659208" y="2116753"/>
              <a:ext cx="57726" cy="56971"/>
            </a:xfrm>
            <a:custGeom>
              <a:rect b="b" l="l" r="r" t="t"/>
              <a:pathLst>
                <a:path extrusionOk="0" h="1660" w="1682">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6618161" y="2205813"/>
              <a:ext cx="69361" cy="38541"/>
            </a:xfrm>
            <a:custGeom>
              <a:rect b="b" l="l" r="r" t="t"/>
              <a:pathLst>
                <a:path extrusionOk="0" h="1123" w="2021">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6609649" y="2237971"/>
              <a:ext cx="72038" cy="28897"/>
            </a:xfrm>
            <a:custGeom>
              <a:rect b="b" l="l" r="r" t="t"/>
              <a:pathLst>
                <a:path extrusionOk="0" h="842" w="2099">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6542245" y="2227915"/>
              <a:ext cx="47670" cy="20077"/>
            </a:xfrm>
            <a:custGeom>
              <a:rect b="b" l="l" r="r" t="t"/>
              <a:pathLst>
                <a:path extrusionOk="0" h="585" w="1389">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6485308" y="2243393"/>
              <a:ext cx="106529" cy="47053"/>
            </a:xfrm>
            <a:custGeom>
              <a:rect b="b" l="l" r="r" t="t"/>
              <a:pathLst>
                <a:path extrusionOk="0" h="1371" w="3104">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6332721" y="2255783"/>
              <a:ext cx="79828" cy="48837"/>
            </a:xfrm>
            <a:custGeom>
              <a:rect b="b" l="l" r="r" t="t"/>
              <a:pathLst>
                <a:path extrusionOk="0" h="1423" w="2326">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6282786" y="2262372"/>
              <a:ext cx="103440" cy="56971"/>
            </a:xfrm>
            <a:custGeom>
              <a:rect b="b" l="l" r="r" t="t"/>
              <a:pathLst>
                <a:path extrusionOk="0" h="1660" w="3014">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6435750" y="2284680"/>
              <a:ext cx="54637" cy="24196"/>
            </a:xfrm>
            <a:custGeom>
              <a:rect b="b" l="l" r="r" t="t"/>
              <a:pathLst>
                <a:path extrusionOk="0" h="705" w="1592">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6219637" y="2272428"/>
              <a:ext cx="86418" cy="52716"/>
            </a:xfrm>
            <a:custGeom>
              <a:rect b="b" l="l" r="r" t="t"/>
              <a:pathLst>
                <a:path extrusionOk="0" h="1536" w="2518">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6126321" y="2248438"/>
              <a:ext cx="194045" cy="113874"/>
            </a:xfrm>
            <a:custGeom>
              <a:rect b="b" l="l" r="r" t="t"/>
              <a:pathLst>
                <a:path extrusionOk="0" h="3318" w="5654">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7004638" y="3111278"/>
              <a:ext cx="792792" cy="596859"/>
            </a:xfrm>
            <a:custGeom>
              <a:rect b="b" l="l" r="r" t="t"/>
              <a:pathLst>
                <a:path extrusionOk="0" h="17391" w="2310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7013184" y="3020124"/>
              <a:ext cx="814448" cy="505671"/>
            </a:xfrm>
            <a:custGeom>
              <a:rect b="b" l="l" r="r" t="t"/>
              <a:pathLst>
                <a:path extrusionOk="0" h="14734" w="23731">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7027118" y="3015937"/>
              <a:ext cx="790458" cy="513084"/>
            </a:xfrm>
            <a:custGeom>
              <a:rect b="b" l="l" r="r" t="t"/>
              <a:pathLst>
                <a:path extrusionOk="0" h="14950" w="23032">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7037586" y="3042809"/>
              <a:ext cx="764512" cy="460712"/>
            </a:xfrm>
            <a:custGeom>
              <a:rect b="b" l="l" r="r" t="t"/>
              <a:pathLst>
                <a:path extrusionOk="0" h="13424" w="22276">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7108456" y="3067314"/>
              <a:ext cx="636327" cy="406383"/>
            </a:xfrm>
            <a:custGeom>
              <a:rect b="b" l="l" r="r" t="t"/>
              <a:pathLst>
                <a:path extrusionOk="0" h="11841" w="18541">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7178606" y="3246807"/>
              <a:ext cx="57623" cy="47705"/>
            </a:xfrm>
            <a:custGeom>
              <a:rect b="b" l="l" r="r" t="t"/>
              <a:pathLst>
                <a:path extrusionOk="0" h="1390" w="1679">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7162579" y="3171715"/>
              <a:ext cx="64419" cy="44650"/>
            </a:xfrm>
            <a:custGeom>
              <a:rect b="b" l="l" r="r" t="t"/>
              <a:pathLst>
                <a:path extrusionOk="0" h="1301" w="1877">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7141953" y="3211149"/>
              <a:ext cx="71866" cy="36379"/>
            </a:xfrm>
            <a:custGeom>
              <a:rect b="b" l="l" r="r" t="t"/>
              <a:pathLst>
                <a:path extrusionOk="0" h="1060" w="2094">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7148336" y="3127339"/>
              <a:ext cx="72415" cy="35247"/>
            </a:xfrm>
            <a:custGeom>
              <a:rect b="b" l="l" r="r" t="t"/>
              <a:pathLst>
                <a:path extrusionOk="0" h="1027" w="211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7220751" y="3123839"/>
              <a:ext cx="45371" cy="57280"/>
            </a:xfrm>
            <a:custGeom>
              <a:rect b="b" l="l" r="r" t="t"/>
              <a:pathLst>
                <a:path extrusionOk="0" h="1669" w="1322">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7214162" y="3210325"/>
              <a:ext cx="64281" cy="44204"/>
            </a:xfrm>
            <a:custGeom>
              <a:rect b="b" l="l" r="r" t="t"/>
              <a:pathLst>
                <a:path extrusionOk="0" h="1288" w="1873">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7566972" y="3270248"/>
              <a:ext cx="73239" cy="35830"/>
            </a:xfrm>
            <a:custGeom>
              <a:rect b="b" l="l" r="r" t="t"/>
              <a:pathLst>
                <a:path extrusionOk="0" h="1044" w="2134">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7424475" y="3226696"/>
              <a:ext cx="85628" cy="35624"/>
            </a:xfrm>
            <a:custGeom>
              <a:rect b="b" l="l" r="r" t="t"/>
              <a:pathLst>
                <a:path extrusionOk="0" h="1038" w="2495">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7253287" y="3326395"/>
              <a:ext cx="88305" cy="42214"/>
            </a:xfrm>
            <a:custGeom>
              <a:rect b="b" l="l" r="r" t="t"/>
              <a:pathLst>
                <a:path extrusionOk="0" h="1230" w="2573">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7260631" y="3271174"/>
              <a:ext cx="73685" cy="42454"/>
            </a:xfrm>
            <a:custGeom>
              <a:rect b="b" l="l" r="r" t="t"/>
              <a:pathLst>
                <a:path extrusionOk="0" h="1237" w="2147">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7337336" y="3332195"/>
              <a:ext cx="88683" cy="45852"/>
            </a:xfrm>
            <a:custGeom>
              <a:rect b="b" l="l" r="r" t="t"/>
              <a:pathLst>
                <a:path extrusionOk="0" h="1336" w="2584">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7224252" y="3267708"/>
              <a:ext cx="60369" cy="58378"/>
            </a:xfrm>
            <a:custGeom>
              <a:rect b="b" l="l" r="r" t="t"/>
              <a:pathLst>
                <a:path extrusionOk="0" h="1701" w="1759">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7239524" y="3177481"/>
              <a:ext cx="76740" cy="45646"/>
            </a:xfrm>
            <a:custGeom>
              <a:rect b="b" l="l" r="r" t="t"/>
              <a:pathLst>
                <a:path extrusionOk="0" h="1330" w="2236">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7612274" y="3305460"/>
              <a:ext cx="80995" cy="39262"/>
            </a:xfrm>
            <a:custGeom>
              <a:rect b="b" l="l" r="r" t="t"/>
              <a:pathLst>
                <a:path extrusionOk="0" h="1144" w="236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7604964" y="3239051"/>
              <a:ext cx="57932" cy="48082"/>
            </a:xfrm>
            <a:custGeom>
              <a:rect b="b" l="l" r="r" t="t"/>
              <a:pathLst>
                <a:path extrusionOk="0" h="1401" w="1688">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7616941" y="3351140"/>
              <a:ext cx="64384" cy="44479"/>
            </a:xfrm>
            <a:custGeom>
              <a:rect b="b" l="l" r="r" t="t"/>
              <a:pathLst>
                <a:path extrusionOk="0" h="1296" w="1876">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7539104" y="3304293"/>
              <a:ext cx="71454" cy="36688"/>
            </a:xfrm>
            <a:custGeom>
              <a:rect b="b" l="l" r="r" t="t"/>
              <a:pathLst>
                <a:path extrusionOk="0" h="1069" w="2082">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7471184" y="3191689"/>
              <a:ext cx="72964" cy="35178"/>
            </a:xfrm>
            <a:custGeom>
              <a:rect b="b" l="l" r="r" t="t"/>
              <a:pathLst>
                <a:path extrusionOk="0" h="1025" w="2126">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7685410" y="3321831"/>
              <a:ext cx="45405" cy="57280"/>
            </a:xfrm>
            <a:custGeom>
              <a:rect b="b" l="l" r="r" t="t"/>
              <a:pathLst>
                <a:path extrusionOk="0" h="1669" w="1323">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7513570" y="3226799"/>
              <a:ext cx="64659" cy="44513"/>
            </a:xfrm>
            <a:custGeom>
              <a:rect b="b" l="l" r="r" t="t"/>
              <a:pathLst>
                <a:path extrusionOk="0" h="1297" w="1884">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7314102" y="3083856"/>
              <a:ext cx="72827" cy="35796"/>
            </a:xfrm>
            <a:custGeom>
              <a:rect b="b" l="l" r="r" t="t"/>
              <a:pathLst>
                <a:path extrusionOk="0" h="1043" w="2122">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7398941" y="3131217"/>
              <a:ext cx="85972" cy="35830"/>
            </a:xfrm>
            <a:custGeom>
              <a:rect b="b" l="l" r="r" t="t"/>
              <a:pathLst>
                <a:path extrusionOk="0" h="1044" w="2505">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7542604" y="3139386"/>
              <a:ext cx="88305" cy="42214"/>
            </a:xfrm>
            <a:custGeom>
              <a:rect b="b" l="l" r="r" t="t"/>
              <a:pathLst>
                <a:path extrusionOk="0" h="1230" w="2573">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7550258" y="3194366"/>
              <a:ext cx="73308" cy="42488"/>
            </a:xfrm>
            <a:custGeom>
              <a:rect b="b" l="l" r="r" t="t"/>
              <a:pathLst>
                <a:path extrusionOk="0" h="1238" w="2136">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7458143" y="3129948"/>
              <a:ext cx="88717" cy="45817"/>
            </a:xfrm>
            <a:custGeom>
              <a:rect b="b" l="l" r="r" t="t"/>
              <a:pathLst>
                <a:path extrusionOk="0" h="1335" w="2585">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7599610" y="3181908"/>
              <a:ext cx="60335" cy="58378"/>
            </a:xfrm>
            <a:custGeom>
              <a:rect b="b" l="l" r="r" t="t"/>
              <a:pathLst>
                <a:path extrusionOk="0" h="1701" w="1758">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7406457" y="3083478"/>
              <a:ext cx="76740" cy="45852"/>
            </a:xfrm>
            <a:custGeom>
              <a:rect b="b" l="l" r="r" t="t"/>
              <a:pathLst>
                <a:path extrusionOk="0" h="1336" w="2236">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7267598" y="3134855"/>
              <a:ext cx="80995" cy="39193"/>
            </a:xfrm>
            <a:custGeom>
              <a:rect b="b" l="l" r="r" t="t"/>
              <a:pathLst>
                <a:path extrusionOk="0" h="1142" w="236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7435869" y="3172401"/>
              <a:ext cx="50656" cy="50622"/>
            </a:xfrm>
            <a:custGeom>
              <a:rect b="b" l="l" r="r" t="t"/>
              <a:pathLst>
                <a:path extrusionOk="0" h="1475" w="1476">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7470326" y="3397129"/>
              <a:ext cx="67233" cy="42145"/>
            </a:xfrm>
            <a:custGeom>
              <a:rect b="b" l="l" r="r" t="t"/>
              <a:pathLst>
                <a:path extrusionOk="0" h="1228" w="1959">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7281052" y="3222371"/>
              <a:ext cx="67542" cy="39228"/>
            </a:xfrm>
            <a:custGeom>
              <a:rect b="b" l="l" r="r" t="t"/>
              <a:pathLst>
                <a:path extrusionOk="0" h="1143" w="1968">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7543874" y="3434709"/>
              <a:ext cx="72690" cy="33256"/>
            </a:xfrm>
            <a:custGeom>
              <a:rect b="b" l="l" r="r" t="t"/>
              <a:pathLst>
                <a:path extrusionOk="0" h="969" w="2118">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7345848" y="3134444"/>
              <a:ext cx="44513" cy="57040"/>
            </a:xfrm>
            <a:custGeom>
              <a:rect b="b" l="l" r="r" t="t"/>
              <a:pathLst>
                <a:path extrusionOk="0" h="1662" w="1297">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7483711" y="3328352"/>
              <a:ext cx="62394" cy="48391"/>
            </a:xfrm>
            <a:custGeom>
              <a:rect b="b" l="l" r="r" t="t"/>
              <a:pathLst>
                <a:path extrusionOk="0" h="1410" w="1818">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7540236" y="3345923"/>
              <a:ext cx="72072" cy="38782"/>
            </a:xfrm>
            <a:custGeom>
              <a:rect b="b" l="l" r="r" t="t"/>
              <a:pathLst>
                <a:path extrusionOk="0" h="1130" w="210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7234308" y="3096966"/>
              <a:ext cx="82780" cy="37615"/>
            </a:xfrm>
            <a:custGeom>
              <a:rect b="b" l="l" r="r" t="t"/>
              <a:pathLst>
                <a:path extrusionOk="0" h="1096" w="2412">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7412051" y="3359034"/>
              <a:ext cx="70528" cy="33222"/>
            </a:xfrm>
            <a:custGeom>
              <a:rect b="b" l="l" r="r" t="t"/>
              <a:pathLst>
                <a:path extrusionOk="0" h="968" w="2055">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7562338" y="3382714"/>
              <a:ext cx="69223" cy="46469"/>
            </a:xfrm>
            <a:custGeom>
              <a:rect b="b" l="l" r="r" t="t"/>
              <a:pathLst>
                <a:path extrusionOk="0" h="1354" w="2017">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7423480" y="3289536"/>
              <a:ext cx="85869" cy="43930"/>
            </a:xfrm>
            <a:custGeom>
              <a:rect b="b" l="l" r="r" t="t"/>
              <a:pathLst>
                <a:path extrusionOk="0" h="1280" w="2502">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7386517" y="3176554"/>
              <a:ext cx="56800" cy="59408"/>
            </a:xfrm>
            <a:custGeom>
              <a:rect b="b" l="l" r="r" t="t"/>
              <a:pathLst>
                <a:path extrusionOk="0" h="1731" w="1655">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7637980" y="3388171"/>
              <a:ext cx="75813" cy="50588"/>
            </a:xfrm>
            <a:custGeom>
              <a:rect b="b" l="l" r="r" t="t"/>
              <a:pathLst>
                <a:path extrusionOk="0" h="1474" w="2209">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7483711" y="3262903"/>
              <a:ext cx="80961" cy="41321"/>
            </a:xfrm>
            <a:custGeom>
              <a:rect b="b" l="l" r="r" t="t"/>
              <a:pathLst>
                <a:path extrusionOk="0" h="1204" w="2359">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7503926" y="3379248"/>
              <a:ext cx="57761" cy="47911"/>
            </a:xfrm>
            <a:custGeom>
              <a:rect b="b" l="l" r="r" t="t"/>
              <a:pathLst>
                <a:path extrusionOk="0" h="1396" w="1683">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7296187" y="3296434"/>
              <a:ext cx="64419" cy="44616"/>
            </a:xfrm>
            <a:custGeom>
              <a:rect b="b" l="l" r="r" t="t"/>
              <a:pathLst>
                <a:path extrusionOk="0" h="1300" w="1877">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7310979" y="3193577"/>
              <a:ext cx="72415" cy="35212"/>
            </a:xfrm>
            <a:custGeom>
              <a:rect b="b" l="l" r="r" t="t"/>
              <a:pathLst>
                <a:path extrusionOk="0" h="1026" w="211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7614230" y="3408695"/>
              <a:ext cx="45337" cy="57211"/>
            </a:xfrm>
            <a:custGeom>
              <a:rect b="b" l="l" r="r" t="t"/>
              <a:pathLst>
                <a:path extrusionOk="0" h="1667" w="1321">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7364037" y="3321179"/>
              <a:ext cx="85972" cy="35830"/>
            </a:xfrm>
            <a:custGeom>
              <a:rect b="b" l="l" r="r" t="t"/>
              <a:pathLst>
                <a:path extrusionOk="0" h="1044" w="2505">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7315612" y="3238502"/>
              <a:ext cx="65517" cy="53917"/>
            </a:xfrm>
            <a:custGeom>
              <a:rect b="b" l="l" r="r" t="t"/>
              <a:pathLst>
                <a:path extrusionOk="0" h="1571" w="1909">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7359404" y="3268497"/>
              <a:ext cx="60369" cy="58344"/>
            </a:xfrm>
            <a:custGeom>
              <a:rect b="b" l="l" r="r" t="t"/>
              <a:pathLst>
                <a:path extrusionOk="0" h="1700" w="1759">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7368465" y="3246224"/>
              <a:ext cx="76740" cy="45852"/>
            </a:xfrm>
            <a:custGeom>
              <a:rect b="b" l="l" r="r" t="t"/>
              <a:pathLst>
                <a:path extrusionOk="0" h="1336" w="2236">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7042219" y="3342835"/>
              <a:ext cx="21107" cy="17640"/>
            </a:xfrm>
            <a:custGeom>
              <a:rect b="b" l="l" r="r" t="t"/>
              <a:pathLst>
                <a:path extrusionOk="0" h="514" w="615">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7049735" y="3409862"/>
              <a:ext cx="18876" cy="17812"/>
            </a:xfrm>
            <a:custGeom>
              <a:rect b="b" l="l" r="r" t="t"/>
              <a:pathLst>
                <a:path extrusionOk="0" h="519" w="55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7078220" y="3373826"/>
              <a:ext cx="21244" cy="17640"/>
            </a:xfrm>
            <a:custGeom>
              <a:rect b="b" l="l" r="r" t="t"/>
              <a:pathLst>
                <a:path extrusionOk="0" h="514" w="619">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7102210" y="3507056"/>
              <a:ext cx="18670" cy="17640"/>
            </a:xfrm>
            <a:custGeom>
              <a:rect b="b" l="l" r="r" t="t"/>
              <a:pathLst>
                <a:path extrusionOk="0" h="514" w="544">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7326079" y="3523289"/>
              <a:ext cx="21244" cy="18052"/>
            </a:xfrm>
            <a:custGeom>
              <a:rect b="b" l="l" r="r" t="t"/>
              <a:pathLst>
                <a:path extrusionOk="0" h="526" w="619">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7559867" y="3640629"/>
              <a:ext cx="21862" cy="17915"/>
            </a:xfrm>
            <a:custGeom>
              <a:rect b="b" l="l" r="r" t="t"/>
              <a:pathLst>
                <a:path extrusionOk="0" h="522" w="637">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7590584" y="3592993"/>
              <a:ext cx="21141" cy="18052"/>
            </a:xfrm>
            <a:custGeom>
              <a:rect b="b" l="l" r="r" t="t"/>
              <a:pathLst>
                <a:path extrusionOk="0" h="526" w="616">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7108456" y="3067520"/>
              <a:ext cx="548777" cy="271506"/>
            </a:xfrm>
            <a:custGeom>
              <a:rect b="b" l="l" r="r" t="t"/>
              <a:pathLst>
                <a:path extrusionOk="0" h="7911" w="1599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4819278" y="3295679"/>
              <a:ext cx="612303" cy="236671"/>
            </a:xfrm>
            <a:custGeom>
              <a:rect b="b" l="l" r="r" t="t"/>
              <a:pathLst>
                <a:path extrusionOk="0" h="6896" w="17841">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4700359" y="3340158"/>
              <a:ext cx="713410" cy="167722"/>
            </a:xfrm>
            <a:custGeom>
              <a:rect b="b" l="l" r="r" t="t"/>
              <a:pathLst>
                <a:path extrusionOk="0" h="4887" w="20787">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4864958" y="2995482"/>
              <a:ext cx="350510" cy="462428"/>
            </a:xfrm>
            <a:custGeom>
              <a:rect b="b" l="l" r="r" t="t"/>
              <a:pathLst>
                <a:path extrusionOk="0" h="13474" w="10213">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4907549" y="3080664"/>
              <a:ext cx="240549" cy="369112"/>
            </a:xfrm>
            <a:custGeom>
              <a:rect b="b" l="l" r="r" t="t"/>
              <a:pathLst>
                <a:path extrusionOk="0" h="10755" w="7009">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4643457" y="3330754"/>
              <a:ext cx="230459" cy="159622"/>
            </a:xfrm>
            <a:custGeom>
              <a:rect b="b" l="l" r="r" t="t"/>
              <a:pathLst>
                <a:path extrusionOk="0" h="4651" w="6715">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4727095" y="3343109"/>
              <a:ext cx="156499" cy="152003"/>
            </a:xfrm>
            <a:custGeom>
              <a:rect b="b" l="l" r="r" t="t"/>
              <a:pathLst>
                <a:path extrusionOk="0" h="4429" w="456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4642290" y="3421084"/>
              <a:ext cx="231626" cy="91806"/>
            </a:xfrm>
            <a:custGeom>
              <a:rect b="b" l="l" r="r" t="t"/>
              <a:pathLst>
                <a:path extrusionOk="0" h="2675" w="6749">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4746451" y="3437352"/>
              <a:ext cx="123209" cy="30236"/>
            </a:xfrm>
            <a:custGeom>
              <a:rect b="b" l="l" r="r" t="t"/>
              <a:pathLst>
                <a:path extrusionOk="0" h="881" w="359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4772019" y="3445108"/>
              <a:ext cx="70116" cy="13591"/>
            </a:xfrm>
            <a:custGeom>
              <a:rect b="b" l="l" r="r" t="t"/>
              <a:pathLst>
                <a:path extrusionOk="0" h="396" w="2043">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4783654" y="3435018"/>
              <a:ext cx="58481" cy="10776"/>
            </a:xfrm>
            <a:custGeom>
              <a:rect b="b" l="l" r="r" t="t"/>
              <a:pathLst>
                <a:path extrusionOk="0" h="314" w="1704">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4792543" y="3188017"/>
              <a:ext cx="160755" cy="264092"/>
            </a:xfrm>
            <a:custGeom>
              <a:rect b="b" l="l" r="r" t="t"/>
              <a:pathLst>
                <a:path extrusionOk="0" h="7695" w="4684">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4801054" y="3306455"/>
              <a:ext cx="133642" cy="147988"/>
            </a:xfrm>
            <a:custGeom>
              <a:rect b="b" l="l" r="r" t="t"/>
              <a:pathLst>
                <a:path extrusionOk="0" h="4312" w="3894">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4761552" y="3190282"/>
              <a:ext cx="110819" cy="262273"/>
            </a:xfrm>
            <a:custGeom>
              <a:rect b="b" l="l" r="r" t="t"/>
              <a:pathLst>
                <a:path extrusionOk="0" h="7642" w="3229">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4827000" y="3371114"/>
              <a:ext cx="60060" cy="88752"/>
            </a:xfrm>
            <a:custGeom>
              <a:rect b="b" l="l" r="r" t="t"/>
              <a:pathLst>
                <a:path extrusionOk="0" h="2586" w="175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4847146" y="3377326"/>
              <a:ext cx="33359" cy="74406"/>
            </a:xfrm>
            <a:custGeom>
              <a:rect b="b" l="l" r="r" t="t"/>
              <a:pathLst>
                <a:path extrusionOk="0" h="2168" w="972">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4865335" y="3387794"/>
              <a:ext cx="17881" cy="69738"/>
            </a:xfrm>
            <a:custGeom>
              <a:rect b="b" l="l" r="r" t="t"/>
              <a:pathLst>
                <a:path extrusionOk="0" h="2032" w="521">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4870381" y="3332436"/>
              <a:ext cx="223114" cy="131686"/>
            </a:xfrm>
            <a:custGeom>
              <a:rect b="b" l="l" r="r" t="t"/>
              <a:pathLst>
                <a:path extrusionOk="0" h="3837" w="6501">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4861869" y="3366344"/>
              <a:ext cx="131686" cy="105225"/>
            </a:xfrm>
            <a:custGeom>
              <a:rect b="b" l="l" r="r" t="t"/>
              <a:pathLst>
                <a:path extrusionOk="0" h="3066" w="3837">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4862624" y="3304980"/>
              <a:ext cx="228537" cy="148297"/>
            </a:xfrm>
            <a:custGeom>
              <a:rect b="b" l="l" r="r" t="t"/>
              <a:pathLst>
                <a:path extrusionOk="0" h="4321" w="6659">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4868836" y="3367648"/>
              <a:ext cx="74406" cy="86795"/>
            </a:xfrm>
            <a:custGeom>
              <a:rect b="b" l="l" r="r" t="t"/>
              <a:pathLst>
                <a:path extrusionOk="0" h="2529" w="2168">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4874259" y="3380415"/>
              <a:ext cx="85628" cy="70528"/>
            </a:xfrm>
            <a:custGeom>
              <a:rect b="b" l="l" r="r" t="t"/>
              <a:pathLst>
                <a:path extrusionOk="0" h="2055" w="2495">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4876970" y="3414907"/>
              <a:ext cx="60438" cy="34114"/>
            </a:xfrm>
            <a:custGeom>
              <a:rect b="b" l="l" r="r" t="t"/>
              <a:pathLst>
                <a:path extrusionOk="0" h="994" w="1761">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
            <p:cNvSpPr/>
            <p:nvPr/>
          </p:nvSpPr>
          <p:spPr>
            <a:xfrm>
              <a:off x="4892071" y="3432410"/>
              <a:ext cx="48837" cy="10776"/>
            </a:xfrm>
            <a:custGeom>
              <a:rect b="b" l="l" r="r" t="t"/>
              <a:pathLst>
                <a:path extrusionOk="0" h="314" w="1423">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
            <p:cNvSpPr/>
            <p:nvPr/>
          </p:nvSpPr>
          <p:spPr>
            <a:xfrm>
              <a:off x="4865335" y="3450531"/>
              <a:ext cx="200257" cy="172870"/>
            </a:xfrm>
            <a:custGeom>
              <a:rect b="b" l="l" r="r" t="t"/>
              <a:pathLst>
                <a:path extrusionOk="0" h="5037" w="5835">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4865335" y="3450531"/>
              <a:ext cx="129592" cy="117203"/>
            </a:xfrm>
            <a:custGeom>
              <a:rect b="b" l="l" r="r" t="t"/>
              <a:pathLst>
                <a:path extrusionOk="0" h="3415" w="3776">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4864958" y="3448575"/>
              <a:ext cx="228914" cy="139854"/>
            </a:xfrm>
            <a:custGeom>
              <a:rect b="b" l="l" r="r" t="t"/>
              <a:pathLst>
                <a:path extrusionOk="0" h="4075" w="667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4875048" y="3450531"/>
              <a:ext cx="120463" cy="79416"/>
            </a:xfrm>
            <a:custGeom>
              <a:rect b="b" l="l" r="r" t="t"/>
              <a:pathLst>
                <a:path extrusionOk="0" h="2314" w="351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4880059" y="3459420"/>
              <a:ext cx="59305" cy="54637"/>
            </a:xfrm>
            <a:custGeom>
              <a:rect b="b" l="l" r="r" t="t"/>
              <a:pathLst>
                <a:path extrusionOk="0" h="1592" w="1728">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4880471" y="3463298"/>
              <a:ext cx="50759" cy="62771"/>
            </a:xfrm>
            <a:custGeom>
              <a:rect b="b" l="l" r="r" t="t"/>
              <a:pathLst>
                <a:path extrusionOk="0" h="1829" w="1479">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4720505" y="3447819"/>
              <a:ext cx="163089" cy="206126"/>
            </a:xfrm>
            <a:custGeom>
              <a:rect b="b" l="l" r="r" t="t"/>
              <a:pathLst>
                <a:path extrusionOk="0" h="6006" w="4752">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4864203" y="3429218"/>
              <a:ext cx="3123" cy="5079"/>
            </a:xfrm>
            <a:custGeom>
              <a:rect b="b" l="l" r="r" t="t"/>
              <a:pathLst>
                <a:path extrusionOk="0" h="148" w="91">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4776275" y="3447819"/>
              <a:ext cx="107319" cy="145277"/>
            </a:xfrm>
            <a:custGeom>
              <a:rect b="b" l="l" r="r" t="t"/>
              <a:pathLst>
                <a:path extrusionOk="0" h="4233" w="3127">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4745696" y="3454786"/>
              <a:ext cx="156465" cy="227610"/>
            </a:xfrm>
            <a:custGeom>
              <a:rect b="b" l="l" r="r" t="t"/>
              <a:pathLst>
                <a:path extrusionOk="0" h="6632" w="4559">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4832834" y="3466387"/>
              <a:ext cx="36414" cy="110819"/>
            </a:xfrm>
            <a:custGeom>
              <a:rect b="b" l="l" r="r" t="t"/>
              <a:pathLst>
                <a:path extrusionOk="0" h="3229" w="1061">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4792165" y="3453242"/>
              <a:ext cx="78627" cy="128220"/>
            </a:xfrm>
            <a:custGeom>
              <a:rect b="b" l="l" r="r" t="t"/>
              <a:pathLst>
                <a:path extrusionOk="0" h="3736" w="2291">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4806889" y="3453242"/>
              <a:ext cx="62771" cy="86383"/>
            </a:xfrm>
            <a:custGeom>
              <a:rect b="b" l="l" r="r" t="t"/>
              <a:pathLst>
                <a:path extrusionOk="0" h="2517" w="1829">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4808021" y="3453242"/>
              <a:ext cx="61639" cy="60815"/>
            </a:xfrm>
            <a:custGeom>
              <a:rect b="b" l="l" r="r" t="t"/>
              <a:pathLst>
                <a:path extrusionOk="0" h="1772" w="1796">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291727" y="2172145"/>
              <a:ext cx="670819" cy="635435"/>
            </a:xfrm>
            <a:custGeom>
              <a:rect b="b" l="l" r="r" t="t"/>
              <a:pathLst>
                <a:path extrusionOk="0" h="18515" w="19546">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264614" y="2167889"/>
              <a:ext cx="702565" cy="820248"/>
            </a:xfrm>
            <a:custGeom>
              <a:rect b="b" l="l" r="r" t="t"/>
              <a:pathLst>
                <a:path extrusionOk="0" h="23900" w="20471">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05729" y="2492797"/>
              <a:ext cx="122797" cy="149120"/>
            </a:xfrm>
            <a:custGeom>
              <a:rect b="b" l="l" r="r" t="t"/>
              <a:pathLst>
                <a:path extrusionOk="0" h="4345" w="3578">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95579" y="2636460"/>
              <a:ext cx="46126" cy="50794"/>
            </a:xfrm>
            <a:custGeom>
              <a:rect b="b" l="l" r="r" t="t"/>
              <a:pathLst>
                <a:path extrusionOk="0" h="1480" w="1344">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3646598" y="2273973"/>
              <a:ext cx="327276" cy="265328"/>
            </a:xfrm>
            <a:custGeom>
              <a:rect b="b" l="l" r="r" t="t"/>
              <a:pathLst>
                <a:path extrusionOk="0" h="7731" w="9536">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3804607" y="2288318"/>
              <a:ext cx="938000" cy="603792"/>
            </a:xfrm>
            <a:custGeom>
              <a:rect b="b" l="l" r="r" t="t"/>
              <a:pathLst>
                <a:path extrusionOk="0" h="17593" w="27331">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3804607" y="2288318"/>
              <a:ext cx="424504" cy="333076"/>
            </a:xfrm>
            <a:custGeom>
              <a:rect b="b" l="l" r="r" t="t"/>
              <a:pathLst>
                <a:path extrusionOk="0" h="9705" w="12369">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3829386" y="1922948"/>
              <a:ext cx="1020128" cy="964907"/>
            </a:xfrm>
            <a:custGeom>
              <a:rect b="b" l="l" r="r" t="t"/>
              <a:pathLst>
                <a:path extrusionOk="0" h="28115" w="29724">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3670999" y="1789134"/>
              <a:ext cx="1193238" cy="674251"/>
            </a:xfrm>
            <a:custGeom>
              <a:rect b="b" l="l" r="r" t="t"/>
              <a:pathLst>
                <a:path extrusionOk="0" h="19646" w="34768">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3829386" y="1922948"/>
              <a:ext cx="1020128" cy="645010"/>
            </a:xfrm>
            <a:custGeom>
              <a:rect b="b" l="l" r="r" t="t"/>
              <a:pathLst>
                <a:path extrusionOk="0" h="18794" w="29724">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3670622" y="1787589"/>
              <a:ext cx="1193615" cy="602213"/>
            </a:xfrm>
            <a:custGeom>
              <a:rect b="b" l="l" r="r" t="t"/>
              <a:pathLst>
                <a:path extrusionOk="0" h="17547" w="34779">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4356850" y="2633372"/>
              <a:ext cx="88717" cy="69361"/>
            </a:xfrm>
            <a:custGeom>
              <a:rect b="b" l="l" r="r" t="t"/>
              <a:pathLst>
                <a:path extrusionOk="0" h="2021" w="2585">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4131848" y="2561334"/>
              <a:ext cx="246726" cy="123209"/>
            </a:xfrm>
            <a:custGeom>
              <a:rect b="b" l="l" r="r" t="t"/>
              <a:pathLst>
                <a:path extrusionOk="0" h="3590" w="7189">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4360729" y="2399481"/>
              <a:ext cx="134809" cy="204890"/>
            </a:xfrm>
            <a:custGeom>
              <a:rect b="b" l="l" r="r" t="t"/>
              <a:pathLst>
                <a:path extrusionOk="0" h="5970" w="3928">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4734061" y="2222493"/>
              <a:ext cx="19391" cy="302496"/>
            </a:xfrm>
            <a:custGeom>
              <a:rect b="b" l="l" r="r" t="t"/>
              <a:pathLst>
                <a:path extrusionOk="0" h="8814" w="565">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3997486" y="2297997"/>
              <a:ext cx="164221" cy="138310"/>
            </a:xfrm>
            <a:custGeom>
              <a:rect b="b" l="l" r="r" t="t"/>
              <a:pathLst>
                <a:path extrusionOk="0" h="4030" w="4785">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4462213" y="2037748"/>
              <a:ext cx="79794" cy="328065"/>
            </a:xfrm>
            <a:custGeom>
              <a:rect b="b" l="l" r="r" t="t"/>
              <a:pathLst>
                <a:path extrusionOk="0" h="9559" w="2325">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4747995" y="1944020"/>
              <a:ext cx="29858" cy="219614"/>
            </a:xfrm>
            <a:custGeom>
              <a:rect b="b" l="l" r="r" t="t"/>
              <a:pathLst>
                <a:path extrusionOk="0" h="6399" w="87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4490115" y="2431261"/>
              <a:ext cx="39674" cy="35384"/>
            </a:xfrm>
            <a:custGeom>
              <a:rect b="b" l="l" r="r" t="t"/>
              <a:pathLst>
                <a:path extrusionOk="0" h="1031" w="1156">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4601827" y="2487958"/>
              <a:ext cx="39640" cy="34903"/>
            </a:xfrm>
            <a:custGeom>
              <a:rect b="b" l="l" r="r" t="t"/>
              <a:pathLst>
                <a:path extrusionOk="0" h="1017" w="1155">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4754791" y="2297859"/>
              <a:ext cx="38095" cy="37374"/>
            </a:xfrm>
            <a:custGeom>
              <a:rect b="b" l="l" r="r" t="t"/>
              <a:pathLst>
                <a:path extrusionOk="0" h="1089" w="111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4609308" y="2752325"/>
              <a:ext cx="39262" cy="31849"/>
            </a:xfrm>
            <a:custGeom>
              <a:rect b="b" l="l" r="r" t="t"/>
              <a:pathLst>
                <a:path extrusionOk="0" h="928" w="1144">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4618643" y="2364474"/>
              <a:ext cx="49043" cy="35247"/>
            </a:xfrm>
            <a:custGeom>
              <a:rect b="b" l="l" r="r" t="t"/>
              <a:pathLst>
                <a:path extrusionOk="0" h="1027" w="1429">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4268923" y="2514384"/>
              <a:ext cx="39537" cy="31609"/>
            </a:xfrm>
            <a:custGeom>
              <a:rect b="b" l="l" r="r" t="t"/>
              <a:pathLst>
                <a:path extrusionOk="0" h="921" w="1152">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4620565" y="2595620"/>
              <a:ext cx="39811" cy="30579"/>
            </a:xfrm>
            <a:custGeom>
              <a:rect b="b" l="l" r="r" t="t"/>
              <a:pathLst>
                <a:path extrusionOk="0" h="891" w="116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4362891" y="2314161"/>
              <a:ext cx="39777" cy="30373"/>
            </a:xfrm>
            <a:custGeom>
              <a:rect b="b" l="l" r="r" t="t"/>
              <a:pathLst>
                <a:path extrusionOk="0" h="885" w="1159">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4719407" y="2632102"/>
              <a:ext cx="38404" cy="37512"/>
            </a:xfrm>
            <a:custGeom>
              <a:rect b="b" l="l" r="r" t="t"/>
              <a:pathLst>
                <a:path extrusionOk="0" h="1093" w="1119">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4556421" y="2639652"/>
              <a:ext cx="38027" cy="37649"/>
            </a:xfrm>
            <a:custGeom>
              <a:rect b="b" l="l" r="r" t="t"/>
              <a:pathLst>
                <a:path extrusionOk="0" h="1097" w="1108">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4644418" y="2677816"/>
              <a:ext cx="55049" cy="32226"/>
            </a:xfrm>
            <a:custGeom>
              <a:rect b="b" l="l" r="r" t="t"/>
              <a:pathLst>
                <a:path extrusionOk="0" h="939" w="1604">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4673693" y="2771578"/>
              <a:ext cx="54878" cy="32398"/>
            </a:xfrm>
            <a:custGeom>
              <a:rect b="b" l="l" r="r" t="t"/>
              <a:pathLst>
                <a:path extrusionOk="0" h="944" w="1599">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3918756" y="2435585"/>
              <a:ext cx="38953" cy="32158"/>
            </a:xfrm>
            <a:custGeom>
              <a:rect b="b" l="l" r="r" t="t"/>
              <a:pathLst>
                <a:path extrusionOk="0" h="937" w="1135">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4462350" y="2706816"/>
              <a:ext cx="49078" cy="35178"/>
            </a:xfrm>
            <a:custGeom>
              <a:rect b="b" l="l" r="r" t="t"/>
              <a:pathLst>
                <a:path extrusionOk="0" h="1025" w="143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4394774" y="2598297"/>
              <a:ext cx="39228" cy="31952"/>
            </a:xfrm>
            <a:custGeom>
              <a:rect b="b" l="l" r="r" t="t"/>
              <a:pathLst>
                <a:path extrusionOk="0" h="931" w="1143">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
            <p:cNvSpPr/>
            <p:nvPr/>
          </p:nvSpPr>
          <p:spPr>
            <a:xfrm>
              <a:off x="4174851" y="2280665"/>
              <a:ext cx="47979" cy="35212"/>
            </a:xfrm>
            <a:custGeom>
              <a:rect b="b" l="l" r="r" t="t"/>
              <a:pathLst>
                <a:path extrusionOk="0" h="1026" w="1398">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
            <p:cNvSpPr/>
            <p:nvPr/>
          </p:nvSpPr>
          <p:spPr>
            <a:xfrm>
              <a:off x="4522238" y="2579009"/>
              <a:ext cx="39777" cy="35109"/>
            </a:xfrm>
            <a:custGeom>
              <a:rect b="b" l="l" r="r" t="t"/>
              <a:pathLst>
                <a:path extrusionOk="0" h="1023" w="1159">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
            <p:cNvSpPr/>
            <p:nvPr/>
          </p:nvSpPr>
          <p:spPr>
            <a:xfrm>
              <a:off x="4541114" y="2709871"/>
              <a:ext cx="39537" cy="34972"/>
            </a:xfrm>
            <a:custGeom>
              <a:rect b="b" l="l" r="r" t="t"/>
              <a:pathLst>
                <a:path extrusionOk="0" h="1019" w="1152">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
            <p:cNvSpPr/>
            <p:nvPr/>
          </p:nvSpPr>
          <p:spPr>
            <a:xfrm>
              <a:off x="4608519" y="2048765"/>
              <a:ext cx="39262" cy="31849"/>
            </a:xfrm>
            <a:custGeom>
              <a:rect b="b" l="l" r="r" t="t"/>
              <a:pathLst>
                <a:path extrusionOk="0" h="928" w="1144">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
            <p:cNvSpPr/>
            <p:nvPr/>
          </p:nvSpPr>
          <p:spPr>
            <a:xfrm>
              <a:off x="4677125" y="2814856"/>
              <a:ext cx="48975" cy="34869"/>
            </a:xfrm>
            <a:custGeom>
              <a:rect b="b" l="l" r="r" t="t"/>
              <a:pathLst>
                <a:path extrusionOk="0" h="1016" w="1427">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
            <p:cNvSpPr/>
            <p:nvPr/>
          </p:nvSpPr>
          <p:spPr>
            <a:xfrm>
              <a:off x="4708081" y="2528352"/>
              <a:ext cx="39296" cy="31300"/>
            </a:xfrm>
            <a:custGeom>
              <a:rect b="b" l="l" r="r" t="t"/>
              <a:pathLst>
                <a:path extrusionOk="0" h="912" w="1145">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
            <p:cNvSpPr/>
            <p:nvPr/>
          </p:nvSpPr>
          <p:spPr>
            <a:xfrm>
              <a:off x="7894213" y="2655130"/>
              <a:ext cx="512020" cy="355384"/>
            </a:xfrm>
            <a:custGeom>
              <a:rect b="b" l="l" r="r" t="t"/>
              <a:pathLst>
                <a:path extrusionOk="0" h="10355" w="14919">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
            <p:cNvSpPr/>
            <p:nvPr/>
          </p:nvSpPr>
          <p:spPr>
            <a:xfrm>
              <a:off x="7912025" y="2596581"/>
              <a:ext cx="594525" cy="408991"/>
            </a:xfrm>
            <a:custGeom>
              <a:rect b="b" l="l" r="r" t="t"/>
              <a:pathLst>
                <a:path extrusionOk="0" h="11917" w="17323">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
            <p:cNvSpPr/>
            <p:nvPr/>
          </p:nvSpPr>
          <p:spPr>
            <a:xfrm>
              <a:off x="8147117" y="2689519"/>
              <a:ext cx="313719" cy="547644"/>
            </a:xfrm>
            <a:custGeom>
              <a:rect b="b" l="l" r="r" t="t"/>
              <a:pathLst>
                <a:path extrusionOk="0" h="15957" w="9141">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
            <p:cNvSpPr/>
            <p:nvPr/>
          </p:nvSpPr>
          <p:spPr>
            <a:xfrm>
              <a:off x="8221866" y="2698065"/>
              <a:ext cx="161132" cy="430270"/>
            </a:xfrm>
            <a:custGeom>
              <a:rect b="b" l="l" r="r" t="t"/>
              <a:pathLst>
                <a:path extrusionOk="0" h="12537" w="4695">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
            <p:cNvSpPr/>
            <p:nvPr/>
          </p:nvSpPr>
          <p:spPr>
            <a:xfrm>
              <a:off x="8360107" y="2582544"/>
              <a:ext cx="227748" cy="169129"/>
            </a:xfrm>
            <a:custGeom>
              <a:rect b="b" l="l" r="r" t="t"/>
              <a:pathLst>
                <a:path extrusionOk="0" h="4928" w="6636">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
            <p:cNvSpPr/>
            <p:nvPr/>
          </p:nvSpPr>
          <p:spPr>
            <a:xfrm>
              <a:off x="8357018" y="2599601"/>
              <a:ext cx="165388" cy="139305"/>
            </a:xfrm>
            <a:custGeom>
              <a:rect b="b" l="l" r="r" t="t"/>
              <a:pathLst>
                <a:path extrusionOk="0" h="4059" w="4819">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
            <p:cNvSpPr/>
            <p:nvPr/>
          </p:nvSpPr>
          <p:spPr>
            <a:xfrm>
              <a:off x="8357773" y="2556975"/>
              <a:ext cx="217692" cy="135701"/>
            </a:xfrm>
            <a:custGeom>
              <a:rect b="b" l="l" r="r" t="t"/>
              <a:pathLst>
                <a:path extrusionOk="0" h="3954" w="6343">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
            <p:cNvSpPr/>
            <p:nvPr/>
          </p:nvSpPr>
          <p:spPr>
            <a:xfrm>
              <a:off x="8365152" y="2615937"/>
              <a:ext cx="99940" cy="76740"/>
            </a:xfrm>
            <a:custGeom>
              <a:rect b="b" l="l" r="r" t="t"/>
              <a:pathLst>
                <a:path extrusionOk="0" h="2236" w="2912">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
            <p:cNvSpPr/>
            <p:nvPr/>
          </p:nvSpPr>
          <p:spPr>
            <a:xfrm>
              <a:off x="8386465" y="2641711"/>
              <a:ext cx="62771" cy="31574"/>
            </a:xfrm>
            <a:custGeom>
              <a:rect b="b" l="l" r="r" t="t"/>
              <a:pathLst>
                <a:path extrusionOk="0" h="920" w="1829">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
            <p:cNvSpPr/>
            <p:nvPr/>
          </p:nvSpPr>
          <p:spPr>
            <a:xfrm>
              <a:off x="8387597" y="2655542"/>
              <a:ext cx="55427" cy="21244"/>
            </a:xfrm>
            <a:custGeom>
              <a:rect b="b" l="l" r="r" t="t"/>
              <a:pathLst>
                <a:path extrusionOk="0" h="619" w="1615">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
            <p:cNvSpPr/>
            <p:nvPr/>
          </p:nvSpPr>
          <p:spPr>
            <a:xfrm>
              <a:off x="8345006" y="2680184"/>
              <a:ext cx="173934" cy="235332"/>
            </a:xfrm>
            <a:custGeom>
              <a:rect b="b" l="l" r="r" t="t"/>
              <a:pathLst>
                <a:path extrusionOk="0" h="6857" w="5068">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
            <p:cNvSpPr/>
            <p:nvPr/>
          </p:nvSpPr>
          <p:spPr>
            <a:xfrm>
              <a:off x="8341917" y="2675208"/>
              <a:ext cx="133642" cy="135598"/>
            </a:xfrm>
            <a:custGeom>
              <a:rect b="b" l="l" r="r" t="t"/>
              <a:pathLst>
                <a:path extrusionOk="0" h="3951" w="3894">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
            <p:cNvSpPr/>
            <p:nvPr/>
          </p:nvSpPr>
          <p:spPr>
            <a:xfrm>
              <a:off x="8355474" y="2675070"/>
              <a:ext cx="180111" cy="224796"/>
            </a:xfrm>
            <a:custGeom>
              <a:rect b="b" l="l" r="r" t="t"/>
              <a:pathLst>
                <a:path extrusionOk="0" h="6550" w="5248">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
            <p:cNvSpPr/>
            <p:nvPr/>
          </p:nvSpPr>
          <p:spPr>
            <a:xfrm>
              <a:off x="8339583" y="2680253"/>
              <a:ext cx="92595" cy="53059"/>
            </a:xfrm>
            <a:custGeom>
              <a:rect b="b" l="l" r="r" t="t"/>
              <a:pathLst>
                <a:path extrusionOk="0" h="1546" w="2698">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
            <p:cNvSpPr/>
            <p:nvPr/>
          </p:nvSpPr>
          <p:spPr>
            <a:xfrm>
              <a:off x="8348884" y="2684097"/>
              <a:ext cx="62771" cy="52338"/>
            </a:xfrm>
            <a:custGeom>
              <a:rect b="b" l="l" r="r" t="t"/>
              <a:pathLst>
                <a:path extrusionOk="0" h="1525" w="1829">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
            <p:cNvSpPr/>
            <p:nvPr/>
          </p:nvSpPr>
          <p:spPr>
            <a:xfrm>
              <a:off x="8343839" y="2680630"/>
              <a:ext cx="46504" cy="54637"/>
            </a:xfrm>
            <a:custGeom>
              <a:rect b="b" l="l" r="r" t="t"/>
              <a:pathLst>
                <a:path extrusionOk="0" h="1592" w="1355">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
            <p:cNvSpPr/>
            <p:nvPr/>
          </p:nvSpPr>
          <p:spPr>
            <a:xfrm>
              <a:off x="8184285" y="2678674"/>
              <a:ext cx="177812" cy="183406"/>
            </a:xfrm>
            <a:custGeom>
              <a:rect b="b" l="l" r="r" t="t"/>
              <a:pathLst>
                <a:path extrusionOk="0" h="5344" w="5181">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
            <p:cNvSpPr/>
            <p:nvPr/>
          </p:nvSpPr>
          <p:spPr>
            <a:xfrm>
              <a:off x="8253406" y="2670540"/>
              <a:ext cx="121458" cy="117683"/>
            </a:xfrm>
            <a:custGeom>
              <a:rect b="b" l="l" r="r" t="t"/>
              <a:pathLst>
                <a:path extrusionOk="0" h="3429" w="3539">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
            <p:cNvSpPr/>
            <p:nvPr/>
          </p:nvSpPr>
          <p:spPr>
            <a:xfrm>
              <a:off x="8197464" y="2678296"/>
              <a:ext cx="189412" cy="203964"/>
            </a:xfrm>
            <a:custGeom>
              <a:rect b="b" l="l" r="r" t="t"/>
              <a:pathLst>
                <a:path extrusionOk="0" h="5943" w="5519">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
            <p:cNvSpPr/>
            <p:nvPr/>
          </p:nvSpPr>
          <p:spPr>
            <a:xfrm>
              <a:off x="8329905" y="2676752"/>
              <a:ext cx="31403" cy="110785"/>
            </a:xfrm>
            <a:custGeom>
              <a:rect b="b" l="l" r="r" t="t"/>
              <a:pathLst>
                <a:path extrusionOk="0" h="3228" w="915">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
            <p:cNvSpPr/>
            <p:nvPr/>
          </p:nvSpPr>
          <p:spPr>
            <a:xfrm>
              <a:off x="8308592" y="2682175"/>
              <a:ext cx="46915" cy="101107"/>
            </a:xfrm>
            <a:custGeom>
              <a:rect b="b" l="l" r="r" t="t"/>
              <a:pathLst>
                <a:path extrusionOk="0" h="2946" w="1367">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
            <p:cNvSpPr/>
            <p:nvPr/>
          </p:nvSpPr>
          <p:spPr>
            <a:xfrm>
              <a:off x="8314015" y="2685263"/>
              <a:ext cx="39159" cy="57349"/>
            </a:xfrm>
            <a:custGeom>
              <a:rect b="b" l="l" r="r" t="t"/>
              <a:pathLst>
                <a:path extrusionOk="0" h="1671" w="1141">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
            <p:cNvSpPr/>
            <p:nvPr/>
          </p:nvSpPr>
          <p:spPr>
            <a:xfrm>
              <a:off x="8302792" y="2697275"/>
              <a:ext cx="39537" cy="30236"/>
            </a:xfrm>
            <a:custGeom>
              <a:rect b="b" l="l" r="r" t="t"/>
              <a:pathLst>
                <a:path extrusionOk="0" h="881" w="1152">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
            <p:cNvSpPr/>
            <p:nvPr/>
          </p:nvSpPr>
          <p:spPr>
            <a:xfrm>
              <a:off x="8122715" y="2574856"/>
              <a:ext cx="240137" cy="137349"/>
            </a:xfrm>
            <a:custGeom>
              <a:rect b="b" l="l" r="r" t="t"/>
              <a:pathLst>
                <a:path extrusionOk="0" h="4002" w="6997">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
            <p:cNvSpPr/>
            <p:nvPr/>
          </p:nvSpPr>
          <p:spPr>
            <a:xfrm>
              <a:off x="8213389" y="2601351"/>
              <a:ext cx="149464" cy="105122"/>
            </a:xfrm>
            <a:custGeom>
              <a:rect b="b" l="l" r="r" t="t"/>
              <a:pathLst>
                <a:path extrusionOk="0" h="3063" w="4355">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
            <p:cNvSpPr/>
            <p:nvPr/>
          </p:nvSpPr>
          <p:spPr>
            <a:xfrm>
              <a:off x="8113792" y="2643050"/>
              <a:ext cx="250227" cy="93213"/>
            </a:xfrm>
            <a:custGeom>
              <a:rect b="b" l="l" r="r" t="t"/>
              <a:pathLst>
                <a:path extrusionOk="0" h="2716" w="7291">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
            <p:cNvSpPr/>
            <p:nvPr/>
          </p:nvSpPr>
          <p:spPr>
            <a:xfrm>
              <a:off x="8213320" y="2662818"/>
              <a:ext cx="139854" cy="24024"/>
            </a:xfrm>
            <a:custGeom>
              <a:rect b="b" l="l" r="r" t="t"/>
              <a:pathLst>
                <a:path extrusionOk="0" h="700" w="4075">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
            <p:cNvSpPr/>
            <p:nvPr/>
          </p:nvSpPr>
          <p:spPr>
            <a:xfrm>
              <a:off x="8268713" y="2654272"/>
              <a:ext cx="77117" cy="22891"/>
            </a:xfrm>
            <a:custGeom>
              <a:rect b="b" l="l" r="r" t="t"/>
              <a:pathLst>
                <a:path extrusionOk="0" h="667" w="2247">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
            <p:cNvSpPr/>
            <p:nvPr/>
          </p:nvSpPr>
          <p:spPr>
            <a:xfrm>
              <a:off x="8271046" y="2639961"/>
              <a:ext cx="72827" cy="34114"/>
            </a:xfrm>
            <a:custGeom>
              <a:rect b="b" l="l" r="r" t="t"/>
              <a:pathLst>
                <a:path extrusionOk="0" h="994" w="2122">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
            <p:cNvSpPr/>
            <p:nvPr/>
          </p:nvSpPr>
          <p:spPr>
            <a:xfrm>
              <a:off x="8300081" y="2445161"/>
              <a:ext cx="147988" cy="237838"/>
            </a:xfrm>
            <a:custGeom>
              <a:rect b="b" l="l" r="r" t="t"/>
              <a:pathLst>
                <a:path extrusionOk="0" h="6930" w="4312">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
            <p:cNvSpPr/>
            <p:nvPr/>
          </p:nvSpPr>
          <p:spPr>
            <a:xfrm>
              <a:off x="8369030" y="2694187"/>
              <a:ext cx="3123" cy="4290"/>
            </a:xfrm>
            <a:custGeom>
              <a:rect b="b" l="l" r="r" t="t"/>
              <a:pathLst>
                <a:path extrusionOk="0" h="125" w="91">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
            <p:cNvSpPr/>
            <p:nvPr/>
          </p:nvSpPr>
          <p:spPr>
            <a:xfrm>
              <a:off x="8304749" y="2531098"/>
              <a:ext cx="107284" cy="151900"/>
            </a:xfrm>
            <a:custGeom>
              <a:rect b="b" l="l" r="r" t="t"/>
              <a:pathLst>
                <a:path extrusionOk="0" h="4426" w="3126">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
            <p:cNvSpPr/>
            <p:nvPr/>
          </p:nvSpPr>
          <p:spPr>
            <a:xfrm>
              <a:off x="8258245" y="2434453"/>
              <a:ext cx="123586" cy="244667"/>
            </a:xfrm>
            <a:custGeom>
              <a:rect b="b" l="l" r="r" t="t"/>
              <a:pathLst>
                <a:path extrusionOk="0" h="7129" w="3601">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
            <p:cNvSpPr/>
            <p:nvPr/>
          </p:nvSpPr>
          <p:spPr>
            <a:xfrm>
              <a:off x="8330283" y="2550901"/>
              <a:ext cx="22514" cy="115041"/>
            </a:xfrm>
            <a:custGeom>
              <a:rect b="b" l="l" r="r" t="t"/>
              <a:pathLst>
                <a:path extrusionOk="0" h="3352" w="656">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
            <p:cNvSpPr/>
            <p:nvPr/>
          </p:nvSpPr>
          <p:spPr>
            <a:xfrm>
              <a:off x="8347717" y="2528799"/>
              <a:ext cx="23269" cy="149910"/>
            </a:xfrm>
            <a:custGeom>
              <a:rect b="b" l="l" r="r" t="t"/>
              <a:pathLst>
                <a:path extrusionOk="0" h="4368" w="678">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
            <p:cNvSpPr/>
            <p:nvPr/>
          </p:nvSpPr>
          <p:spPr>
            <a:xfrm>
              <a:off x="8356640" y="2572968"/>
              <a:ext cx="19768" cy="105362"/>
            </a:xfrm>
            <a:custGeom>
              <a:rect b="b" l="l" r="r" t="t"/>
              <a:pathLst>
                <a:path extrusionOk="0" h="3070" w="576">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
            <p:cNvSpPr/>
            <p:nvPr/>
          </p:nvSpPr>
          <p:spPr>
            <a:xfrm>
              <a:off x="8358185" y="2596581"/>
              <a:ext cx="28280" cy="81750"/>
            </a:xfrm>
            <a:custGeom>
              <a:rect b="b" l="l" r="r" t="t"/>
              <a:pathLst>
                <a:path extrusionOk="0" h="2382" w="824">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
            <p:cNvSpPr/>
            <p:nvPr/>
          </p:nvSpPr>
          <p:spPr>
            <a:xfrm>
              <a:off x="7448773" y="1573810"/>
              <a:ext cx="709600" cy="526846"/>
            </a:xfrm>
            <a:custGeom>
              <a:rect b="b" l="l" r="r" t="t"/>
              <a:pathLst>
                <a:path extrusionOk="0" h="15351" w="20676">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
            <p:cNvSpPr/>
            <p:nvPr/>
          </p:nvSpPr>
          <p:spPr>
            <a:xfrm>
              <a:off x="7446543" y="1570310"/>
              <a:ext cx="831505" cy="647172"/>
            </a:xfrm>
            <a:custGeom>
              <a:rect b="b" l="l" r="r" t="t"/>
              <a:pathLst>
                <a:path extrusionOk="0" h="18857" w="24228">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
            <p:cNvSpPr/>
            <p:nvPr/>
          </p:nvSpPr>
          <p:spPr>
            <a:xfrm>
              <a:off x="7796641" y="1689606"/>
              <a:ext cx="164221" cy="102274"/>
            </a:xfrm>
            <a:custGeom>
              <a:rect b="b" l="l" r="r" t="t"/>
              <a:pathLst>
                <a:path extrusionOk="0" h="2980" w="4785">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
            <p:cNvSpPr/>
            <p:nvPr/>
          </p:nvSpPr>
          <p:spPr>
            <a:xfrm>
              <a:off x="7951150" y="1682639"/>
              <a:ext cx="56182" cy="39399"/>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
            <p:cNvSpPr/>
            <p:nvPr/>
          </p:nvSpPr>
          <p:spPr>
            <a:xfrm>
              <a:off x="7187049" y="266355"/>
              <a:ext cx="295152" cy="246349"/>
            </a:xfrm>
            <a:custGeom>
              <a:rect b="b" l="l" r="r" t="t"/>
              <a:pathLst>
                <a:path extrusionOk="0" h="7178" w="860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
            <p:cNvSpPr/>
            <p:nvPr/>
          </p:nvSpPr>
          <p:spPr>
            <a:xfrm>
              <a:off x="7187049" y="437544"/>
              <a:ext cx="323432" cy="1007704"/>
            </a:xfrm>
            <a:custGeom>
              <a:rect b="b" l="l" r="r" t="t"/>
              <a:pathLst>
                <a:path extrusionOk="0" h="29362" w="9424">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
            <p:cNvSpPr/>
            <p:nvPr/>
          </p:nvSpPr>
          <p:spPr>
            <a:xfrm>
              <a:off x="7187049" y="437544"/>
              <a:ext cx="312964" cy="341621"/>
            </a:xfrm>
            <a:custGeom>
              <a:rect b="b" l="l" r="r" t="t"/>
              <a:pathLst>
                <a:path extrusionOk="0" h="9954" w="9119">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
            <p:cNvSpPr/>
            <p:nvPr/>
          </p:nvSpPr>
          <p:spPr>
            <a:xfrm>
              <a:off x="7198684" y="440632"/>
              <a:ext cx="938377" cy="1005027"/>
            </a:xfrm>
            <a:custGeom>
              <a:rect b="b" l="l" r="r" t="t"/>
              <a:pathLst>
                <a:path extrusionOk="0" h="29284" w="27342">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
            <p:cNvSpPr/>
            <p:nvPr/>
          </p:nvSpPr>
          <p:spPr>
            <a:xfrm>
              <a:off x="7266843" y="266355"/>
              <a:ext cx="1001149" cy="931822"/>
            </a:xfrm>
            <a:custGeom>
              <a:rect b="b" l="l" r="r" t="t"/>
              <a:pathLst>
                <a:path extrusionOk="0" h="27151" w="29171">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
            <p:cNvSpPr/>
            <p:nvPr/>
          </p:nvSpPr>
          <p:spPr>
            <a:xfrm>
              <a:off x="7250198" y="440632"/>
              <a:ext cx="886863" cy="862496"/>
            </a:xfrm>
            <a:custGeom>
              <a:rect b="b" l="l" r="r" t="t"/>
              <a:pathLst>
                <a:path extrusionOk="0" h="25131" w="25841">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
            <p:cNvSpPr/>
            <p:nvPr/>
          </p:nvSpPr>
          <p:spPr>
            <a:xfrm>
              <a:off x="7278855" y="266355"/>
              <a:ext cx="989137" cy="897743"/>
            </a:xfrm>
            <a:custGeom>
              <a:rect b="b" l="l" r="r" t="t"/>
              <a:pathLst>
                <a:path extrusionOk="0" h="26158" w="28821">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
            <p:cNvSpPr/>
            <p:nvPr/>
          </p:nvSpPr>
          <p:spPr>
            <a:xfrm>
              <a:off x="7264887" y="993665"/>
              <a:ext cx="33359" cy="108074"/>
            </a:xfrm>
            <a:custGeom>
              <a:rect b="b" l="l" r="r" t="t"/>
              <a:pathLst>
                <a:path extrusionOk="0" h="3149" w="972">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
            <p:cNvSpPr/>
            <p:nvPr/>
          </p:nvSpPr>
          <p:spPr>
            <a:xfrm>
              <a:off x="7257920" y="758195"/>
              <a:ext cx="27147" cy="274217"/>
            </a:xfrm>
            <a:custGeom>
              <a:rect b="b" l="l" r="r" t="t"/>
              <a:pathLst>
                <a:path extrusionOk="0" h="7990" w="791">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
            <p:cNvSpPr/>
            <p:nvPr/>
          </p:nvSpPr>
          <p:spPr>
            <a:xfrm>
              <a:off x="7374505" y="913905"/>
              <a:ext cx="142531" cy="198678"/>
            </a:xfrm>
            <a:custGeom>
              <a:rect b="b" l="l" r="r" t="t"/>
              <a:pathLst>
                <a:path extrusionOk="0" h="5789" w="4153">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
            <p:cNvSpPr/>
            <p:nvPr/>
          </p:nvSpPr>
          <p:spPr>
            <a:xfrm>
              <a:off x="7539481" y="1203566"/>
              <a:ext cx="279639" cy="115830"/>
            </a:xfrm>
            <a:custGeom>
              <a:rect b="b" l="l" r="r" t="t"/>
              <a:pathLst>
                <a:path extrusionOk="0" h="3375" w="8148">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
            <p:cNvSpPr/>
            <p:nvPr/>
          </p:nvSpPr>
          <p:spPr>
            <a:xfrm>
              <a:off x="7411674" y="538239"/>
              <a:ext cx="70150" cy="202968"/>
            </a:xfrm>
            <a:custGeom>
              <a:rect b="b" l="l" r="r" t="t"/>
              <a:pathLst>
                <a:path extrusionOk="0" h="5914" w="2044">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
            <p:cNvSpPr/>
            <p:nvPr/>
          </p:nvSpPr>
          <p:spPr>
            <a:xfrm>
              <a:off x="7613818" y="878247"/>
              <a:ext cx="277717" cy="192535"/>
            </a:xfrm>
            <a:custGeom>
              <a:rect b="b" l="l" r="r" t="t"/>
              <a:pathLst>
                <a:path extrusionOk="0" h="5610" w="8092">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
            <p:cNvSpPr/>
            <p:nvPr/>
          </p:nvSpPr>
          <p:spPr>
            <a:xfrm>
              <a:off x="7876778" y="1133485"/>
              <a:ext cx="213436" cy="56594"/>
            </a:xfrm>
            <a:custGeom>
              <a:rect b="b" l="l" r="r" t="t"/>
              <a:pathLst>
                <a:path extrusionOk="0" h="1649" w="6219">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
            <p:cNvSpPr/>
            <p:nvPr/>
          </p:nvSpPr>
          <p:spPr>
            <a:xfrm>
              <a:off x="7499190" y="1049950"/>
              <a:ext cx="47876" cy="34903"/>
            </a:xfrm>
            <a:custGeom>
              <a:rect b="b" l="l" r="r" t="t"/>
              <a:pathLst>
                <a:path extrusionOk="0" h="1017" w="1395">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
            <p:cNvSpPr/>
            <p:nvPr/>
          </p:nvSpPr>
          <p:spPr>
            <a:xfrm>
              <a:off x="7486800" y="1174222"/>
              <a:ext cx="47293" cy="35590"/>
            </a:xfrm>
            <a:custGeom>
              <a:rect b="b" l="l" r="r" t="t"/>
              <a:pathLst>
                <a:path extrusionOk="0" h="1037" w="1378">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
            <p:cNvSpPr/>
            <p:nvPr/>
          </p:nvSpPr>
          <p:spPr>
            <a:xfrm>
              <a:off x="7716367" y="1254909"/>
              <a:ext cx="51205" cy="28897"/>
            </a:xfrm>
            <a:custGeom>
              <a:rect b="b" l="l" r="r" t="t"/>
              <a:pathLst>
                <a:path extrusionOk="0" h="842" w="1492">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
            <p:cNvSpPr/>
            <p:nvPr/>
          </p:nvSpPr>
          <p:spPr>
            <a:xfrm>
              <a:off x="7250335" y="1279001"/>
              <a:ext cx="38473" cy="37169"/>
            </a:xfrm>
            <a:custGeom>
              <a:rect b="b" l="l" r="r" t="t"/>
              <a:pathLst>
                <a:path extrusionOk="0" h="1083" w="1121">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
            <p:cNvSpPr/>
            <p:nvPr/>
          </p:nvSpPr>
          <p:spPr>
            <a:xfrm>
              <a:off x="7616118" y="1156822"/>
              <a:ext cx="42420" cy="28692"/>
            </a:xfrm>
            <a:custGeom>
              <a:rect b="b" l="l" r="r" t="t"/>
              <a:pathLst>
                <a:path extrusionOk="0" h="836" w="1236">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
            <p:cNvSpPr/>
            <p:nvPr/>
          </p:nvSpPr>
          <p:spPr>
            <a:xfrm>
              <a:off x="7351339" y="873476"/>
              <a:ext cx="38370" cy="37477"/>
            </a:xfrm>
            <a:custGeom>
              <a:rect b="b" l="l" r="r" t="t"/>
              <a:pathLst>
                <a:path extrusionOk="0" h="1092" w="1118">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
            <p:cNvSpPr/>
            <p:nvPr/>
          </p:nvSpPr>
          <p:spPr>
            <a:xfrm>
              <a:off x="7399112" y="1231777"/>
              <a:ext cx="38576" cy="37546"/>
            </a:xfrm>
            <a:custGeom>
              <a:rect b="b" l="l" r="r" t="t"/>
              <a:pathLst>
                <a:path extrusionOk="0" h="1094" w="1124">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
            <p:cNvSpPr/>
            <p:nvPr/>
          </p:nvSpPr>
          <p:spPr>
            <a:xfrm>
              <a:off x="7569134" y="889813"/>
              <a:ext cx="38953" cy="37958"/>
            </a:xfrm>
            <a:custGeom>
              <a:rect b="b" l="l" r="r" t="t"/>
              <a:pathLst>
                <a:path extrusionOk="0" h="1106" w="1135">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
            <p:cNvSpPr/>
            <p:nvPr/>
          </p:nvSpPr>
          <p:spPr>
            <a:xfrm>
              <a:off x="7393690" y="1341258"/>
              <a:ext cx="51686" cy="29138"/>
            </a:xfrm>
            <a:custGeom>
              <a:rect b="b" l="l" r="r" t="t"/>
              <a:pathLst>
                <a:path extrusionOk="0" h="849" w="1506">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
            <p:cNvSpPr/>
            <p:nvPr/>
          </p:nvSpPr>
          <p:spPr>
            <a:xfrm>
              <a:off x="7325942" y="1193339"/>
              <a:ext cx="52166" cy="29103"/>
            </a:xfrm>
            <a:custGeom>
              <a:rect b="b" l="l" r="r" t="t"/>
              <a:pathLst>
                <a:path extrusionOk="0" h="848" w="152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
            <p:cNvSpPr/>
            <p:nvPr/>
          </p:nvSpPr>
          <p:spPr>
            <a:xfrm>
              <a:off x="7334213" y="1293038"/>
              <a:ext cx="39399" cy="31609"/>
            </a:xfrm>
            <a:custGeom>
              <a:rect b="b" l="l" r="r" t="t"/>
              <a:pathLst>
                <a:path extrusionOk="0" h="921" w="1148">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
            <p:cNvSpPr/>
            <p:nvPr/>
          </p:nvSpPr>
          <p:spPr>
            <a:xfrm>
              <a:off x="7257268" y="1354265"/>
              <a:ext cx="39228" cy="31266"/>
            </a:xfrm>
            <a:custGeom>
              <a:rect b="b" l="l" r="r" t="t"/>
              <a:pathLst>
                <a:path extrusionOk="0" h="911" w="1143">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
            <p:cNvSpPr/>
            <p:nvPr/>
          </p:nvSpPr>
          <p:spPr>
            <a:xfrm>
              <a:off x="7296805" y="517475"/>
              <a:ext cx="38747" cy="37100"/>
            </a:xfrm>
            <a:custGeom>
              <a:rect b="b" l="l" r="r" t="t"/>
              <a:pathLst>
                <a:path extrusionOk="0" h="1081" w="1129">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
            <p:cNvSpPr/>
            <p:nvPr/>
          </p:nvSpPr>
          <p:spPr>
            <a:xfrm>
              <a:off x="7235852" y="1132764"/>
              <a:ext cx="42488" cy="28794"/>
            </a:xfrm>
            <a:custGeom>
              <a:rect b="b" l="l" r="r" t="t"/>
              <a:pathLst>
                <a:path extrusionOk="0" h="839" w="1238">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
            <p:cNvSpPr/>
            <p:nvPr/>
          </p:nvSpPr>
          <p:spPr>
            <a:xfrm>
              <a:off x="7316847" y="1023420"/>
              <a:ext cx="38610" cy="37443"/>
            </a:xfrm>
            <a:custGeom>
              <a:rect b="b" l="l" r="r" t="t"/>
              <a:pathLst>
                <a:path extrusionOk="0" h="1091" w="1125">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
            <p:cNvSpPr/>
            <p:nvPr/>
          </p:nvSpPr>
          <p:spPr>
            <a:xfrm>
              <a:off x="7534505" y="712344"/>
              <a:ext cx="43586" cy="28589"/>
            </a:xfrm>
            <a:custGeom>
              <a:rect b="b" l="l" r="r" t="t"/>
              <a:pathLst>
                <a:path extrusionOk="0" h="833" w="127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
            <p:cNvSpPr/>
            <p:nvPr/>
          </p:nvSpPr>
          <p:spPr>
            <a:xfrm>
              <a:off x="7372549" y="1132901"/>
              <a:ext cx="48323" cy="35212"/>
            </a:xfrm>
            <a:custGeom>
              <a:rect b="b" l="l" r="r" t="t"/>
              <a:pathLst>
                <a:path extrusionOk="0" h="1026" w="1408">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
            <p:cNvSpPr/>
            <p:nvPr/>
          </p:nvSpPr>
          <p:spPr>
            <a:xfrm>
              <a:off x="7257920" y="1197457"/>
              <a:ext cx="47362" cy="35521"/>
            </a:xfrm>
            <a:custGeom>
              <a:rect b="b" l="l" r="r" t="t"/>
              <a:pathLst>
                <a:path extrusionOk="0" h="1035" w="138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
            <p:cNvSpPr/>
            <p:nvPr/>
          </p:nvSpPr>
          <p:spPr>
            <a:xfrm>
              <a:off x="7906362" y="1025377"/>
              <a:ext cx="38885" cy="37512"/>
            </a:xfrm>
            <a:custGeom>
              <a:rect b="b" l="l" r="r" t="t"/>
              <a:pathLst>
                <a:path extrusionOk="0" h="1093" w="1133">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
            <p:cNvSpPr/>
            <p:nvPr/>
          </p:nvSpPr>
          <p:spPr>
            <a:xfrm>
              <a:off x="7217216" y="1373004"/>
              <a:ext cx="42454" cy="28932"/>
            </a:xfrm>
            <a:custGeom>
              <a:rect b="b" l="l" r="r" t="t"/>
              <a:pathLst>
                <a:path extrusionOk="0" h="843" w="1237">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
            <p:cNvSpPr/>
            <p:nvPr/>
          </p:nvSpPr>
          <p:spPr>
            <a:xfrm>
              <a:off x="7496169" y="1288268"/>
              <a:ext cx="38404" cy="37477"/>
            </a:xfrm>
            <a:custGeom>
              <a:rect b="b" l="l" r="r" t="t"/>
              <a:pathLst>
                <a:path extrusionOk="0" h="1092" w="1119">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
            <p:cNvSpPr/>
            <p:nvPr/>
          </p:nvSpPr>
          <p:spPr>
            <a:xfrm>
              <a:off x="6145369" y="4456416"/>
              <a:ext cx="224968" cy="101724"/>
            </a:xfrm>
            <a:custGeom>
              <a:rect b="b" l="l" r="r" t="t"/>
              <a:pathLst>
                <a:path extrusionOk="0" h="2964" w="6555">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
            <p:cNvSpPr/>
            <p:nvPr/>
          </p:nvSpPr>
          <p:spPr>
            <a:xfrm>
              <a:off x="6084485" y="4477042"/>
              <a:ext cx="983337" cy="710802"/>
            </a:xfrm>
            <a:custGeom>
              <a:rect b="b" l="l" r="r" t="t"/>
              <a:pathLst>
                <a:path extrusionOk="0" h="20711" w="28652">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
            <p:cNvSpPr/>
            <p:nvPr/>
          </p:nvSpPr>
          <p:spPr>
            <a:xfrm>
              <a:off x="5993880" y="4579796"/>
              <a:ext cx="90262" cy="607670"/>
            </a:xfrm>
            <a:custGeom>
              <a:rect b="b" l="l" r="r" t="t"/>
              <a:pathLst>
                <a:path extrusionOk="0" h="17706" w="263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
            <p:cNvSpPr/>
            <p:nvPr/>
          </p:nvSpPr>
          <p:spPr>
            <a:xfrm>
              <a:off x="6012447" y="4478449"/>
              <a:ext cx="1048407" cy="709017"/>
            </a:xfrm>
            <a:custGeom>
              <a:rect b="b" l="l" r="r" t="t"/>
              <a:pathLst>
                <a:path extrusionOk="0" h="20659" w="30548">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
            <p:cNvSpPr/>
            <p:nvPr/>
          </p:nvSpPr>
          <p:spPr>
            <a:xfrm>
              <a:off x="6046149" y="4548050"/>
              <a:ext cx="257949" cy="639793"/>
            </a:xfrm>
            <a:custGeom>
              <a:rect b="b" l="l" r="r" t="t"/>
              <a:pathLst>
                <a:path extrusionOk="0" h="18642" w="7516">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
            <p:cNvSpPr/>
            <p:nvPr/>
          </p:nvSpPr>
          <p:spPr>
            <a:xfrm>
              <a:off x="6306398" y="4511534"/>
              <a:ext cx="709120" cy="675932"/>
            </a:xfrm>
            <a:custGeom>
              <a:rect b="b" l="l" r="r" t="t"/>
              <a:pathLst>
                <a:path extrusionOk="0" h="19695" w="20662">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
            <p:cNvSpPr/>
            <p:nvPr/>
          </p:nvSpPr>
          <p:spPr>
            <a:xfrm>
              <a:off x="6522683" y="5107741"/>
              <a:ext cx="40841" cy="29412"/>
            </a:xfrm>
            <a:custGeom>
              <a:rect b="b" l="l" r="r" t="t"/>
              <a:pathLst>
                <a:path extrusionOk="0" h="857" w="119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
            <p:cNvSpPr/>
            <p:nvPr/>
          </p:nvSpPr>
          <p:spPr>
            <a:xfrm>
              <a:off x="6436745" y="5165982"/>
              <a:ext cx="40292" cy="29412"/>
            </a:xfrm>
            <a:custGeom>
              <a:rect b="b" l="l" r="r" t="t"/>
              <a:pathLst>
                <a:path extrusionOk="0" h="857" w="1174">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
            <p:cNvSpPr/>
            <p:nvPr/>
          </p:nvSpPr>
          <p:spPr>
            <a:xfrm>
              <a:off x="6610954" y="5074038"/>
              <a:ext cx="43586" cy="28726"/>
            </a:xfrm>
            <a:custGeom>
              <a:rect b="b" l="l" r="r" t="t"/>
              <a:pathLst>
                <a:path extrusionOk="0" h="837" w="127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
            <p:cNvSpPr/>
            <p:nvPr/>
          </p:nvSpPr>
          <p:spPr>
            <a:xfrm>
              <a:off x="6291572" y="5133412"/>
              <a:ext cx="40498" cy="38267"/>
            </a:xfrm>
            <a:custGeom>
              <a:rect b="b" l="l" r="r" t="t"/>
              <a:pathLst>
                <a:path extrusionOk="0" h="1115" w="118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
            <p:cNvSpPr/>
            <p:nvPr/>
          </p:nvSpPr>
          <p:spPr>
            <a:xfrm>
              <a:off x="6238582" y="5136947"/>
              <a:ext cx="50656" cy="29069"/>
            </a:xfrm>
            <a:custGeom>
              <a:rect b="b" l="l" r="r" t="t"/>
              <a:pathLst>
                <a:path extrusionOk="0" h="847" w="1476">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
            <p:cNvSpPr/>
            <p:nvPr/>
          </p:nvSpPr>
          <p:spPr>
            <a:xfrm>
              <a:off x="6337389" y="5052417"/>
              <a:ext cx="51549" cy="34389"/>
            </a:xfrm>
            <a:custGeom>
              <a:rect b="b" l="l" r="r" t="t"/>
              <a:pathLst>
                <a:path extrusionOk="0" h="1002" w="1502">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
            <p:cNvSpPr/>
            <p:nvPr/>
          </p:nvSpPr>
          <p:spPr>
            <a:xfrm>
              <a:off x="6459637" y="5099435"/>
              <a:ext cx="50897" cy="34629"/>
            </a:xfrm>
            <a:custGeom>
              <a:rect b="b" l="l" r="r" t="t"/>
              <a:pathLst>
                <a:path extrusionOk="0" h="1009" w="1483">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
            <p:cNvSpPr/>
            <p:nvPr/>
          </p:nvSpPr>
          <p:spPr>
            <a:xfrm>
              <a:off x="6368105" y="5131147"/>
              <a:ext cx="39193" cy="32741"/>
            </a:xfrm>
            <a:custGeom>
              <a:rect b="b" l="l" r="r" t="t"/>
              <a:pathLst>
                <a:path extrusionOk="0" h="954" w="1142">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
            <p:cNvSpPr/>
            <p:nvPr/>
          </p:nvSpPr>
          <p:spPr>
            <a:xfrm>
              <a:off x="6360040" y="4972348"/>
              <a:ext cx="38988" cy="32810"/>
            </a:xfrm>
            <a:custGeom>
              <a:rect b="b" l="l" r="r" t="t"/>
              <a:pathLst>
                <a:path extrusionOk="0" h="956" w="1136">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
            <p:cNvSpPr/>
            <p:nvPr/>
          </p:nvSpPr>
          <p:spPr>
            <a:xfrm>
              <a:off x="6417149" y="5071739"/>
              <a:ext cx="41081" cy="29206"/>
            </a:xfrm>
            <a:custGeom>
              <a:rect b="b" l="l" r="r" t="t"/>
              <a:pathLst>
                <a:path extrusionOk="0" h="851" w="1197">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
            <p:cNvSpPr/>
            <p:nvPr/>
          </p:nvSpPr>
          <p:spPr>
            <a:xfrm>
              <a:off x="6370885" y="4994862"/>
              <a:ext cx="40498" cy="29652"/>
            </a:xfrm>
            <a:custGeom>
              <a:rect b="b" l="l" r="r" t="t"/>
              <a:pathLst>
                <a:path extrusionOk="0" h="864" w="118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
            <p:cNvSpPr/>
            <p:nvPr/>
          </p:nvSpPr>
          <p:spPr>
            <a:xfrm>
              <a:off x="6511082" y="4991945"/>
              <a:ext cx="41218" cy="29241"/>
            </a:xfrm>
            <a:custGeom>
              <a:rect b="b" l="l" r="r" t="t"/>
              <a:pathLst>
                <a:path extrusionOk="0" h="852" w="1201">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
            <p:cNvSpPr/>
            <p:nvPr/>
          </p:nvSpPr>
          <p:spPr>
            <a:xfrm>
              <a:off x="6391992" y="4913730"/>
              <a:ext cx="41287" cy="37134"/>
            </a:xfrm>
            <a:custGeom>
              <a:rect b="b" l="l" r="r" t="t"/>
              <a:pathLst>
                <a:path extrusionOk="0" h="1082" w="1203">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
            <p:cNvSpPr/>
            <p:nvPr/>
          </p:nvSpPr>
          <p:spPr>
            <a:xfrm>
              <a:off x="6573064" y="5111379"/>
              <a:ext cx="38953" cy="32913"/>
            </a:xfrm>
            <a:custGeom>
              <a:rect b="b" l="l" r="r" t="t"/>
              <a:pathLst>
                <a:path extrusionOk="0" h="959" w="1135">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
            <p:cNvSpPr/>
            <p:nvPr/>
          </p:nvSpPr>
          <p:spPr>
            <a:xfrm>
              <a:off x="6550688" y="5091370"/>
              <a:ext cx="41562" cy="37134"/>
            </a:xfrm>
            <a:custGeom>
              <a:rect b="b" l="l" r="r" t="t"/>
              <a:pathLst>
                <a:path extrusionOk="0" h="1082" w="1211">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
            <p:cNvSpPr/>
            <p:nvPr/>
          </p:nvSpPr>
          <p:spPr>
            <a:xfrm>
              <a:off x="6372807" y="5074828"/>
              <a:ext cx="40875" cy="29241"/>
            </a:xfrm>
            <a:custGeom>
              <a:rect b="b" l="l" r="r" t="t"/>
              <a:pathLst>
                <a:path extrusionOk="0" h="852" w="1191">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
            <p:cNvSpPr/>
            <p:nvPr/>
          </p:nvSpPr>
          <p:spPr>
            <a:xfrm>
              <a:off x="6569358" y="5149645"/>
              <a:ext cx="48357" cy="35590"/>
            </a:xfrm>
            <a:custGeom>
              <a:rect b="b" l="l" r="r" t="t"/>
              <a:pathLst>
                <a:path extrusionOk="0" h="1037" w="1409">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
            <p:cNvSpPr/>
            <p:nvPr/>
          </p:nvSpPr>
          <p:spPr>
            <a:xfrm>
              <a:off x="6412412" y="4998397"/>
              <a:ext cx="42728" cy="36619"/>
            </a:xfrm>
            <a:custGeom>
              <a:rect b="b" l="l" r="r" t="t"/>
              <a:pathLst>
                <a:path extrusionOk="0" h="1067" w="1245">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
            <p:cNvSpPr/>
            <p:nvPr/>
          </p:nvSpPr>
          <p:spPr>
            <a:xfrm>
              <a:off x="6328088" y="4955154"/>
              <a:ext cx="41596" cy="37134"/>
            </a:xfrm>
            <a:custGeom>
              <a:rect b="b" l="l" r="r" t="t"/>
              <a:pathLst>
                <a:path extrusionOk="0" h="1082" w="1212">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
            <p:cNvSpPr/>
            <p:nvPr/>
          </p:nvSpPr>
          <p:spPr>
            <a:xfrm>
              <a:off x="6335879" y="5163270"/>
              <a:ext cx="41218" cy="29344"/>
            </a:xfrm>
            <a:custGeom>
              <a:rect b="b" l="l" r="r" t="t"/>
              <a:pathLst>
                <a:path extrusionOk="0" h="855" w="1201">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
            <p:cNvSpPr/>
            <p:nvPr/>
          </p:nvSpPr>
          <p:spPr>
            <a:xfrm>
              <a:off x="6400881" y="4934047"/>
              <a:ext cx="51377" cy="28966"/>
            </a:xfrm>
            <a:custGeom>
              <a:rect b="b" l="l" r="r" t="t"/>
              <a:pathLst>
                <a:path extrusionOk="0" h="844" w="1497">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
            <p:cNvSpPr/>
            <p:nvPr/>
          </p:nvSpPr>
          <p:spPr>
            <a:xfrm>
              <a:off x="6352490" y="4829955"/>
              <a:ext cx="50862" cy="34595"/>
            </a:xfrm>
            <a:custGeom>
              <a:rect b="b" l="l" r="r" t="t"/>
              <a:pathLst>
                <a:path extrusionOk="0" h="1008" w="1482">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
            <p:cNvSpPr/>
            <p:nvPr/>
          </p:nvSpPr>
          <p:spPr>
            <a:xfrm>
              <a:off x="6403901" y="4847767"/>
              <a:ext cx="43106" cy="36688"/>
            </a:xfrm>
            <a:custGeom>
              <a:rect b="b" l="l" r="r" t="t"/>
              <a:pathLst>
                <a:path extrusionOk="0" h="1069" w="1256">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
            <p:cNvSpPr/>
            <p:nvPr/>
          </p:nvSpPr>
          <p:spPr>
            <a:xfrm>
              <a:off x="6507547" y="5144703"/>
              <a:ext cx="39571" cy="38164"/>
            </a:xfrm>
            <a:custGeom>
              <a:rect b="b" l="l" r="r" t="t"/>
              <a:pathLst>
                <a:path extrusionOk="0" h="1112" w="1153">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
            <p:cNvSpPr/>
            <p:nvPr/>
          </p:nvSpPr>
          <p:spPr>
            <a:xfrm>
              <a:off x="6508440" y="5058594"/>
              <a:ext cx="40429" cy="38061"/>
            </a:xfrm>
            <a:custGeom>
              <a:rect b="b" l="l" r="r" t="t"/>
              <a:pathLst>
                <a:path extrusionOk="0" h="1109" w="1178">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
            <p:cNvSpPr/>
            <p:nvPr/>
          </p:nvSpPr>
          <p:spPr>
            <a:xfrm>
              <a:off x="6609684" y="5153661"/>
              <a:ext cx="40738" cy="38164"/>
            </a:xfrm>
            <a:custGeom>
              <a:rect b="b" l="l" r="r" t="t"/>
              <a:pathLst>
                <a:path extrusionOk="0" h="1112" w="1187">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
            <p:cNvSpPr/>
            <p:nvPr/>
          </p:nvSpPr>
          <p:spPr>
            <a:xfrm>
              <a:off x="6323386" y="4730907"/>
              <a:ext cx="51205" cy="28932"/>
            </a:xfrm>
            <a:custGeom>
              <a:rect b="b" l="l" r="r" t="t"/>
              <a:pathLst>
                <a:path extrusionOk="0" h="843" w="1492">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
            <p:cNvSpPr/>
            <p:nvPr/>
          </p:nvSpPr>
          <p:spPr>
            <a:xfrm>
              <a:off x="6353691" y="4897153"/>
              <a:ext cx="40017" cy="37031"/>
            </a:xfrm>
            <a:custGeom>
              <a:rect b="b" l="l" r="r" t="t"/>
              <a:pathLst>
                <a:path extrusionOk="0" h="1079" w="1166">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
            <p:cNvSpPr/>
            <p:nvPr/>
          </p:nvSpPr>
          <p:spPr>
            <a:xfrm>
              <a:off x="6312232" y="5105853"/>
              <a:ext cx="40875" cy="29206"/>
            </a:xfrm>
            <a:custGeom>
              <a:rect b="b" l="l" r="r" t="t"/>
              <a:pathLst>
                <a:path extrusionOk="0" h="851" w="1191">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
            <p:cNvSpPr/>
            <p:nvPr/>
          </p:nvSpPr>
          <p:spPr>
            <a:xfrm>
              <a:off x="6421610" y="5137359"/>
              <a:ext cx="40326" cy="29378"/>
            </a:xfrm>
            <a:custGeom>
              <a:rect b="b" l="l" r="r" t="t"/>
              <a:pathLst>
                <a:path extrusionOk="0" h="856" w="1175">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
            <p:cNvSpPr/>
            <p:nvPr/>
          </p:nvSpPr>
          <p:spPr>
            <a:xfrm>
              <a:off x="6330868" y="5023107"/>
              <a:ext cx="43346" cy="28726"/>
            </a:xfrm>
            <a:custGeom>
              <a:rect b="b" l="l" r="r" t="t"/>
              <a:pathLst>
                <a:path extrusionOk="0" h="837" w="1263">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
            <p:cNvSpPr/>
            <p:nvPr/>
          </p:nvSpPr>
          <p:spPr>
            <a:xfrm>
              <a:off x="6304648" y="4984875"/>
              <a:ext cx="41287" cy="37134"/>
            </a:xfrm>
            <a:custGeom>
              <a:rect b="b" l="l" r="r" t="t"/>
              <a:pathLst>
                <a:path extrusionOk="0" h="1082" w="1203">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
            <p:cNvSpPr/>
            <p:nvPr/>
          </p:nvSpPr>
          <p:spPr>
            <a:xfrm>
              <a:off x="6438564" y="4950692"/>
              <a:ext cx="38850" cy="32844"/>
            </a:xfrm>
            <a:custGeom>
              <a:rect b="b" l="l" r="r" t="t"/>
              <a:pathLst>
                <a:path extrusionOk="0" h="957" w="1132">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
            <p:cNvSpPr/>
            <p:nvPr/>
          </p:nvSpPr>
          <p:spPr>
            <a:xfrm>
              <a:off x="6482597" y="5013258"/>
              <a:ext cx="41630" cy="37134"/>
            </a:xfrm>
            <a:custGeom>
              <a:rect b="b" l="l" r="r" t="t"/>
              <a:pathLst>
                <a:path extrusionOk="0" h="1082" w="1213">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
            <p:cNvSpPr/>
            <p:nvPr/>
          </p:nvSpPr>
          <p:spPr>
            <a:xfrm>
              <a:off x="6455896" y="5014390"/>
              <a:ext cx="40498" cy="29481"/>
            </a:xfrm>
            <a:custGeom>
              <a:rect b="b" l="l" r="r" t="t"/>
              <a:pathLst>
                <a:path extrusionOk="0" h="859" w="118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
            <p:cNvSpPr/>
            <p:nvPr/>
          </p:nvSpPr>
          <p:spPr>
            <a:xfrm>
              <a:off x="6468285" y="5054201"/>
              <a:ext cx="41287" cy="36825"/>
            </a:xfrm>
            <a:custGeom>
              <a:rect b="b" l="l" r="r" t="t"/>
              <a:pathLst>
                <a:path extrusionOk="0" h="1073" w="1203">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
            <p:cNvSpPr/>
            <p:nvPr/>
          </p:nvSpPr>
          <p:spPr>
            <a:xfrm>
              <a:off x="6248534" y="5082344"/>
              <a:ext cx="40292" cy="29550"/>
            </a:xfrm>
            <a:custGeom>
              <a:rect b="b" l="l" r="r" t="t"/>
              <a:pathLst>
                <a:path extrusionOk="0" h="861" w="1174">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
            <p:cNvSpPr/>
            <p:nvPr/>
          </p:nvSpPr>
          <p:spPr>
            <a:xfrm>
              <a:off x="6314875" y="4923648"/>
              <a:ext cx="43072" cy="36619"/>
            </a:xfrm>
            <a:custGeom>
              <a:rect b="b" l="l" r="r" t="t"/>
              <a:pathLst>
                <a:path extrusionOk="0" h="1067" w="1255">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
            <p:cNvSpPr/>
            <p:nvPr/>
          </p:nvSpPr>
          <p:spPr>
            <a:xfrm>
              <a:off x="6285085" y="5061855"/>
              <a:ext cx="51446" cy="28726"/>
            </a:xfrm>
            <a:custGeom>
              <a:rect b="b" l="l" r="r" t="t"/>
              <a:pathLst>
                <a:path extrusionOk="0" h="837" w="1499">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
            <p:cNvSpPr/>
            <p:nvPr/>
          </p:nvSpPr>
          <p:spPr>
            <a:xfrm>
              <a:off x="6468663" y="5155686"/>
              <a:ext cx="41218" cy="36825"/>
            </a:xfrm>
            <a:custGeom>
              <a:rect b="b" l="l" r="r" t="t"/>
              <a:pathLst>
                <a:path extrusionOk="0" h="1073" w="1201">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
            <p:cNvSpPr/>
            <p:nvPr/>
          </p:nvSpPr>
          <p:spPr>
            <a:xfrm>
              <a:off x="6246304" y="5005295"/>
              <a:ext cx="41150" cy="37821"/>
            </a:xfrm>
            <a:custGeom>
              <a:rect b="b" l="l" r="r" t="t"/>
              <a:pathLst>
                <a:path extrusionOk="0" h="1102" w="1199">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
            <p:cNvSpPr/>
            <p:nvPr/>
          </p:nvSpPr>
          <p:spPr>
            <a:xfrm>
              <a:off x="6416428" y="5036183"/>
              <a:ext cx="40017" cy="37031"/>
            </a:xfrm>
            <a:custGeom>
              <a:rect b="b" l="l" r="r" t="t"/>
              <a:pathLst>
                <a:path extrusionOk="0" h="1079" w="1166">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
            <p:cNvSpPr/>
            <p:nvPr/>
          </p:nvSpPr>
          <p:spPr>
            <a:xfrm>
              <a:off x="6473708" y="4988067"/>
              <a:ext cx="41287" cy="37134"/>
            </a:xfrm>
            <a:custGeom>
              <a:rect b="b" l="l" r="r" t="t"/>
              <a:pathLst>
                <a:path extrusionOk="0" h="1082" w="1203">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
            <p:cNvSpPr/>
            <p:nvPr/>
          </p:nvSpPr>
          <p:spPr>
            <a:xfrm>
              <a:off x="6405445" y="4977462"/>
              <a:ext cx="51240" cy="35006"/>
            </a:xfrm>
            <a:custGeom>
              <a:rect b="b" l="l" r="r" t="t"/>
              <a:pathLst>
                <a:path extrusionOk="0" h="1020" w="1493">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
            <p:cNvSpPr/>
            <p:nvPr/>
          </p:nvSpPr>
          <p:spPr>
            <a:xfrm>
              <a:off x="6340340" y="4788153"/>
              <a:ext cx="41218" cy="37134"/>
            </a:xfrm>
            <a:custGeom>
              <a:rect b="b" l="l" r="r" t="t"/>
              <a:pathLst>
                <a:path extrusionOk="0" h="1082" w="1201">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
            <p:cNvSpPr/>
            <p:nvPr/>
          </p:nvSpPr>
          <p:spPr>
            <a:xfrm>
              <a:off x="6312987" y="4849894"/>
              <a:ext cx="43346" cy="28692"/>
            </a:xfrm>
            <a:custGeom>
              <a:rect b="b" l="l" r="r" t="t"/>
              <a:pathLst>
                <a:path extrusionOk="0" h="836" w="1263">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
            <p:cNvSpPr/>
            <p:nvPr/>
          </p:nvSpPr>
          <p:spPr>
            <a:xfrm>
              <a:off x="6650902" y="5117385"/>
              <a:ext cx="40292" cy="29515"/>
            </a:xfrm>
            <a:custGeom>
              <a:rect b="b" l="l" r="r" t="t"/>
              <a:pathLst>
                <a:path extrusionOk="0" h="860" w="1174">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
            <p:cNvSpPr/>
            <p:nvPr/>
          </p:nvSpPr>
          <p:spPr>
            <a:xfrm>
              <a:off x="6354137" y="4872820"/>
              <a:ext cx="39228" cy="32673"/>
            </a:xfrm>
            <a:custGeom>
              <a:rect b="b" l="l" r="r" t="t"/>
              <a:pathLst>
                <a:path extrusionOk="0" h="952" w="1143">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
            <p:cNvSpPr/>
            <p:nvPr/>
          </p:nvSpPr>
          <p:spPr>
            <a:xfrm>
              <a:off x="6557723" y="5027844"/>
              <a:ext cx="43037" cy="36585"/>
            </a:xfrm>
            <a:custGeom>
              <a:rect b="b" l="l" r="r" t="t"/>
              <a:pathLst>
                <a:path extrusionOk="0" h="1066" w="1254">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
            <p:cNvSpPr/>
            <p:nvPr/>
          </p:nvSpPr>
          <p:spPr>
            <a:xfrm>
              <a:off x="6370576" y="5036870"/>
              <a:ext cx="41356" cy="37821"/>
            </a:xfrm>
            <a:custGeom>
              <a:rect b="b" l="l" r="r" t="t"/>
              <a:pathLst>
                <a:path extrusionOk="0" h="1102" w="1205">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
            <p:cNvSpPr/>
            <p:nvPr/>
          </p:nvSpPr>
          <p:spPr>
            <a:xfrm>
              <a:off x="6465952" y="4954605"/>
              <a:ext cx="40154" cy="30099"/>
            </a:xfrm>
            <a:custGeom>
              <a:rect b="b" l="l" r="r" t="t"/>
              <a:pathLst>
                <a:path extrusionOk="0" h="877" w="117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
            <p:cNvSpPr/>
            <p:nvPr/>
          </p:nvSpPr>
          <p:spPr>
            <a:xfrm>
              <a:off x="6444090" y="4877282"/>
              <a:ext cx="41390" cy="37683"/>
            </a:xfrm>
            <a:custGeom>
              <a:rect b="b" l="l" r="r" t="t"/>
              <a:pathLst>
                <a:path extrusionOk="0" h="1098" w="1206">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
            <p:cNvSpPr/>
            <p:nvPr/>
          </p:nvSpPr>
          <p:spPr>
            <a:xfrm>
              <a:off x="6276745" y="4914794"/>
              <a:ext cx="41321" cy="37134"/>
            </a:xfrm>
            <a:custGeom>
              <a:rect b="b" l="l" r="r" t="t"/>
              <a:pathLst>
                <a:path extrusionOk="0" h="1082" w="1204">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
            <p:cNvSpPr/>
            <p:nvPr/>
          </p:nvSpPr>
          <p:spPr>
            <a:xfrm>
              <a:off x="8858159" y="4386952"/>
              <a:ext cx="330742" cy="157632"/>
            </a:xfrm>
            <a:custGeom>
              <a:rect b="b" l="l" r="r" t="t"/>
              <a:pathLst>
                <a:path extrusionOk="0" h="4593" w="9637">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
            <p:cNvSpPr/>
            <p:nvPr/>
          </p:nvSpPr>
          <p:spPr>
            <a:xfrm>
              <a:off x="9122663" y="4178835"/>
              <a:ext cx="66238" cy="36963"/>
            </a:xfrm>
            <a:custGeom>
              <a:rect b="b" l="l" r="r" t="t"/>
              <a:pathLst>
                <a:path extrusionOk="0" h="1077" w="193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
            <p:cNvSpPr/>
            <p:nvPr/>
          </p:nvSpPr>
          <p:spPr>
            <a:xfrm>
              <a:off x="9001067" y="4278123"/>
              <a:ext cx="187833" cy="65860"/>
            </a:xfrm>
            <a:custGeom>
              <a:rect b="b" l="l" r="r" t="t"/>
              <a:pathLst>
                <a:path extrusionOk="0" h="1919" w="5473">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
            <p:cNvSpPr/>
            <p:nvPr/>
          </p:nvSpPr>
          <p:spPr>
            <a:xfrm>
              <a:off x="8924774" y="4486857"/>
              <a:ext cx="264127" cy="230836"/>
            </a:xfrm>
            <a:custGeom>
              <a:rect b="b" l="l" r="r" t="t"/>
              <a:pathLst>
                <a:path extrusionOk="0" h="6726" w="7696">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
            <p:cNvSpPr/>
            <p:nvPr/>
          </p:nvSpPr>
          <p:spPr>
            <a:xfrm>
              <a:off x="9141230" y="4847012"/>
              <a:ext cx="47670" cy="99974"/>
            </a:xfrm>
            <a:custGeom>
              <a:rect b="b" l="l" r="r" t="t"/>
              <a:pathLst>
                <a:path extrusionOk="0" h="2913" w="1389">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
            <p:cNvSpPr/>
            <p:nvPr/>
          </p:nvSpPr>
          <p:spPr>
            <a:xfrm>
              <a:off x="9011123" y="4635944"/>
              <a:ext cx="177778" cy="190201"/>
            </a:xfrm>
            <a:custGeom>
              <a:rect b="b" l="l" r="r" t="t"/>
              <a:pathLst>
                <a:path extrusionOk="0" h="5542" w="518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
            <p:cNvSpPr/>
            <p:nvPr/>
          </p:nvSpPr>
          <p:spPr>
            <a:xfrm>
              <a:off x="9035902" y="2265461"/>
              <a:ext cx="170433" cy="277340"/>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
            <p:cNvSpPr/>
            <p:nvPr/>
          </p:nvSpPr>
          <p:spPr>
            <a:xfrm>
              <a:off x="8853114" y="2273973"/>
              <a:ext cx="327276" cy="265328"/>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
            <p:cNvSpPr/>
            <p:nvPr/>
          </p:nvSpPr>
          <p:spPr>
            <a:xfrm>
              <a:off x="9010745" y="2288318"/>
              <a:ext cx="195590" cy="326109"/>
            </a:xfrm>
            <a:custGeom>
              <a:rect b="b" l="l" r="r" t="t"/>
              <a:pathLst>
                <a:path extrusionOk="0" h="9502" w="5699">
                  <a:moveTo>
                    <a:pt x="4943" y="0"/>
                  </a:moveTo>
                  <a:lnTo>
                    <a:pt x="948" y="4322"/>
                  </a:lnTo>
                  <a:lnTo>
                    <a:pt x="0" y="7313"/>
                  </a:lnTo>
                  <a:lnTo>
                    <a:pt x="5699" y="9502"/>
                  </a:lnTo>
                  <a:lnTo>
                    <a:pt x="5699" y="237"/>
                  </a:lnTo>
                  <a:lnTo>
                    <a:pt x="4943"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
            <p:cNvSpPr/>
            <p:nvPr/>
          </p:nvSpPr>
          <p:spPr>
            <a:xfrm>
              <a:off x="9125271" y="2435585"/>
              <a:ext cx="38953" cy="32158"/>
            </a:xfrm>
            <a:custGeom>
              <a:rect b="b" l="l" r="r" t="t"/>
              <a:pathLst>
                <a:path extrusionOk="0" h="937" w="1135">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
            <p:cNvSpPr/>
            <p:nvPr/>
          </p:nvSpPr>
          <p:spPr>
            <a:xfrm>
              <a:off x="8853114" y="2273973"/>
              <a:ext cx="327276" cy="265328"/>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
            <p:cNvSpPr/>
            <p:nvPr/>
          </p:nvSpPr>
          <p:spPr>
            <a:xfrm>
              <a:off x="8877138" y="2054016"/>
              <a:ext cx="329197" cy="335787"/>
            </a:xfrm>
            <a:custGeom>
              <a:rect b="b" l="l" r="r" t="t"/>
              <a:pathLst>
                <a:path extrusionOk="0" h="9784" w="9592">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
            <p:cNvSpPr/>
            <p:nvPr/>
          </p:nvSpPr>
          <p:spPr>
            <a:xfrm>
              <a:off x="8877515" y="2061772"/>
              <a:ext cx="328820" cy="401613"/>
            </a:xfrm>
            <a:custGeom>
              <a:rect b="b" l="l" r="r" t="t"/>
              <a:pathLst>
                <a:path extrusionOk="0" h="11702" w="9581">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
            <p:cNvSpPr/>
            <p:nvPr/>
          </p:nvSpPr>
          <p:spPr>
            <a:xfrm>
              <a:off x="9035902" y="2265461"/>
              <a:ext cx="170433" cy="277340"/>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
            <p:cNvSpPr/>
            <p:nvPr/>
          </p:nvSpPr>
          <p:spPr>
            <a:xfrm>
              <a:off x="8577764" y="-174725"/>
              <a:ext cx="623526" cy="1299698"/>
            </a:xfrm>
            <a:custGeom>
              <a:rect b="b" l="l" r="r" t="t"/>
              <a:pathLst>
                <a:path extrusionOk="0" h="37870" w="18168">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
            <p:cNvSpPr/>
            <p:nvPr/>
          </p:nvSpPr>
          <p:spPr>
            <a:xfrm>
              <a:off x="9196417" y="-84944"/>
              <a:ext cx="15719" cy="14620"/>
            </a:xfrm>
            <a:custGeom>
              <a:rect b="b" l="l" r="r" t="t"/>
              <a:pathLst>
                <a:path extrusionOk="0" h="426" w="458">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
            <p:cNvSpPr/>
            <p:nvPr/>
          </p:nvSpPr>
          <p:spPr>
            <a:xfrm>
              <a:off x="9182689" y="-109826"/>
              <a:ext cx="14758" cy="11669"/>
            </a:xfrm>
            <a:custGeom>
              <a:rect b="b" l="l" r="r" t="t"/>
              <a:pathLst>
                <a:path extrusionOk="0" h="340" w="43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
            <p:cNvSpPr/>
            <p:nvPr/>
          </p:nvSpPr>
          <p:spPr>
            <a:xfrm>
              <a:off x="9190719" y="-25090"/>
              <a:ext cx="20317" cy="11566"/>
            </a:xfrm>
            <a:custGeom>
              <a:rect b="b" l="l" r="r" t="t"/>
              <a:pathLst>
                <a:path extrusionOk="0" h="337" w="592">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
            <p:cNvSpPr/>
            <p:nvPr/>
          </p:nvSpPr>
          <p:spPr>
            <a:xfrm>
              <a:off x="9169304" y="-76810"/>
              <a:ext cx="15684" cy="14723"/>
            </a:xfrm>
            <a:custGeom>
              <a:rect b="b" l="l" r="r" t="t"/>
              <a:pathLst>
                <a:path extrusionOk="0" h="429" w="457">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
            <p:cNvSpPr/>
            <p:nvPr/>
          </p:nvSpPr>
          <p:spPr>
            <a:xfrm>
              <a:off x="9137558" y="-98603"/>
              <a:ext cx="40841" cy="29412"/>
            </a:xfrm>
            <a:custGeom>
              <a:rect b="b" l="l" r="r" t="t"/>
              <a:pathLst>
                <a:path extrusionOk="0" h="857" w="119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
            <p:cNvSpPr/>
            <p:nvPr/>
          </p:nvSpPr>
          <p:spPr>
            <a:xfrm>
              <a:off x="9051586" y="-40431"/>
              <a:ext cx="40326" cy="29618"/>
            </a:xfrm>
            <a:custGeom>
              <a:rect b="b" l="l" r="r" t="t"/>
              <a:pathLst>
                <a:path extrusionOk="0" h="863" w="1175">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
            <p:cNvSpPr/>
            <p:nvPr/>
          </p:nvSpPr>
          <p:spPr>
            <a:xfrm>
              <a:off x="9144902" y="568166"/>
              <a:ext cx="39640" cy="37992"/>
            </a:xfrm>
            <a:custGeom>
              <a:rect b="b" l="l" r="r" t="t"/>
              <a:pathLst>
                <a:path extrusionOk="0" h="1107" w="1155">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
            <p:cNvSpPr/>
            <p:nvPr/>
          </p:nvSpPr>
          <p:spPr>
            <a:xfrm>
              <a:off x="9127914" y="291993"/>
              <a:ext cx="41356" cy="37683"/>
            </a:xfrm>
            <a:custGeom>
              <a:rect b="b" l="l" r="r" t="t"/>
              <a:pathLst>
                <a:path extrusionOk="0" h="1098" w="1205">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
            <p:cNvSpPr/>
            <p:nvPr/>
          </p:nvSpPr>
          <p:spPr>
            <a:xfrm>
              <a:off x="8952264" y="-154065"/>
              <a:ext cx="51514" cy="34389"/>
            </a:xfrm>
            <a:custGeom>
              <a:rect b="b" l="l" r="r" t="t"/>
              <a:pathLst>
                <a:path extrusionOk="0" h="1002" w="1501">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
            <p:cNvSpPr/>
            <p:nvPr/>
          </p:nvSpPr>
          <p:spPr>
            <a:xfrm>
              <a:off x="9074546"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
            <p:cNvSpPr/>
            <p:nvPr/>
          </p:nvSpPr>
          <p:spPr>
            <a:xfrm>
              <a:off x="8982980" y="-75163"/>
              <a:ext cx="39193" cy="32570"/>
            </a:xfrm>
            <a:custGeom>
              <a:rect b="b" l="l" r="r" t="t"/>
              <a:pathLst>
                <a:path extrusionOk="0" h="949" w="1142">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
            <p:cNvSpPr/>
            <p:nvPr/>
          </p:nvSpPr>
          <p:spPr>
            <a:xfrm>
              <a:off x="8935207" y="1748"/>
              <a:ext cx="42763" cy="36963"/>
            </a:xfrm>
            <a:custGeom>
              <a:rect b="b" l="l" r="r" t="t"/>
              <a:pathLst>
                <a:path extrusionOk="0" h="1077" w="1246">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
            <p:cNvSpPr/>
            <p:nvPr/>
          </p:nvSpPr>
          <p:spPr>
            <a:xfrm>
              <a:off x="9138004" y="782700"/>
              <a:ext cx="39948" cy="38095"/>
            </a:xfrm>
            <a:custGeom>
              <a:rect b="b" l="l" r="r" t="t"/>
              <a:pathLst>
                <a:path extrusionOk="0" h="1110" w="1164">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
            <p:cNvSpPr/>
            <p:nvPr/>
          </p:nvSpPr>
          <p:spPr>
            <a:xfrm>
              <a:off x="9026979" y="276549"/>
              <a:ext cx="42900" cy="28692"/>
            </a:xfrm>
            <a:custGeom>
              <a:rect b="b" l="l" r="r" t="t"/>
              <a:pathLst>
                <a:path extrusionOk="0" h="836" w="125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
            <p:cNvSpPr/>
            <p:nvPr/>
          </p:nvSpPr>
          <p:spPr>
            <a:xfrm>
              <a:off x="9069192" y="52919"/>
              <a:ext cx="40772" cy="38164"/>
            </a:xfrm>
            <a:custGeom>
              <a:rect b="b" l="l" r="r" t="t"/>
              <a:pathLst>
                <a:path extrusionOk="0" h="1112" w="1188">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
            <p:cNvSpPr/>
            <p:nvPr/>
          </p:nvSpPr>
          <p:spPr>
            <a:xfrm>
              <a:off x="8937953" y="73786"/>
              <a:ext cx="51240" cy="28897"/>
            </a:xfrm>
            <a:custGeom>
              <a:rect b="b" l="l" r="r" t="t"/>
              <a:pathLst>
                <a:path extrusionOk="0" h="842" w="1493">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
            <p:cNvSpPr/>
            <p:nvPr/>
          </p:nvSpPr>
          <p:spPr>
            <a:xfrm>
              <a:off x="9130179" y="87274"/>
              <a:ext cx="40154" cy="30133"/>
            </a:xfrm>
            <a:custGeom>
              <a:rect b="b" l="l" r="r" t="t"/>
              <a:pathLst>
                <a:path extrusionOk="0" h="878" w="117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
            <p:cNvSpPr/>
            <p:nvPr/>
          </p:nvSpPr>
          <p:spPr>
            <a:xfrm>
              <a:off x="9079488" y="450963"/>
              <a:ext cx="40292" cy="29550"/>
            </a:xfrm>
            <a:custGeom>
              <a:rect b="b" l="l" r="r" t="t"/>
              <a:pathLst>
                <a:path extrusionOk="0" h="861" w="1174">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
            <p:cNvSpPr/>
            <p:nvPr/>
          </p:nvSpPr>
          <p:spPr>
            <a:xfrm>
              <a:off x="9032230" y="-134742"/>
              <a:ext cx="40841" cy="29378"/>
            </a:xfrm>
            <a:custGeom>
              <a:rect b="b" l="l" r="r" t="t"/>
              <a:pathLst>
                <a:path extrusionOk="0" h="856" w="119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
            <p:cNvSpPr/>
            <p:nvPr/>
          </p:nvSpPr>
          <p:spPr>
            <a:xfrm>
              <a:off x="9077875" y="526295"/>
              <a:ext cx="41047" cy="37683"/>
            </a:xfrm>
            <a:custGeom>
              <a:rect b="b" l="l" r="r" t="t"/>
              <a:pathLst>
                <a:path extrusionOk="0" h="1098" w="1196">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
            <p:cNvSpPr/>
            <p:nvPr/>
          </p:nvSpPr>
          <p:spPr>
            <a:xfrm>
              <a:off x="9016134" y="440495"/>
              <a:ext cx="50588" cy="28794"/>
            </a:xfrm>
            <a:custGeom>
              <a:rect b="b" l="l" r="r" t="t"/>
              <a:pathLst>
                <a:path extrusionOk="0" h="839" w="1474">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
            <p:cNvSpPr/>
            <p:nvPr/>
          </p:nvSpPr>
          <p:spPr>
            <a:xfrm>
              <a:off x="9063701" y="212061"/>
              <a:ext cx="51240" cy="34629"/>
            </a:xfrm>
            <a:custGeom>
              <a:rect b="b" l="l" r="r" t="t"/>
              <a:pathLst>
                <a:path extrusionOk="0" h="1009" w="1493">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
            <p:cNvSpPr/>
            <p:nvPr/>
          </p:nvSpPr>
          <p:spPr>
            <a:xfrm>
              <a:off x="9048532"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
            <p:cNvSpPr/>
            <p:nvPr/>
          </p:nvSpPr>
          <p:spPr>
            <a:xfrm>
              <a:off x="9047125" y="347968"/>
              <a:ext cx="42420" cy="36963"/>
            </a:xfrm>
            <a:custGeom>
              <a:rect b="b" l="l" r="r" t="t"/>
              <a:pathLst>
                <a:path extrusionOk="0" h="1077" w="1236">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
            <p:cNvSpPr/>
            <p:nvPr/>
          </p:nvSpPr>
          <p:spPr>
            <a:xfrm>
              <a:off x="9097678" y="441113"/>
              <a:ext cx="40875" cy="29206"/>
            </a:xfrm>
            <a:custGeom>
              <a:rect b="b" l="l" r="r" t="t"/>
              <a:pathLst>
                <a:path extrusionOk="0" h="851" w="1191">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
            <p:cNvSpPr/>
            <p:nvPr/>
          </p:nvSpPr>
          <p:spPr>
            <a:xfrm>
              <a:off x="8913139" y="289384"/>
              <a:ext cx="42728" cy="36688"/>
            </a:xfrm>
            <a:custGeom>
              <a:rect b="b" l="l" r="r" t="t"/>
              <a:pathLst>
                <a:path extrusionOk="0" h="1069" w="1245">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
            <p:cNvSpPr/>
            <p:nvPr/>
          </p:nvSpPr>
          <p:spPr>
            <a:xfrm>
              <a:off x="9155404" y="138994"/>
              <a:ext cx="40292" cy="29550"/>
            </a:xfrm>
            <a:custGeom>
              <a:rect b="b" l="l" r="r" t="t"/>
              <a:pathLst>
                <a:path extrusionOk="0" h="861" w="1174">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
            <p:cNvSpPr/>
            <p:nvPr/>
          </p:nvSpPr>
          <p:spPr>
            <a:xfrm>
              <a:off x="9165529" y="-115111"/>
              <a:ext cx="41596" cy="36860"/>
            </a:xfrm>
            <a:custGeom>
              <a:rect b="b" l="l" r="r" t="t"/>
              <a:pathLst>
                <a:path extrusionOk="0" h="1074" w="1212">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
            <p:cNvSpPr/>
            <p:nvPr/>
          </p:nvSpPr>
          <p:spPr>
            <a:xfrm>
              <a:off x="9067648" y="16472"/>
              <a:ext cx="43346" cy="28760"/>
            </a:xfrm>
            <a:custGeom>
              <a:rect b="b" l="l" r="r" t="t"/>
              <a:pathLst>
                <a:path extrusionOk="0" h="838" w="1263">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
            <p:cNvSpPr/>
            <p:nvPr/>
          </p:nvSpPr>
          <p:spPr>
            <a:xfrm>
              <a:off x="9096305"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
            <p:cNvSpPr/>
            <p:nvPr/>
          </p:nvSpPr>
          <p:spPr>
            <a:xfrm>
              <a:off x="9163160" y="-42662"/>
              <a:ext cx="40292" cy="29550"/>
            </a:xfrm>
            <a:custGeom>
              <a:rect b="b" l="l" r="r" t="t"/>
              <a:pathLst>
                <a:path extrusionOk="0" h="861" w="1174">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
            <p:cNvSpPr/>
            <p:nvPr/>
          </p:nvSpPr>
          <p:spPr>
            <a:xfrm>
              <a:off x="8964448" y="84974"/>
              <a:ext cx="38988" cy="32810"/>
            </a:xfrm>
            <a:custGeom>
              <a:rect b="b" l="l" r="r" t="t"/>
              <a:pathLst>
                <a:path extrusionOk="0" h="956" w="1136">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
            <p:cNvSpPr/>
            <p:nvPr/>
          </p:nvSpPr>
          <p:spPr>
            <a:xfrm>
              <a:off x="8918013" y="18119"/>
              <a:ext cx="41253" cy="37134"/>
            </a:xfrm>
            <a:custGeom>
              <a:rect b="b" l="l" r="r" t="t"/>
              <a:pathLst>
                <a:path extrusionOk="0" h="1082" w="1202">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
            <p:cNvSpPr/>
            <p:nvPr/>
          </p:nvSpPr>
          <p:spPr>
            <a:xfrm>
              <a:off x="8987682" y="-131654"/>
              <a:ext cx="41047" cy="29241"/>
            </a:xfrm>
            <a:custGeom>
              <a:rect b="b" l="l" r="r" t="t"/>
              <a:pathLst>
                <a:path extrusionOk="0" h="852" w="1196">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
            <p:cNvSpPr/>
            <p:nvPr/>
          </p:nvSpPr>
          <p:spPr>
            <a:xfrm>
              <a:off x="9148918" y="374841"/>
              <a:ext cx="41287" cy="37649"/>
            </a:xfrm>
            <a:custGeom>
              <a:rect b="b" l="l" r="r" t="t"/>
              <a:pathLst>
                <a:path extrusionOk="0" h="1097" w="1203">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
            <p:cNvSpPr/>
            <p:nvPr/>
          </p:nvSpPr>
          <p:spPr>
            <a:xfrm>
              <a:off x="8950960" y="-43074"/>
              <a:ext cx="41012" cy="29378"/>
            </a:xfrm>
            <a:custGeom>
              <a:rect b="b" l="l" r="r" t="t"/>
              <a:pathLst>
                <a:path extrusionOk="0" h="856" w="1195">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
            <p:cNvSpPr/>
            <p:nvPr/>
          </p:nvSpPr>
          <p:spPr>
            <a:xfrm>
              <a:off x="9162543" y="119191"/>
              <a:ext cx="51514" cy="34389"/>
            </a:xfrm>
            <a:custGeom>
              <a:rect b="b" l="l" r="r" t="t"/>
              <a:pathLst>
                <a:path extrusionOk="0" h="1002" w="1501">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
            <p:cNvSpPr/>
            <p:nvPr/>
          </p:nvSpPr>
          <p:spPr>
            <a:xfrm>
              <a:off x="8962285" y="243258"/>
              <a:ext cx="40189" cy="30030"/>
            </a:xfrm>
            <a:custGeom>
              <a:rect b="b" l="l" r="r" t="t"/>
              <a:pathLst>
                <a:path extrusionOk="0" h="875" w="1171">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
            <p:cNvSpPr/>
            <p:nvPr/>
          </p:nvSpPr>
          <p:spPr>
            <a:xfrm>
              <a:off x="9111475" y="36892"/>
              <a:ext cx="39640" cy="37031"/>
            </a:xfrm>
            <a:custGeom>
              <a:rect b="b" l="l" r="r" t="t"/>
              <a:pathLst>
                <a:path extrusionOk="0" h="1079" w="1155">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
            <p:cNvSpPr/>
            <p:nvPr/>
          </p:nvSpPr>
          <p:spPr>
            <a:xfrm>
              <a:off x="8956142" y="36411"/>
              <a:ext cx="41527" cy="36757"/>
            </a:xfrm>
            <a:custGeom>
              <a:rect b="b" l="l" r="r" t="t"/>
              <a:pathLst>
                <a:path extrusionOk="0" h="1071" w="121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
            <p:cNvSpPr/>
            <p:nvPr/>
          </p:nvSpPr>
          <p:spPr>
            <a:xfrm>
              <a:off x="9027391" y="181722"/>
              <a:ext cx="40875" cy="29206"/>
            </a:xfrm>
            <a:custGeom>
              <a:rect b="b" l="l" r="r" t="t"/>
              <a:pathLst>
                <a:path extrusionOk="0" h="851" w="1191">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
            <p:cNvSpPr/>
            <p:nvPr/>
          </p:nvSpPr>
          <p:spPr>
            <a:xfrm>
              <a:off x="9100286" y="271298"/>
              <a:ext cx="38850" cy="32913"/>
            </a:xfrm>
            <a:custGeom>
              <a:rect b="b" l="l" r="r" t="t"/>
              <a:pathLst>
                <a:path extrusionOk="0" h="959" w="1132">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
            <p:cNvSpPr/>
            <p:nvPr/>
          </p:nvSpPr>
          <p:spPr>
            <a:xfrm>
              <a:off x="9140303" y="425085"/>
              <a:ext cx="38919" cy="32604"/>
            </a:xfrm>
            <a:custGeom>
              <a:rect b="b" l="l" r="r" t="t"/>
              <a:pathLst>
                <a:path extrusionOk="0" h="950" w="1134">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
            <p:cNvSpPr/>
            <p:nvPr/>
          </p:nvSpPr>
          <p:spPr>
            <a:xfrm>
              <a:off x="8894366" y="60710"/>
              <a:ext cx="40292" cy="29687"/>
            </a:xfrm>
            <a:custGeom>
              <a:rect b="b" l="l" r="r" t="t"/>
              <a:pathLst>
                <a:path extrusionOk="0" h="865" w="1174">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
            <p:cNvSpPr/>
            <p:nvPr/>
          </p:nvSpPr>
          <p:spPr>
            <a:xfrm>
              <a:off x="9122320" y="-61778"/>
              <a:ext cx="39674" cy="38027"/>
            </a:xfrm>
            <a:custGeom>
              <a:rect b="b" l="l" r="r" t="t"/>
              <a:pathLst>
                <a:path extrusionOk="0" h="1108" w="1156">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
            <p:cNvSpPr/>
            <p:nvPr/>
          </p:nvSpPr>
          <p:spPr>
            <a:xfrm>
              <a:off x="9127056" y="342580"/>
              <a:ext cx="50691" cy="28829"/>
            </a:xfrm>
            <a:custGeom>
              <a:rect b="b" l="l" r="r" t="t"/>
              <a:pathLst>
                <a:path extrusionOk="0" h="840" w="1477">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
            <p:cNvSpPr/>
            <p:nvPr/>
          </p:nvSpPr>
          <p:spPr>
            <a:xfrm>
              <a:off x="9081204" y="77733"/>
              <a:ext cx="51240" cy="34629"/>
            </a:xfrm>
            <a:custGeom>
              <a:rect b="b" l="l" r="r" t="t"/>
              <a:pathLst>
                <a:path extrusionOk="0" h="1009" w="1493">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
            <p:cNvSpPr/>
            <p:nvPr/>
          </p:nvSpPr>
          <p:spPr>
            <a:xfrm>
              <a:off x="8901402"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
            <p:cNvSpPr/>
            <p:nvPr/>
          </p:nvSpPr>
          <p:spPr>
            <a:xfrm>
              <a:off x="9050419" y="101688"/>
              <a:ext cx="40292" cy="29550"/>
            </a:xfrm>
            <a:custGeom>
              <a:rect b="b" l="l" r="r" t="t"/>
              <a:pathLst>
                <a:path extrusionOk="0" h="861" w="1174">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
            <p:cNvSpPr/>
            <p:nvPr/>
          </p:nvSpPr>
          <p:spPr>
            <a:xfrm>
              <a:off x="9173456" y="436377"/>
              <a:ext cx="40806" cy="29378"/>
            </a:xfrm>
            <a:custGeom>
              <a:rect b="b" l="l" r="r" t="t"/>
              <a:pathLst>
                <a:path extrusionOk="0" h="856" w="1189">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
            <p:cNvSpPr/>
            <p:nvPr/>
          </p:nvSpPr>
          <p:spPr>
            <a:xfrm>
              <a:off x="9126507" y="-12117"/>
              <a:ext cx="38953" cy="32741"/>
            </a:xfrm>
            <a:custGeom>
              <a:rect b="b" l="l" r="r" t="t"/>
              <a:pathLst>
                <a:path extrusionOk="0" h="954" w="1135">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
            <p:cNvSpPr/>
            <p:nvPr/>
          </p:nvSpPr>
          <p:spPr>
            <a:xfrm>
              <a:off x="9088000" y="294086"/>
              <a:ext cx="39228" cy="32501"/>
            </a:xfrm>
            <a:custGeom>
              <a:rect b="b" l="l" r="r" t="t"/>
              <a:pathLst>
                <a:path extrusionOk="0" h="947" w="1143">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
            <p:cNvSpPr/>
            <p:nvPr/>
          </p:nvSpPr>
          <p:spPr>
            <a:xfrm>
              <a:off x="9018845" y="247754"/>
              <a:ext cx="43037" cy="36585"/>
            </a:xfrm>
            <a:custGeom>
              <a:rect b="b" l="l" r="r" t="t"/>
              <a:pathLst>
                <a:path extrusionOk="0" h="1066" w="1254">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
            <p:cNvSpPr/>
            <p:nvPr/>
          </p:nvSpPr>
          <p:spPr>
            <a:xfrm>
              <a:off x="9139891" y="181619"/>
              <a:ext cx="40498" cy="29550"/>
            </a:xfrm>
            <a:custGeom>
              <a:rect b="b" l="l" r="r" t="t"/>
              <a:pathLst>
                <a:path extrusionOk="0" h="861" w="118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
            <p:cNvSpPr/>
            <p:nvPr/>
          </p:nvSpPr>
          <p:spPr>
            <a:xfrm>
              <a:off x="9106910" y="-146514"/>
              <a:ext cx="42934" cy="28692"/>
            </a:xfrm>
            <a:custGeom>
              <a:rect b="b" l="l" r="r" t="t"/>
              <a:pathLst>
                <a:path extrusionOk="0" h="836" w="1251">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
            <p:cNvSpPr/>
            <p:nvPr/>
          </p:nvSpPr>
          <p:spPr>
            <a:xfrm>
              <a:off x="9044722" y="-9715"/>
              <a:ext cx="40841" cy="38267"/>
            </a:xfrm>
            <a:custGeom>
              <a:rect b="b" l="l" r="r" t="t"/>
              <a:pathLst>
                <a:path extrusionOk="0" h="1115" w="119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
            <p:cNvSpPr/>
            <p:nvPr/>
          </p:nvSpPr>
          <p:spPr>
            <a:xfrm>
              <a:off x="8927107" y="-100628"/>
              <a:ext cx="40875" cy="29241"/>
            </a:xfrm>
            <a:custGeom>
              <a:rect b="b" l="l" r="r" t="t"/>
              <a:pathLst>
                <a:path extrusionOk="0" h="852" w="1191">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
            <p:cNvSpPr/>
            <p:nvPr/>
          </p:nvSpPr>
          <p:spPr>
            <a:xfrm>
              <a:off x="9161788" y="289007"/>
              <a:ext cx="40875" cy="29206"/>
            </a:xfrm>
            <a:custGeom>
              <a:rect b="b" l="l" r="r" t="t"/>
              <a:pathLst>
                <a:path extrusionOk="0" h="851" w="1191">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
            <p:cNvSpPr/>
            <p:nvPr/>
          </p:nvSpPr>
          <p:spPr>
            <a:xfrm>
              <a:off x="8961771"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
            <p:cNvSpPr/>
            <p:nvPr/>
          </p:nvSpPr>
          <p:spPr>
            <a:xfrm>
              <a:off x="9036485" y="-69088"/>
              <a:ext cx="40292" cy="29515"/>
            </a:xfrm>
            <a:custGeom>
              <a:rect b="b" l="l" r="r" t="t"/>
              <a:pathLst>
                <a:path extrusionOk="0" h="860" w="1174">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
            <p:cNvSpPr/>
            <p:nvPr/>
          </p:nvSpPr>
          <p:spPr>
            <a:xfrm>
              <a:off x="9013560" y="-13353"/>
              <a:ext cx="39605" cy="37992"/>
            </a:xfrm>
            <a:custGeom>
              <a:rect b="b" l="l" r="r" t="t"/>
              <a:pathLst>
                <a:path extrusionOk="0" h="1107" w="1154">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
            <p:cNvSpPr/>
            <p:nvPr/>
          </p:nvSpPr>
          <p:spPr>
            <a:xfrm>
              <a:off x="8945743" y="-183374"/>
              <a:ext cx="43346" cy="28932"/>
            </a:xfrm>
            <a:custGeom>
              <a:rect b="b" l="l" r="r" t="t"/>
              <a:pathLst>
                <a:path extrusionOk="0" h="843" w="1263">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
            <p:cNvSpPr/>
            <p:nvPr/>
          </p:nvSpPr>
          <p:spPr>
            <a:xfrm>
              <a:off x="9122182" y="235296"/>
              <a:ext cx="40532" cy="38301"/>
            </a:xfrm>
            <a:custGeom>
              <a:rect b="b" l="l" r="r" t="t"/>
              <a:pathLst>
                <a:path extrusionOk="0" h="1116" w="1181">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
            <p:cNvSpPr/>
            <p:nvPr/>
          </p:nvSpPr>
          <p:spPr>
            <a:xfrm>
              <a:off x="9002200" y="150937"/>
              <a:ext cx="50897" cy="34595"/>
            </a:xfrm>
            <a:custGeom>
              <a:rect b="b" l="l" r="r" t="t"/>
              <a:pathLst>
                <a:path extrusionOk="0" h="1008" w="1483">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
            <p:cNvSpPr/>
            <p:nvPr/>
          </p:nvSpPr>
          <p:spPr>
            <a:xfrm>
              <a:off x="9096374"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
            <p:cNvSpPr/>
            <p:nvPr/>
          </p:nvSpPr>
          <p:spPr>
            <a:xfrm>
              <a:off x="9083538" y="146098"/>
              <a:ext cx="42728" cy="36688"/>
            </a:xfrm>
            <a:custGeom>
              <a:rect b="b" l="l" r="r" t="t"/>
              <a:pathLst>
                <a:path extrusionOk="0" h="1069" w="1245">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
            <p:cNvSpPr/>
            <p:nvPr/>
          </p:nvSpPr>
          <p:spPr>
            <a:xfrm>
              <a:off x="8993654" y="304039"/>
              <a:ext cx="38988" cy="32604"/>
            </a:xfrm>
            <a:custGeom>
              <a:rect b="b" l="l" r="r" t="t"/>
              <a:pathLst>
                <a:path extrusionOk="0" h="950" w="1136">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
            <p:cNvSpPr/>
            <p:nvPr/>
          </p:nvSpPr>
          <p:spPr>
            <a:xfrm>
              <a:off x="9113225" y="683858"/>
              <a:ext cx="41596" cy="36825"/>
            </a:xfrm>
            <a:custGeom>
              <a:rect b="b" l="l" r="r" t="t"/>
              <a:pathLst>
                <a:path extrusionOk="0" h="1073" w="1212">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
            <p:cNvSpPr/>
            <p:nvPr/>
          </p:nvSpPr>
          <p:spPr>
            <a:xfrm>
              <a:off x="9162337" y="493005"/>
              <a:ext cx="40875" cy="29241"/>
            </a:xfrm>
            <a:custGeom>
              <a:rect b="b" l="l" r="r" t="t"/>
              <a:pathLst>
                <a:path extrusionOk="0" h="852" w="1191">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
            <p:cNvSpPr/>
            <p:nvPr/>
          </p:nvSpPr>
          <p:spPr>
            <a:xfrm>
              <a:off x="8940664" y="227505"/>
              <a:ext cx="40292" cy="29687"/>
            </a:xfrm>
            <a:custGeom>
              <a:rect b="b" l="l" r="r" t="t"/>
              <a:pathLst>
                <a:path extrusionOk="0" h="865" w="1174">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
            <p:cNvSpPr/>
            <p:nvPr/>
          </p:nvSpPr>
          <p:spPr>
            <a:xfrm>
              <a:off x="8957515" y="410808"/>
              <a:ext cx="41630" cy="37134"/>
            </a:xfrm>
            <a:custGeom>
              <a:rect b="b" l="l" r="r" t="t"/>
              <a:pathLst>
                <a:path extrusionOk="0" h="1082" w="1213">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
            <p:cNvSpPr/>
            <p:nvPr/>
          </p:nvSpPr>
          <p:spPr>
            <a:xfrm>
              <a:off x="8978244" y="365403"/>
              <a:ext cx="43621" cy="28863"/>
            </a:xfrm>
            <a:custGeom>
              <a:rect b="b" l="l" r="r" t="t"/>
              <a:pathLst>
                <a:path extrusionOk="0" h="841" w="1271">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
            <p:cNvSpPr/>
            <p:nvPr/>
          </p:nvSpPr>
          <p:spPr>
            <a:xfrm>
              <a:off x="9050282" y="553854"/>
              <a:ext cx="50347" cy="28692"/>
            </a:xfrm>
            <a:custGeom>
              <a:rect b="b" l="l" r="r" t="t"/>
              <a:pathLst>
                <a:path extrusionOk="0" h="836" w="1467">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
            <p:cNvSpPr/>
            <p:nvPr/>
          </p:nvSpPr>
          <p:spPr>
            <a:xfrm>
              <a:off x="9037858" y="470765"/>
              <a:ext cx="40772" cy="38130"/>
            </a:xfrm>
            <a:custGeom>
              <a:rect b="b" l="l" r="r" t="t"/>
              <a:pathLst>
                <a:path extrusionOk="0" h="1111" w="1188">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
            <p:cNvSpPr/>
            <p:nvPr/>
          </p:nvSpPr>
          <p:spPr>
            <a:xfrm>
              <a:off x="9072281" y="384554"/>
              <a:ext cx="40360" cy="30099"/>
            </a:xfrm>
            <a:custGeom>
              <a:rect b="b" l="l" r="r" t="t"/>
              <a:pathLst>
                <a:path extrusionOk="0" h="877" w="1176">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
            <p:cNvSpPr/>
            <p:nvPr/>
          </p:nvSpPr>
          <p:spPr>
            <a:xfrm>
              <a:off x="9135224" y="633030"/>
              <a:ext cx="40498" cy="29550"/>
            </a:xfrm>
            <a:custGeom>
              <a:rect b="b" l="l" r="r" t="t"/>
              <a:pathLst>
                <a:path extrusionOk="0" h="861" w="118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
            <p:cNvSpPr/>
            <p:nvPr/>
          </p:nvSpPr>
          <p:spPr>
            <a:xfrm>
              <a:off x="8932461" y="-119401"/>
              <a:ext cx="42660" cy="36619"/>
            </a:xfrm>
            <a:custGeom>
              <a:rect b="b" l="l" r="r" t="t"/>
              <a:pathLst>
                <a:path extrusionOk="0" h="1067" w="1243">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
            <p:cNvSpPr/>
            <p:nvPr/>
          </p:nvSpPr>
          <p:spPr>
            <a:xfrm>
              <a:off x="8911801" y="-17196"/>
              <a:ext cx="40498" cy="29652"/>
            </a:xfrm>
            <a:custGeom>
              <a:rect b="b" l="l" r="r" t="t"/>
              <a:pathLst>
                <a:path extrusionOk="0" h="864" w="118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
            <p:cNvSpPr/>
            <p:nvPr/>
          </p:nvSpPr>
          <p:spPr>
            <a:xfrm>
              <a:off x="9097232" y="483635"/>
              <a:ext cx="42934" cy="28692"/>
            </a:xfrm>
            <a:custGeom>
              <a:rect b="b" l="l" r="r" t="t"/>
              <a:pathLst>
                <a:path extrusionOk="0" h="836" w="1251">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
            <p:cNvSpPr/>
            <p:nvPr/>
          </p:nvSpPr>
          <p:spPr>
            <a:xfrm>
              <a:off x="9060269" y="225480"/>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
            <p:cNvSpPr/>
            <p:nvPr/>
          </p:nvSpPr>
          <p:spPr>
            <a:xfrm>
              <a:off x="9050625" y="181516"/>
              <a:ext cx="50862" cy="35006"/>
            </a:xfrm>
            <a:custGeom>
              <a:rect b="b" l="l" r="r" t="t"/>
              <a:pathLst>
                <a:path extrusionOk="0" h="1020" w="1482">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
            <p:cNvSpPr/>
            <p:nvPr/>
          </p:nvSpPr>
          <p:spPr>
            <a:xfrm>
              <a:off x="9088103" y="-79487"/>
              <a:ext cx="42728" cy="36585"/>
            </a:xfrm>
            <a:custGeom>
              <a:rect b="b" l="l" r="r" t="t"/>
              <a:pathLst>
                <a:path extrusionOk="0" h="1066" w="1245">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
            <p:cNvSpPr/>
            <p:nvPr/>
          </p:nvSpPr>
          <p:spPr>
            <a:xfrm>
              <a:off x="9033980" y="-172838"/>
              <a:ext cx="40498" cy="29241"/>
            </a:xfrm>
            <a:custGeom>
              <a:rect b="b" l="l" r="r" t="t"/>
              <a:pathLst>
                <a:path extrusionOk="0" h="852" w="118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
            <p:cNvSpPr/>
            <p:nvPr/>
          </p:nvSpPr>
          <p:spPr>
            <a:xfrm>
              <a:off x="8996194" y="-55841"/>
              <a:ext cx="41287" cy="37134"/>
            </a:xfrm>
            <a:custGeom>
              <a:rect b="b" l="l" r="r" t="t"/>
              <a:pathLst>
                <a:path extrusionOk="0" h="1082" w="1203">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
            <p:cNvSpPr/>
            <p:nvPr/>
          </p:nvSpPr>
          <p:spPr>
            <a:xfrm>
              <a:off x="9135636" y="718007"/>
              <a:ext cx="40875" cy="29206"/>
            </a:xfrm>
            <a:custGeom>
              <a:rect b="b" l="l" r="r" t="t"/>
              <a:pathLst>
                <a:path extrusionOk="0" h="851" w="1191">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
            <p:cNvSpPr/>
            <p:nvPr/>
          </p:nvSpPr>
          <p:spPr>
            <a:xfrm>
              <a:off x="8927828" y="139131"/>
              <a:ext cx="40463" cy="38027"/>
            </a:xfrm>
            <a:custGeom>
              <a:rect b="b" l="l" r="r" t="t"/>
              <a:pathLst>
                <a:path extrusionOk="0" h="1108" w="1179">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
            <p:cNvSpPr/>
            <p:nvPr/>
          </p:nvSpPr>
          <p:spPr>
            <a:xfrm>
              <a:off x="8951509" y="164253"/>
              <a:ext cx="51514" cy="34389"/>
            </a:xfrm>
            <a:custGeom>
              <a:rect b="b" l="l" r="r" t="t"/>
              <a:pathLst>
                <a:path extrusionOk="0" h="1002" w="1501">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
            <p:cNvSpPr/>
            <p:nvPr/>
          </p:nvSpPr>
          <p:spPr>
            <a:xfrm>
              <a:off x="9170265" y="465068"/>
              <a:ext cx="38953" cy="32570"/>
            </a:xfrm>
            <a:custGeom>
              <a:rect b="b" l="l" r="r" t="t"/>
              <a:pathLst>
                <a:path extrusionOk="0" h="949" w="1135">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
            <p:cNvSpPr/>
            <p:nvPr/>
          </p:nvSpPr>
          <p:spPr>
            <a:xfrm>
              <a:off x="9172530" y="-178638"/>
              <a:ext cx="43106" cy="36688"/>
            </a:xfrm>
            <a:custGeom>
              <a:rect b="b" l="l" r="r" t="t"/>
              <a:pathLst>
                <a:path extrusionOk="0" h="1069" w="1256">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
            <p:cNvSpPr/>
            <p:nvPr/>
          </p:nvSpPr>
          <p:spPr>
            <a:xfrm>
              <a:off x="9139686" y="443824"/>
              <a:ext cx="41218" cy="36757"/>
            </a:xfrm>
            <a:custGeom>
              <a:rect b="b" l="l" r="r" t="t"/>
              <a:pathLst>
                <a:path extrusionOk="0" h="1071" w="1201">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
            <p:cNvSpPr/>
            <p:nvPr/>
          </p:nvSpPr>
          <p:spPr>
            <a:xfrm>
              <a:off x="8985451" y="-169440"/>
              <a:ext cx="41356" cy="37649"/>
            </a:xfrm>
            <a:custGeom>
              <a:rect b="b" l="l" r="r" t="t"/>
              <a:pathLst>
                <a:path extrusionOk="0" h="1097" w="1205">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
            <p:cNvSpPr/>
            <p:nvPr/>
          </p:nvSpPr>
          <p:spPr>
            <a:xfrm>
              <a:off x="9101590" y="348449"/>
              <a:ext cx="42797" cy="36963"/>
            </a:xfrm>
            <a:custGeom>
              <a:rect b="b" l="l" r="r" t="t"/>
              <a:pathLst>
                <a:path extrusionOk="0" h="1077" w="1247">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
            <p:cNvSpPr/>
            <p:nvPr/>
          </p:nvSpPr>
          <p:spPr>
            <a:xfrm>
              <a:off x="8861694" y="61843"/>
              <a:ext cx="38988" cy="33084"/>
            </a:xfrm>
            <a:custGeom>
              <a:rect b="b" l="l" r="r" t="t"/>
              <a:pathLst>
                <a:path extrusionOk="0" h="964" w="1136">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
            <p:cNvSpPr/>
            <p:nvPr/>
          </p:nvSpPr>
          <p:spPr>
            <a:xfrm>
              <a:off x="9157395" y="683652"/>
              <a:ext cx="40498" cy="38267"/>
            </a:xfrm>
            <a:custGeom>
              <a:rect b="b" l="l" r="r" t="t"/>
              <a:pathLst>
                <a:path extrusionOk="0" h="1115" w="118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
            <p:cNvSpPr/>
            <p:nvPr/>
          </p:nvSpPr>
          <p:spPr>
            <a:xfrm>
              <a:off x="8980132" y="17982"/>
              <a:ext cx="50485" cy="28692"/>
            </a:xfrm>
            <a:custGeom>
              <a:rect b="b" l="l" r="r" t="t"/>
              <a:pathLst>
                <a:path extrusionOk="0" h="836" w="1471">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
            <p:cNvSpPr/>
            <p:nvPr/>
          </p:nvSpPr>
          <p:spPr>
            <a:xfrm>
              <a:off x="9055155" y="65755"/>
              <a:ext cx="41184" cy="36825"/>
            </a:xfrm>
            <a:custGeom>
              <a:rect b="b" l="l" r="r" t="t"/>
              <a:pathLst>
                <a:path extrusionOk="0" h="1073" w="120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
            <p:cNvSpPr/>
            <p:nvPr/>
          </p:nvSpPr>
          <p:spPr>
            <a:xfrm>
              <a:off x="9052547"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
            <p:cNvSpPr/>
            <p:nvPr/>
          </p:nvSpPr>
          <p:spPr>
            <a:xfrm>
              <a:off x="9100218" y="550525"/>
              <a:ext cx="41150" cy="38335"/>
            </a:xfrm>
            <a:custGeom>
              <a:rect b="b" l="l" r="r" t="t"/>
              <a:pathLst>
                <a:path extrusionOk="0" h="1117" w="1199">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
            <p:cNvSpPr/>
            <p:nvPr/>
          </p:nvSpPr>
          <p:spPr>
            <a:xfrm>
              <a:off x="9163744" y="535287"/>
              <a:ext cx="40738" cy="38095"/>
            </a:xfrm>
            <a:custGeom>
              <a:rect b="b" l="l" r="r" t="t"/>
              <a:pathLst>
                <a:path extrusionOk="0" h="1110" w="1187">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
            <p:cNvSpPr/>
            <p:nvPr/>
          </p:nvSpPr>
          <p:spPr>
            <a:xfrm>
              <a:off x="9117755" y="14927"/>
              <a:ext cx="53230" cy="29550"/>
            </a:xfrm>
            <a:custGeom>
              <a:rect b="b" l="l" r="r" t="t"/>
              <a:pathLst>
                <a:path extrusionOk="0" h="861" w="1551">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
            <p:cNvSpPr/>
            <p:nvPr/>
          </p:nvSpPr>
          <p:spPr>
            <a:xfrm>
              <a:off x="8595576" y="-173970"/>
              <a:ext cx="606126" cy="1306322"/>
            </a:xfrm>
            <a:custGeom>
              <a:rect b="b" l="l" r="r" t="t"/>
              <a:pathLst>
                <a:path extrusionOk="0" h="38063" w="17661">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
            <p:cNvSpPr/>
            <p:nvPr/>
          </p:nvSpPr>
          <p:spPr>
            <a:xfrm>
              <a:off x="8633534" y="-174348"/>
              <a:ext cx="567756" cy="1263319"/>
            </a:xfrm>
            <a:custGeom>
              <a:rect b="b" l="l" r="r" t="t"/>
              <a:pathLst>
                <a:path extrusionOk="0" h="36810" w="16543">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
            <p:cNvSpPr/>
            <p:nvPr/>
          </p:nvSpPr>
          <p:spPr>
            <a:xfrm>
              <a:off x="7284278" y="-112778"/>
              <a:ext cx="112707" cy="236671"/>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
            <p:cNvSpPr/>
            <p:nvPr/>
          </p:nvSpPr>
          <p:spPr>
            <a:xfrm>
              <a:off x="7539859" y="-112778"/>
              <a:ext cx="91428" cy="173556"/>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
            <p:cNvSpPr/>
            <p:nvPr/>
          </p:nvSpPr>
          <p:spPr>
            <a:xfrm>
              <a:off x="3371249" y="-112778"/>
              <a:ext cx="1311745" cy="1259784"/>
            </a:xfrm>
            <a:custGeom>
              <a:rect b="b" l="l" r="r" t="t"/>
              <a:pathLst>
                <a:path extrusionOk="0" h="36707" w="38221">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
            <p:cNvSpPr/>
            <p:nvPr/>
          </p:nvSpPr>
          <p:spPr>
            <a:xfrm>
              <a:off x="3931042" y="-98603"/>
              <a:ext cx="40875" cy="29412"/>
            </a:xfrm>
            <a:custGeom>
              <a:rect b="b" l="l" r="r" t="t"/>
              <a:pathLst>
                <a:path extrusionOk="0" h="857" w="1191">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
            <p:cNvSpPr/>
            <p:nvPr/>
          </p:nvSpPr>
          <p:spPr>
            <a:xfrm>
              <a:off x="3780206" y="33391"/>
              <a:ext cx="43106" cy="36688"/>
            </a:xfrm>
            <a:custGeom>
              <a:rect b="b" l="l" r="r" t="t"/>
              <a:pathLst>
                <a:path extrusionOk="0" h="1069" w="1256">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
            <p:cNvSpPr/>
            <p:nvPr/>
          </p:nvSpPr>
          <p:spPr>
            <a:xfrm>
              <a:off x="3845276" y="-40431"/>
              <a:ext cx="40292" cy="29618"/>
            </a:xfrm>
            <a:custGeom>
              <a:rect b="b" l="l" r="r" t="t"/>
              <a:pathLst>
                <a:path extrusionOk="0" h="863" w="1174">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
            <p:cNvSpPr/>
            <p:nvPr/>
          </p:nvSpPr>
          <p:spPr>
            <a:xfrm>
              <a:off x="4053153" y="314781"/>
              <a:ext cx="41184" cy="36722"/>
            </a:xfrm>
            <a:custGeom>
              <a:rect b="b" l="l" r="r" t="t"/>
              <a:pathLst>
                <a:path extrusionOk="0" h="1070" w="120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
            <p:cNvSpPr/>
            <p:nvPr/>
          </p:nvSpPr>
          <p:spPr>
            <a:xfrm>
              <a:off x="3938421" y="568166"/>
              <a:ext cx="40017" cy="37992"/>
            </a:xfrm>
            <a:custGeom>
              <a:rect b="b" l="l" r="r" t="t"/>
              <a:pathLst>
                <a:path extrusionOk="0" h="1107" w="1166">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
            <p:cNvSpPr/>
            <p:nvPr/>
          </p:nvSpPr>
          <p:spPr>
            <a:xfrm>
              <a:off x="3921398" y="291993"/>
              <a:ext cx="41356" cy="37683"/>
            </a:xfrm>
            <a:custGeom>
              <a:rect b="b" l="l" r="r" t="t"/>
              <a:pathLst>
                <a:path extrusionOk="0" h="1098" w="1205">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
            <p:cNvSpPr/>
            <p:nvPr/>
          </p:nvSpPr>
          <p:spPr>
            <a:xfrm>
              <a:off x="4292775" y="247102"/>
              <a:ext cx="40841" cy="29241"/>
            </a:xfrm>
            <a:custGeom>
              <a:rect b="b" l="l" r="r" t="t"/>
              <a:pathLst>
                <a:path extrusionOk="0" h="852" w="119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
            <p:cNvSpPr/>
            <p:nvPr/>
          </p:nvSpPr>
          <p:spPr>
            <a:xfrm>
              <a:off x="3700034" y="-72829"/>
              <a:ext cx="40395" cy="38164"/>
            </a:xfrm>
            <a:custGeom>
              <a:rect b="b" l="l" r="r" t="t"/>
              <a:pathLst>
                <a:path extrusionOk="0" h="1112" w="1177">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
            <p:cNvSpPr/>
            <p:nvPr/>
          </p:nvSpPr>
          <p:spPr>
            <a:xfrm>
              <a:off x="4053942" y="456831"/>
              <a:ext cx="40738" cy="38164"/>
            </a:xfrm>
            <a:custGeom>
              <a:rect b="b" l="l" r="r" t="t"/>
              <a:pathLst>
                <a:path extrusionOk="0" h="1112" w="1187">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
            <p:cNvSpPr/>
            <p:nvPr/>
          </p:nvSpPr>
          <p:spPr>
            <a:xfrm>
              <a:off x="3783329" y="105189"/>
              <a:ext cx="51137" cy="28863"/>
            </a:xfrm>
            <a:custGeom>
              <a:rect b="b" l="l" r="r" t="t"/>
              <a:pathLst>
                <a:path extrusionOk="0" h="841" w="149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
            <p:cNvSpPr/>
            <p:nvPr/>
          </p:nvSpPr>
          <p:spPr>
            <a:xfrm>
              <a:off x="3868031"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
            <p:cNvSpPr/>
            <p:nvPr/>
          </p:nvSpPr>
          <p:spPr>
            <a:xfrm>
              <a:off x="4092758" y="422889"/>
              <a:ext cx="40498" cy="29515"/>
            </a:xfrm>
            <a:custGeom>
              <a:rect b="b" l="l" r="r" t="t"/>
              <a:pathLst>
                <a:path extrusionOk="0" h="860" w="118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
            <p:cNvSpPr/>
            <p:nvPr/>
          </p:nvSpPr>
          <p:spPr>
            <a:xfrm>
              <a:off x="4215418" y="150182"/>
              <a:ext cx="39571" cy="37031"/>
            </a:xfrm>
            <a:custGeom>
              <a:rect b="b" l="l" r="r" t="t"/>
              <a:pathLst>
                <a:path extrusionOk="0" h="1079" w="1153">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
            <p:cNvSpPr/>
            <p:nvPr/>
          </p:nvSpPr>
          <p:spPr>
            <a:xfrm>
              <a:off x="3790605" y="-24918"/>
              <a:ext cx="38713" cy="32810"/>
            </a:xfrm>
            <a:custGeom>
              <a:rect b="b" l="l" r="r" t="t"/>
              <a:pathLst>
                <a:path extrusionOk="0" h="956" w="1128">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
            <p:cNvSpPr/>
            <p:nvPr/>
          </p:nvSpPr>
          <p:spPr>
            <a:xfrm>
              <a:off x="3777460" y="72070"/>
              <a:ext cx="38988" cy="32604"/>
            </a:xfrm>
            <a:custGeom>
              <a:rect b="b" l="l" r="r" t="t"/>
              <a:pathLst>
                <a:path extrusionOk="0" h="950" w="1136">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
            <p:cNvSpPr/>
            <p:nvPr/>
          </p:nvSpPr>
          <p:spPr>
            <a:xfrm>
              <a:off x="3851454" y="29136"/>
              <a:ext cx="42420" cy="36688"/>
            </a:xfrm>
            <a:custGeom>
              <a:rect b="b" l="l" r="r" t="t"/>
              <a:pathLst>
                <a:path extrusionOk="0" h="1069" w="1236">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
            <p:cNvSpPr/>
            <p:nvPr/>
          </p:nvSpPr>
          <p:spPr>
            <a:xfrm>
              <a:off x="4096087" y="685780"/>
              <a:ext cx="41218" cy="36825"/>
            </a:xfrm>
            <a:custGeom>
              <a:rect b="b" l="l" r="r" t="t"/>
              <a:pathLst>
                <a:path extrusionOk="0" h="1073" w="1201">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
            <p:cNvSpPr/>
            <p:nvPr/>
          </p:nvSpPr>
          <p:spPr>
            <a:xfrm>
              <a:off x="4079785" y="190543"/>
              <a:ext cx="40841" cy="29206"/>
            </a:xfrm>
            <a:custGeom>
              <a:rect b="b" l="l" r="r" t="t"/>
              <a:pathLst>
                <a:path extrusionOk="0" h="851" w="119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
            <p:cNvSpPr/>
            <p:nvPr/>
          </p:nvSpPr>
          <p:spPr>
            <a:xfrm>
              <a:off x="4286563" y="502168"/>
              <a:ext cx="40909" cy="29481"/>
            </a:xfrm>
            <a:custGeom>
              <a:rect b="b" l="l" r="r" t="t"/>
              <a:pathLst>
                <a:path extrusionOk="0" h="859" w="1192">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
            <p:cNvSpPr/>
            <p:nvPr/>
          </p:nvSpPr>
          <p:spPr>
            <a:xfrm>
              <a:off x="4063380" y="289384"/>
              <a:ext cx="38953" cy="32879"/>
            </a:xfrm>
            <a:custGeom>
              <a:rect b="b" l="l" r="r" t="t"/>
              <a:pathLst>
                <a:path extrusionOk="0" h="958" w="1135">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
            <p:cNvSpPr/>
            <p:nvPr/>
          </p:nvSpPr>
          <p:spPr>
            <a:xfrm>
              <a:off x="3776705" y="-75163"/>
              <a:ext cx="39090" cy="32570"/>
            </a:xfrm>
            <a:custGeom>
              <a:rect b="b" l="l" r="r" t="t"/>
              <a:pathLst>
                <a:path extrusionOk="0" h="949" w="1139">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
            <p:cNvSpPr/>
            <p:nvPr/>
          </p:nvSpPr>
          <p:spPr>
            <a:xfrm>
              <a:off x="3728691" y="1748"/>
              <a:ext cx="42763" cy="36963"/>
            </a:xfrm>
            <a:custGeom>
              <a:rect b="b" l="l" r="r" t="t"/>
              <a:pathLst>
                <a:path extrusionOk="0" h="1077" w="1246">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
            <p:cNvSpPr/>
            <p:nvPr/>
          </p:nvSpPr>
          <p:spPr>
            <a:xfrm>
              <a:off x="4136688" y="75262"/>
              <a:ext cx="40498" cy="29378"/>
            </a:xfrm>
            <a:custGeom>
              <a:rect b="b" l="l" r="r" t="t"/>
              <a:pathLst>
                <a:path extrusionOk="0" h="856" w="118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
            <p:cNvSpPr/>
            <p:nvPr/>
          </p:nvSpPr>
          <p:spPr>
            <a:xfrm>
              <a:off x="3931866" y="782700"/>
              <a:ext cx="39571" cy="38095"/>
            </a:xfrm>
            <a:custGeom>
              <a:rect b="b" l="l" r="r" t="t"/>
              <a:pathLst>
                <a:path extrusionOk="0" h="1110" w="1153">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
            <p:cNvSpPr/>
            <p:nvPr/>
          </p:nvSpPr>
          <p:spPr>
            <a:xfrm>
              <a:off x="4306709" y="353219"/>
              <a:ext cx="40875" cy="29206"/>
            </a:xfrm>
            <a:custGeom>
              <a:rect b="b" l="l" r="r" t="t"/>
              <a:pathLst>
                <a:path extrusionOk="0" h="851" w="1191">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
            <p:cNvSpPr/>
            <p:nvPr/>
          </p:nvSpPr>
          <p:spPr>
            <a:xfrm>
              <a:off x="3940480" y="-1821"/>
              <a:ext cx="40463" cy="38267"/>
            </a:xfrm>
            <a:custGeom>
              <a:rect b="b" l="l" r="r" t="t"/>
              <a:pathLst>
                <a:path extrusionOk="0" h="1115" w="1179">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
            <p:cNvSpPr/>
            <p:nvPr/>
          </p:nvSpPr>
          <p:spPr>
            <a:xfrm>
              <a:off x="3916113" y="388226"/>
              <a:ext cx="50691" cy="28451"/>
            </a:xfrm>
            <a:custGeom>
              <a:rect b="b" l="l" r="r" t="t"/>
              <a:pathLst>
                <a:path extrusionOk="0" h="829" w="1477">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
            <p:cNvSpPr/>
            <p:nvPr/>
          </p:nvSpPr>
          <p:spPr>
            <a:xfrm>
              <a:off x="4167747" y="110611"/>
              <a:ext cx="50519" cy="34629"/>
            </a:xfrm>
            <a:custGeom>
              <a:rect b="b" l="l" r="r" t="t"/>
              <a:pathLst>
                <a:path extrusionOk="0" h="1009" w="1472">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
            <p:cNvSpPr/>
            <p:nvPr/>
          </p:nvSpPr>
          <p:spPr>
            <a:xfrm>
              <a:off x="3924041" y="87274"/>
              <a:ext cx="39983" cy="30133"/>
            </a:xfrm>
            <a:custGeom>
              <a:rect b="b" l="l" r="r" t="t"/>
              <a:pathLst>
                <a:path extrusionOk="0" h="878" w="1165">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
            <p:cNvSpPr/>
            <p:nvPr/>
          </p:nvSpPr>
          <p:spPr>
            <a:xfrm>
              <a:off x="4087301" y="-34082"/>
              <a:ext cx="41253" cy="37134"/>
            </a:xfrm>
            <a:custGeom>
              <a:rect b="b" l="l" r="r" t="t"/>
              <a:pathLst>
                <a:path extrusionOk="0" h="1082" w="1202">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
            <p:cNvSpPr/>
            <p:nvPr/>
          </p:nvSpPr>
          <p:spPr>
            <a:xfrm>
              <a:off x="4062522" y="392653"/>
              <a:ext cx="38953" cy="32570"/>
            </a:xfrm>
            <a:custGeom>
              <a:rect b="b" l="l" r="r" t="t"/>
              <a:pathLst>
                <a:path extrusionOk="0" h="949" w="1135">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
            <p:cNvSpPr/>
            <p:nvPr/>
          </p:nvSpPr>
          <p:spPr>
            <a:xfrm>
              <a:off x="3872973" y="450963"/>
              <a:ext cx="40498" cy="29550"/>
            </a:xfrm>
            <a:custGeom>
              <a:rect b="b" l="l" r="r" t="t"/>
              <a:pathLst>
                <a:path extrusionOk="0" h="861" w="118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
            <p:cNvSpPr/>
            <p:nvPr/>
          </p:nvSpPr>
          <p:spPr>
            <a:xfrm>
              <a:off x="3777357" y="189307"/>
              <a:ext cx="41218" cy="36825"/>
            </a:xfrm>
            <a:custGeom>
              <a:rect b="b" l="l" r="r" t="t"/>
              <a:pathLst>
                <a:path extrusionOk="0" h="1073" w="1201">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
            <p:cNvSpPr/>
            <p:nvPr/>
          </p:nvSpPr>
          <p:spPr>
            <a:xfrm>
              <a:off x="4134388" y="202246"/>
              <a:ext cx="38816" cy="32982"/>
            </a:xfrm>
            <a:custGeom>
              <a:rect b="b" l="l" r="r" t="t"/>
              <a:pathLst>
                <a:path extrusionOk="0" h="961" w="1131">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
            <p:cNvSpPr/>
            <p:nvPr/>
          </p:nvSpPr>
          <p:spPr>
            <a:xfrm>
              <a:off x="4251110" y="642812"/>
              <a:ext cx="39125" cy="32604"/>
            </a:xfrm>
            <a:custGeom>
              <a:rect b="b" l="l" r="r" t="t"/>
              <a:pathLst>
                <a:path extrusionOk="0" h="950" w="114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
            <p:cNvSpPr/>
            <p:nvPr/>
          </p:nvSpPr>
          <p:spPr>
            <a:xfrm>
              <a:off x="4031943" y="474987"/>
              <a:ext cx="42728" cy="36585"/>
            </a:xfrm>
            <a:custGeom>
              <a:rect b="b" l="l" r="r" t="t"/>
              <a:pathLst>
                <a:path extrusionOk="0" h="1066" w="1245">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
            <p:cNvSpPr/>
            <p:nvPr/>
          </p:nvSpPr>
          <p:spPr>
            <a:xfrm>
              <a:off x="4283131" y="721027"/>
              <a:ext cx="41218" cy="36825"/>
            </a:xfrm>
            <a:custGeom>
              <a:rect b="b" l="l" r="r" t="t"/>
              <a:pathLst>
                <a:path extrusionOk="0" h="1073" w="1201">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
            <p:cNvSpPr/>
            <p:nvPr/>
          </p:nvSpPr>
          <p:spPr>
            <a:xfrm>
              <a:off x="3871051" y="526295"/>
              <a:ext cx="41356" cy="37683"/>
            </a:xfrm>
            <a:custGeom>
              <a:rect b="b" l="l" r="r" t="t"/>
              <a:pathLst>
                <a:path extrusionOk="0" h="1098" w="1205">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
            <p:cNvSpPr/>
            <p:nvPr/>
          </p:nvSpPr>
          <p:spPr>
            <a:xfrm>
              <a:off x="4149626" y="340967"/>
              <a:ext cx="42934" cy="28829"/>
            </a:xfrm>
            <a:custGeom>
              <a:rect b="b" l="l" r="r" t="t"/>
              <a:pathLst>
                <a:path extrusionOk="0" h="840" w="1251">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
            <p:cNvSpPr/>
            <p:nvPr/>
          </p:nvSpPr>
          <p:spPr>
            <a:xfrm>
              <a:off x="4271256" y="309255"/>
              <a:ext cx="43346" cy="28760"/>
            </a:xfrm>
            <a:custGeom>
              <a:rect b="b" l="l" r="r" t="t"/>
              <a:pathLst>
                <a:path extrusionOk="0" h="838" w="1263">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
            <p:cNvSpPr/>
            <p:nvPr/>
          </p:nvSpPr>
          <p:spPr>
            <a:xfrm>
              <a:off x="3809618" y="440495"/>
              <a:ext cx="50588" cy="28794"/>
            </a:xfrm>
            <a:custGeom>
              <a:rect b="b" l="l" r="r" t="t"/>
              <a:pathLst>
                <a:path extrusionOk="0" h="839" w="1474">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
            <p:cNvSpPr/>
            <p:nvPr/>
          </p:nvSpPr>
          <p:spPr>
            <a:xfrm>
              <a:off x="4214251" y="194627"/>
              <a:ext cx="40738" cy="38164"/>
            </a:xfrm>
            <a:custGeom>
              <a:rect b="b" l="l" r="r" t="t"/>
              <a:pathLst>
                <a:path extrusionOk="0" h="1112" w="1187">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
            <p:cNvSpPr/>
            <p:nvPr/>
          </p:nvSpPr>
          <p:spPr>
            <a:xfrm>
              <a:off x="3857563" y="212061"/>
              <a:ext cx="50862" cy="34629"/>
            </a:xfrm>
            <a:custGeom>
              <a:rect b="b" l="l" r="r" t="t"/>
              <a:pathLst>
                <a:path extrusionOk="0" h="1009" w="1482">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
            <p:cNvSpPr/>
            <p:nvPr/>
          </p:nvSpPr>
          <p:spPr>
            <a:xfrm>
              <a:off x="3970716" y="645660"/>
              <a:ext cx="40189" cy="30064"/>
            </a:xfrm>
            <a:custGeom>
              <a:rect b="b" l="l" r="r" t="t"/>
              <a:pathLst>
                <a:path extrusionOk="0" h="876" w="1171">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
            <p:cNvSpPr/>
            <p:nvPr/>
          </p:nvSpPr>
          <p:spPr>
            <a:xfrm>
              <a:off x="4117159" y="40633"/>
              <a:ext cx="40498" cy="29687"/>
            </a:xfrm>
            <a:custGeom>
              <a:rect b="b" l="l" r="r" t="t"/>
              <a:pathLst>
                <a:path extrusionOk="0" h="865" w="118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
            <p:cNvSpPr/>
            <p:nvPr/>
          </p:nvSpPr>
          <p:spPr>
            <a:xfrm>
              <a:off x="3842016"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
            <p:cNvSpPr/>
            <p:nvPr/>
          </p:nvSpPr>
          <p:spPr>
            <a:xfrm>
              <a:off x="3973839" y="23404"/>
              <a:ext cx="38953" cy="32501"/>
            </a:xfrm>
            <a:custGeom>
              <a:rect b="b" l="l" r="r" t="t"/>
              <a:pathLst>
                <a:path extrusionOk="0" h="947" w="1135">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
            <p:cNvSpPr/>
            <p:nvPr/>
          </p:nvSpPr>
          <p:spPr>
            <a:xfrm>
              <a:off x="4095435" y="591709"/>
              <a:ext cx="40532" cy="29515"/>
            </a:xfrm>
            <a:custGeom>
              <a:rect b="b" l="l" r="r" t="t"/>
              <a:pathLst>
                <a:path extrusionOk="0" h="860" w="1181">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
            <p:cNvSpPr/>
            <p:nvPr/>
          </p:nvSpPr>
          <p:spPr>
            <a:xfrm>
              <a:off x="4132432" y="513391"/>
              <a:ext cx="38988" cy="32913"/>
            </a:xfrm>
            <a:custGeom>
              <a:rect b="b" l="l" r="r" t="t"/>
              <a:pathLst>
                <a:path extrusionOk="0" h="959" w="1136">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
            <p:cNvSpPr/>
            <p:nvPr/>
          </p:nvSpPr>
          <p:spPr>
            <a:xfrm>
              <a:off x="4050133" y="523653"/>
              <a:ext cx="39331" cy="32467"/>
            </a:xfrm>
            <a:custGeom>
              <a:rect b="b" l="l" r="r" t="t"/>
              <a:pathLst>
                <a:path extrusionOk="0" h="946" w="1146">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
            <p:cNvSpPr/>
            <p:nvPr/>
          </p:nvSpPr>
          <p:spPr>
            <a:xfrm>
              <a:off x="3706624" y="289384"/>
              <a:ext cx="42797" cy="36688"/>
            </a:xfrm>
            <a:custGeom>
              <a:rect b="b" l="l" r="r" t="t"/>
              <a:pathLst>
                <a:path extrusionOk="0" h="1069" w="1247">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
            <p:cNvSpPr/>
            <p:nvPr/>
          </p:nvSpPr>
          <p:spPr>
            <a:xfrm>
              <a:off x="3948889" y="138994"/>
              <a:ext cx="40292" cy="29550"/>
            </a:xfrm>
            <a:custGeom>
              <a:rect b="b" l="l" r="r" t="t"/>
              <a:pathLst>
                <a:path extrusionOk="0" h="861" w="1174">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
            <p:cNvSpPr/>
            <p:nvPr/>
          </p:nvSpPr>
          <p:spPr>
            <a:xfrm>
              <a:off x="4040248" y="734686"/>
              <a:ext cx="40017" cy="37992"/>
            </a:xfrm>
            <a:custGeom>
              <a:rect b="b" l="l" r="r" t="t"/>
              <a:pathLst>
                <a:path extrusionOk="0" h="1107" w="1166">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
            <p:cNvSpPr/>
            <p:nvPr/>
          </p:nvSpPr>
          <p:spPr>
            <a:xfrm>
              <a:off x="3987224" y="362726"/>
              <a:ext cx="41356" cy="37821"/>
            </a:xfrm>
            <a:custGeom>
              <a:rect b="b" l="l" r="r" t="t"/>
              <a:pathLst>
                <a:path extrusionOk="0" h="1102" w="1205">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
            <p:cNvSpPr/>
            <p:nvPr/>
          </p:nvSpPr>
          <p:spPr>
            <a:xfrm>
              <a:off x="4142179" y="548981"/>
              <a:ext cx="39914" cy="38027"/>
            </a:xfrm>
            <a:custGeom>
              <a:rect b="b" l="l" r="r" t="t"/>
              <a:pathLst>
                <a:path extrusionOk="0" h="1108" w="1163">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
            <p:cNvSpPr/>
            <p:nvPr/>
          </p:nvSpPr>
          <p:spPr>
            <a:xfrm>
              <a:off x="3889789"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
            <p:cNvSpPr/>
            <p:nvPr/>
          </p:nvSpPr>
          <p:spPr>
            <a:xfrm>
              <a:off x="4134972" y="364648"/>
              <a:ext cx="51240" cy="28897"/>
            </a:xfrm>
            <a:custGeom>
              <a:rect b="b" l="l" r="r" t="t"/>
              <a:pathLst>
                <a:path extrusionOk="0" h="842" w="1493">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
            <p:cNvSpPr/>
            <p:nvPr/>
          </p:nvSpPr>
          <p:spPr>
            <a:xfrm>
              <a:off x="4144204" y="624725"/>
              <a:ext cx="51960" cy="34389"/>
            </a:xfrm>
            <a:custGeom>
              <a:rect b="b" l="l" r="r" t="t"/>
              <a:pathLst>
                <a:path extrusionOk="0" h="1002" w="1514">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
            <p:cNvSpPr/>
            <p:nvPr/>
          </p:nvSpPr>
          <p:spPr>
            <a:xfrm>
              <a:off x="4301801" y="527702"/>
              <a:ext cx="50828" cy="34629"/>
            </a:xfrm>
            <a:custGeom>
              <a:rect b="b" l="l" r="r" t="t"/>
              <a:pathLst>
                <a:path extrusionOk="0" h="1009" w="1481">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
            <p:cNvSpPr/>
            <p:nvPr/>
          </p:nvSpPr>
          <p:spPr>
            <a:xfrm>
              <a:off x="3956851" y="-42662"/>
              <a:ext cx="40086" cy="29550"/>
            </a:xfrm>
            <a:custGeom>
              <a:rect b="b" l="l" r="r" t="t"/>
              <a:pathLst>
                <a:path extrusionOk="0" h="861" w="1168">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
            <p:cNvSpPr/>
            <p:nvPr/>
          </p:nvSpPr>
          <p:spPr>
            <a:xfrm>
              <a:off x="3926821" y="229976"/>
              <a:ext cx="39640" cy="37031"/>
            </a:xfrm>
            <a:custGeom>
              <a:rect b="b" l="l" r="r" t="t"/>
              <a:pathLst>
                <a:path extrusionOk="0" h="1079" w="1155">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
            <p:cNvSpPr/>
            <p:nvPr/>
          </p:nvSpPr>
          <p:spPr>
            <a:xfrm>
              <a:off x="4198464" y="737089"/>
              <a:ext cx="42797" cy="36654"/>
            </a:xfrm>
            <a:custGeom>
              <a:rect b="b" l="l" r="r" t="t"/>
              <a:pathLst>
                <a:path extrusionOk="0" h="1068" w="1247">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
            <p:cNvSpPr/>
            <p:nvPr/>
          </p:nvSpPr>
          <p:spPr>
            <a:xfrm>
              <a:off x="4210956" y="360358"/>
              <a:ext cx="40017" cy="38027"/>
            </a:xfrm>
            <a:custGeom>
              <a:rect b="b" l="l" r="r" t="t"/>
              <a:pathLst>
                <a:path extrusionOk="0" h="1108" w="1166">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
            <p:cNvSpPr/>
            <p:nvPr/>
          </p:nvSpPr>
          <p:spPr>
            <a:xfrm>
              <a:off x="3744650" y="-43074"/>
              <a:ext cx="40806" cy="29378"/>
            </a:xfrm>
            <a:custGeom>
              <a:rect b="b" l="l" r="r" t="t"/>
              <a:pathLst>
                <a:path extrusionOk="0" h="856" w="1189">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
            <p:cNvSpPr/>
            <p:nvPr/>
          </p:nvSpPr>
          <p:spPr>
            <a:xfrm>
              <a:off x="3992475" y="310388"/>
              <a:ext cx="43380" cy="28932"/>
            </a:xfrm>
            <a:custGeom>
              <a:rect b="b" l="l" r="r" t="t"/>
              <a:pathLst>
                <a:path extrusionOk="0" h="843" w="1264">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
            <p:cNvSpPr/>
            <p:nvPr/>
          </p:nvSpPr>
          <p:spPr>
            <a:xfrm>
              <a:off x="4072852" y="84528"/>
              <a:ext cx="40806" cy="38404"/>
            </a:xfrm>
            <a:custGeom>
              <a:rect b="b" l="l" r="r" t="t"/>
              <a:pathLst>
                <a:path extrusionOk="0" h="1119" w="1189">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
            <p:cNvSpPr/>
            <p:nvPr/>
          </p:nvSpPr>
          <p:spPr>
            <a:xfrm>
              <a:off x="3755770" y="243258"/>
              <a:ext cx="40189" cy="30030"/>
            </a:xfrm>
            <a:custGeom>
              <a:rect b="b" l="l" r="r" t="t"/>
              <a:pathLst>
                <a:path extrusionOk="0" h="875" w="1171">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
            <p:cNvSpPr/>
            <p:nvPr/>
          </p:nvSpPr>
          <p:spPr>
            <a:xfrm>
              <a:off x="3891608" y="-9749"/>
              <a:ext cx="41218" cy="37134"/>
            </a:xfrm>
            <a:custGeom>
              <a:rect b="b" l="l" r="r" t="t"/>
              <a:pathLst>
                <a:path extrusionOk="0" h="1082" w="1201">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
            <p:cNvSpPr/>
            <p:nvPr/>
          </p:nvSpPr>
          <p:spPr>
            <a:xfrm>
              <a:off x="3904959" y="36892"/>
              <a:ext cx="39640" cy="37031"/>
            </a:xfrm>
            <a:custGeom>
              <a:rect b="b" l="l" r="r" t="t"/>
              <a:pathLst>
                <a:path extrusionOk="0" h="1079" w="1155">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
            <p:cNvSpPr/>
            <p:nvPr/>
          </p:nvSpPr>
          <p:spPr>
            <a:xfrm>
              <a:off x="3901630" y="-41392"/>
              <a:ext cx="38953" cy="32604"/>
            </a:xfrm>
            <a:custGeom>
              <a:rect b="b" l="l" r="r" t="t"/>
              <a:pathLst>
                <a:path extrusionOk="0" h="950" w="1135">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
            <p:cNvSpPr/>
            <p:nvPr/>
          </p:nvSpPr>
          <p:spPr>
            <a:xfrm>
              <a:off x="4005997" y="395879"/>
              <a:ext cx="40875" cy="29206"/>
            </a:xfrm>
            <a:custGeom>
              <a:rect b="b" l="l" r="r" t="t"/>
              <a:pathLst>
                <a:path extrusionOk="0" h="851" w="1191">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
            <p:cNvSpPr/>
            <p:nvPr/>
          </p:nvSpPr>
          <p:spPr>
            <a:xfrm>
              <a:off x="3894045" y="271298"/>
              <a:ext cx="38576" cy="32913"/>
            </a:xfrm>
            <a:custGeom>
              <a:rect b="b" l="l" r="r" t="t"/>
              <a:pathLst>
                <a:path extrusionOk="0" h="959" w="1124">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
            <p:cNvSpPr/>
            <p:nvPr/>
          </p:nvSpPr>
          <p:spPr>
            <a:xfrm>
              <a:off x="3933925" y="425085"/>
              <a:ext cx="38816" cy="32604"/>
            </a:xfrm>
            <a:custGeom>
              <a:rect b="b" l="l" r="r" t="t"/>
              <a:pathLst>
                <a:path extrusionOk="0" h="950" w="1131">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
            <p:cNvSpPr/>
            <p:nvPr/>
          </p:nvSpPr>
          <p:spPr>
            <a:xfrm>
              <a:off x="3687851" y="60710"/>
              <a:ext cx="40498" cy="29687"/>
            </a:xfrm>
            <a:custGeom>
              <a:rect b="b" l="l" r="r" t="t"/>
              <a:pathLst>
                <a:path extrusionOk="0" h="865" w="118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
            <p:cNvSpPr/>
            <p:nvPr/>
          </p:nvSpPr>
          <p:spPr>
            <a:xfrm>
              <a:off x="3990107" y="-10916"/>
              <a:ext cx="41218" cy="36825"/>
            </a:xfrm>
            <a:custGeom>
              <a:rect b="b" l="l" r="r" t="t"/>
              <a:pathLst>
                <a:path extrusionOk="0" h="1073" w="1201">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
            <p:cNvSpPr/>
            <p:nvPr/>
          </p:nvSpPr>
          <p:spPr>
            <a:xfrm>
              <a:off x="3920643" y="342580"/>
              <a:ext cx="50691" cy="28829"/>
            </a:xfrm>
            <a:custGeom>
              <a:rect b="b" l="l" r="r" t="t"/>
              <a:pathLst>
                <a:path extrusionOk="0" h="840" w="1477">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
            <p:cNvSpPr/>
            <p:nvPr/>
          </p:nvSpPr>
          <p:spPr>
            <a:xfrm>
              <a:off x="4018009" y="-52443"/>
              <a:ext cx="40772" cy="38130"/>
            </a:xfrm>
            <a:custGeom>
              <a:rect b="b" l="l" r="r" t="t"/>
              <a:pathLst>
                <a:path extrusionOk="0" h="1111" w="1188">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
            <p:cNvSpPr/>
            <p:nvPr/>
          </p:nvSpPr>
          <p:spPr>
            <a:xfrm>
              <a:off x="3694886"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
            <p:cNvSpPr/>
            <p:nvPr/>
          </p:nvSpPr>
          <p:spPr>
            <a:xfrm>
              <a:off x="3843904" y="101688"/>
              <a:ext cx="40463" cy="29550"/>
            </a:xfrm>
            <a:custGeom>
              <a:rect b="b" l="l" r="r" t="t"/>
              <a:pathLst>
                <a:path extrusionOk="0" h="861" w="1179">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
            <p:cNvSpPr/>
            <p:nvPr/>
          </p:nvSpPr>
          <p:spPr>
            <a:xfrm>
              <a:off x="4255744" y="551280"/>
              <a:ext cx="38850" cy="32844"/>
            </a:xfrm>
            <a:custGeom>
              <a:rect b="b" l="l" r="r" t="t"/>
              <a:pathLst>
                <a:path extrusionOk="0" h="957" w="1132">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
            <p:cNvSpPr/>
            <p:nvPr/>
          </p:nvSpPr>
          <p:spPr>
            <a:xfrm>
              <a:off x="3881896" y="294086"/>
              <a:ext cx="38953" cy="32501"/>
            </a:xfrm>
            <a:custGeom>
              <a:rect b="b" l="l" r="r" t="t"/>
              <a:pathLst>
                <a:path extrusionOk="0" h="947" w="1135">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
            <p:cNvSpPr/>
            <p:nvPr/>
          </p:nvSpPr>
          <p:spPr>
            <a:xfrm>
              <a:off x="3812638" y="247754"/>
              <a:ext cx="42351" cy="36585"/>
            </a:xfrm>
            <a:custGeom>
              <a:rect b="b" l="l" r="r" t="t"/>
              <a:pathLst>
                <a:path extrusionOk="0" h="1066" w="1234">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
            <p:cNvSpPr/>
            <p:nvPr/>
          </p:nvSpPr>
          <p:spPr>
            <a:xfrm>
              <a:off x="4157383" y="474884"/>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
            <p:cNvSpPr/>
            <p:nvPr/>
          </p:nvSpPr>
          <p:spPr>
            <a:xfrm>
              <a:off x="3838207" y="-9715"/>
              <a:ext cx="40875" cy="38267"/>
            </a:xfrm>
            <a:custGeom>
              <a:rect b="b" l="l" r="r" t="t"/>
              <a:pathLst>
                <a:path extrusionOk="0" h="1115" w="1191">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
            <p:cNvSpPr/>
            <p:nvPr/>
          </p:nvSpPr>
          <p:spPr>
            <a:xfrm>
              <a:off x="4178489" y="290929"/>
              <a:ext cx="40189" cy="29927"/>
            </a:xfrm>
            <a:custGeom>
              <a:rect b="b" l="l" r="r" t="t"/>
              <a:pathLst>
                <a:path extrusionOk="0" h="872" w="1171">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
            <p:cNvSpPr/>
            <p:nvPr/>
          </p:nvSpPr>
          <p:spPr>
            <a:xfrm>
              <a:off x="3975384" y="237389"/>
              <a:ext cx="40463" cy="29687"/>
            </a:xfrm>
            <a:custGeom>
              <a:rect b="b" l="l" r="r" t="t"/>
              <a:pathLst>
                <a:path extrusionOk="0" h="865" w="1179">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
            <p:cNvSpPr/>
            <p:nvPr/>
          </p:nvSpPr>
          <p:spPr>
            <a:xfrm>
              <a:off x="3988185" y="281868"/>
              <a:ext cx="412" cy="2334"/>
            </a:xfrm>
            <a:custGeom>
              <a:rect b="b" l="l" r="r" t="t"/>
              <a:pathLst>
                <a:path extrusionOk="0" h="68" w="12">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
            <p:cNvSpPr/>
            <p:nvPr/>
          </p:nvSpPr>
          <p:spPr>
            <a:xfrm>
              <a:off x="4002702" y="66098"/>
              <a:ext cx="38953" cy="32604"/>
            </a:xfrm>
            <a:custGeom>
              <a:rect b="b" l="l" r="r" t="t"/>
              <a:pathLst>
                <a:path extrusionOk="0" h="950" w="1135">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
            <p:cNvSpPr/>
            <p:nvPr/>
          </p:nvSpPr>
          <p:spPr>
            <a:xfrm>
              <a:off x="3720626" y="-100628"/>
              <a:ext cx="40841" cy="29241"/>
            </a:xfrm>
            <a:custGeom>
              <a:rect b="b" l="l" r="r" t="t"/>
              <a:pathLst>
                <a:path extrusionOk="0" h="852" w="119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
            <p:cNvSpPr/>
            <p:nvPr/>
          </p:nvSpPr>
          <p:spPr>
            <a:xfrm>
              <a:off x="3977305" y="166930"/>
              <a:ext cx="38576" cy="32810"/>
            </a:xfrm>
            <a:custGeom>
              <a:rect b="b" l="l" r="r" t="t"/>
              <a:pathLst>
                <a:path extrusionOk="0" h="956" w="1124">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
            <p:cNvSpPr/>
            <p:nvPr/>
          </p:nvSpPr>
          <p:spPr>
            <a:xfrm>
              <a:off x="3755255"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
            <p:cNvSpPr/>
            <p:nvPr/>
          </p:nvSpPr>
          <p:spPr>
            <a:xfrm>
              <a:off x="4126323" y="401508"/>
              <a:ext cx="43140" cy="36963"/>
            </a:xfrm>
            <a:custGeom>
              <a:rect b="b" l="l" r="r" t="t"/>
              <a:pathLst>
                <a:path extrusionOk="0" h="1077" w="1257">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
            <p:cNvSpPr/>
            <p:nvPr/>
          </p:nvSpPr>
          <p:spPr>
            <a:xfrm>
              <a:off x="3829970" y="-69088"/>
              <a:ext cx="40498" cy="29515"/>
            </a:xfrm>
            <a:custGeom>
              <a:rect b="b" l="l" r="r" t="t"/>
              <a:pathLst>
                <a:path extrusionOk="0" h="860" w="118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
            <p:cNvSpPr/>
            <p:nvPr/>
          </p:nvSpPr>
          <p:spPr>
            <a:xfrm>
              <a:off x="4087198" y="122761"/>
              <a:ext cx="41321" cy="37855"/>
            </a:xfrm>
            <a:custGeom>
              <a:rect b="b" l="l" r="r" t="t"/>
              <a:pathLst>
                <a:path extrusionOk="0" h="1103" w="1204">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
            <p:cNvSpPr/>
            <p:nvPr/>
          </p:nvSpPr>
          <p:spPr>
            <a:xfrm>
              <a:off x="3958773" y="313854"/>
              <a:ext cx="40875" cy="29481"/>
            </a:xfrm>
            <a:custGeom>
              <a:rect b="b" l="l" r="r" t="t"/>
              <a:pathLst>
                <a:path extrusionOk="0" h="859" w="1191">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
            <p:cNvSpPr/>
            <p:nvPr/>
          </p:nvSpPr>
          <p:spPr>
            <a:xfrm>
              <a:off x="4074294" y="219509"/>
              <a:ext cx="42763" cy="28863"/>
            </a:xfrm>
            <a:custGeom>
              <a:rect b="b" l="l" r="r" t="t"/>
              <a:pathLst>
                <a:path extrusionOk="0" h="841" w="1246">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
            <p:cNvSpPr/>
            <p:nvPr/>
          </p:nvSpPr>
          <p:spPr>
            <a:xfrm>
              <a:off x="3796096" y="150937"/>
              <a:ext cx="50828" cy="34595"/>
            </a:xfrm>
            <a:custGeom>
              <a:rect b="b" l="l" r="r" t="t"/>
              <a:pathLst>
                <a:path extrusionOk="0" h="1008" w="1481">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
            <p:cNvSpPr/>
            <p:nvPr/>
          </p:nvSpPr>
          <p:spPr>
            <a:xfrm>
              <a:off x="4018592" y="135390"/>
              <a:ext cx="40292" cy="29515"/>
            </a:xfrm>
            <a:custGeom>
              <a:rect b="b" l="l" r="r" t="t"/>
              <a:pathLst>
                <a:path extrusionOk="0" h="860" w="1174">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
            <p:cNvSpPr/>
            <p:nvPr/>
          </p:nvSpPr>
          <p:spPr>
            <a:xfrm>
              <a:off x="3920849" y="491941"/>
              <a:ext cx="39640" cy="37031"/>
            </a:xfrm>
            <a:custGeom>
              <a:rect b="b" l="l" r="r" t="t"/>
              <a:pathLst>
                <a:path extrusionOk="0" h="1079" w="1155">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
            <p:cNvSpPr/>
            <p:nvPr/>
          </p:nvSpPr>
          <p:spPr>
            <a:xfrm>
              <a:off x="3889858"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
            <p:cNvSpPr/>
            <p:nvPr/>
          </p:nvSpPr>
          <p:spPr>
            <a:xfrm>
              <a:off x="3932792" y="736162"/>
              <a:ext cx="39331" cy="32741"/>
            </a:xfrm>
            <a:custGeom>
              <a:rect b="b" l="l" r="r" t="t"/>
              <a:pathLst>
                <a:path extrusionOk="0" h="954" w="1146">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
            <p:cNvSpPr/>
            <p:nvPr/>
          </p:nvSpPr>
          <p:spPr>
            <a:xfrm>
              <a:off x="4093410" y="213777"/>
              <a:ext cx="41630" cy="37683"/>
            </a:xfrm>
            <a:custGeom>
              <a:rect b="b" l="l" r="r" t="t"/>
              <a:pathLst>
                <a:path extrusionOk="0" h="1098" w="1213">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
            <p:cNvSpPr/>
            <p:nvPr/>
          </p:nvSpPr>
          <p:spPr>
            <a:xfrm>
              <a:off x="4038841" y="264125"/>
              <a:ext cx="40429" cy="38130"/>
            </a:xfrm>
            <a:custGeom>
              <a:rect b="b" l="l" r="r" t="t"/>
              <a:pathLst>
                <a:path extrusionOk="0" h="1111" w="1178">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
            <p:cNvSpPr/>
            <p:nvPr/>
          </p:nvSpPr>
          <p:spPr>
            <a:xfrm>
              <a:off x="3990107" y="738702"/>
              <a:ext cx="50622" cy="28692"/>
            </a:xfrm>
            <a:custGeom>
              <a:rect b="b" l="l" r="r" t="t"/>
              <a:pathLst>
                <a:path extrusionOk="0" h="836" w="1475">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
            <p:cNvSpPr/>
            <p:nvPr/>
          </p:nvSpPr>
          <p:spPr>
            <a:xfrm>
              <a:off x="4274757" y="441285"/>
              <a:ext cx="42660" cy="36619"/>
            </a:xfrm>
            <a:custGeom>
              <a:rect b="b" l="l" r="r" t="t"/>
              <a:pathLst>
                <a:path extrusionOk="0" h="1067" w="1243">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
            <p:cNvSpPr/>
            <p:nvPr/>
          </p:nvSpPr>
          <p:spPr>
            <a:xfrm>
              <a:off x="4058095" y="687565"/>
              <a:ext cx="40292" cy="29721"/>
            </a:xfrm>
            <a:custGeom>
              <a:rect b="b" l="l" r="r" t="t"/>
              <a:pathLst>
                <a:path extrusionOk="0" h="866" w="1174">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
            <p:cNvSpPr/>
            <p:nvPr/>
          </p:nvSpPr>
          <p:spPr>
            <a:xfrm>
              <a:off x="3907087" y="683858"/>
              <a:ext cx="41218" cy="36825"/>
            </a:xfrm>
            <a:custGeom>
              <a:rect b="b" l="l" r="r" t="t"/>
              <a:pathLst>
                <a:path extrusionOk="0" h="1073" w="1201">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
            <p:cNvSpPr/>
            <p:nvPr/>
          </p:nvSpPr>
          <p:spPr>
            <a:xfrm>
              <a:off x="3955855" y="493005"/>
              <a:ext cx="41012" cy="29241"/>
            </a:xfrm>
            <a:custGeom>
              <a:rect b="b" l="l" r="r" t="t"/>
              <a:pathLst>
                <a:path extrusionOk="0" h="852" w="1195">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
            <p:cNvSpPr/>
            <p:nvPr/>
          </p:nvSpPr>
          <p:spPr>
            <a:xfrm>
              <a:off x="3778867" y="-69534"/>
              <a:ext cx="40806" cy="29241"/>
            </a:xfrm>
            <a:custGeom>
              <a:rect b="b" l="l" r="r" t="t"/>
              <a:pathLst>
                <a:path extrusionOk="0" h="852" w="1189">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
            <p:cNvSpPr/>
            <p:nvPr/>
          </p:nvSpPr>
          <p:spPr>
            <a:xfrm>
              <a:off x="4068185" y="361250"/>
              <a:ext cx="41253" cy="37134"/>
            </a:xfrm>
            <a:custGeom>
              <a:rect b="b" l="l" r="r" t="t"/>
              <a:pathLst>
                <a:path extrusionOk="0" h="1082" w="1202">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
            <p:cNvSpPr/>
            <p:nvPr/>
          </p:nvSpPr>
          <p:spPr>
            <a:xfrm>
              <a:off x="4233882" y="257947"/>
              <a:ext cx="39640" cy="38027"/>
            </a:xfrm>
            <a:custGeom>
              <a:rect b="b" l="l" r="r" t="t"/>
              <a:pathLst>
                <a:path extrusionOk="0" h="1108" w="1155">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
            <p:cNvSpPr/>
            <p:nvPr/>
          </p:nvSpPr>
          <p:spPr>
            <a:xfrm>
              <a:off x="4052672" y="579766"/>
              <a:ext cx="40841" cy="29378"/>
            </a:xfrm>
            <a:custGeom>
              <a:rect b="b" l="l" r="r" t="t"/>
              <a:pathLst>
                <a:path extrusionOk="0" h="856" w="119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
            <p:cNvSpPr/>
            <p:nvPr/>
          </p:nvSpPr>
          <p:spPr>
            <a:xfrm>
              <a:off x="4056310" y="644974"/>
              <a:ext cx="50897" cy="28726"/>
            </a:xfrm>
            <a:custGeom>
              <a:rect b="b" l="l" r="r" t="t"/>
              <a:pathLst>
                <a:path extrusionOk="0" h="837" w="1483">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1"/>
            <p:cNvSpPr/>
            <p:nvPr/>
          </p:nvSpPr>
          <p:spPr>
            <a:xfrm>
              <a:off x="3886289" y="500521"/>
              <a:ext cx="40189" cy="29893"/>
            </a:xfrm>
            <a:custGeom>
              <a:rect b="b" l="l" r="r" t="t"/>
              <a:pathLst>
                <a:path extrusionOk="0" h="871" w="1171">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
            <p:cNvSpPr/>
            <p:nvPr/>
          </p:nvSpPr>
          <p:spPr>
            <a:xfrm>
              <a:off x="3797846" y="477664"/>
              <a:ext cx="38953" cy="32844"/>
            </a:xfrm>
            <a:custGeom>
              <a:rect b="b" l="l" r="r" t="t"/>
              <a:pathLst>
                <a:path extrusionOk="0" h="957" w="1135">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
            <p:cNvSpPr/>
            <p:nvPr/>
          </p:nvSpPr>
          <p:spPr>
            <a:xfrm>
              <a:off x="3751411" y="410808"/>
              <a:ext cx="41218" cy="37134"/>
            </a:xfrm>
            <a:custGeom>
              <a:rect b="b" l="l" r="r" t="t"/>
              <a:pathLst>
                <a:path extrusionOk="0" h="1082" w="1201">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
            <p:cNvSpPr/>
            <p:nvPr/>
          </p:nvSpPr>
          <p:spPr>
            <a:xfrm>
              <a:off x="3822625" y="406141"/>
              <a:ext cx="38953" cy="32741"/>
            </a:xfrm>
            <a:custGeom>
              <a:rect b="b" l="l" r="r" t="t"/>
              <a:pathLst>
                <a:path extrusionOk="0" h="954" w="1135">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
            <p:cNvSpPr/>
            <p:nvPr/>
          </p:nvSpPr>
          <p:spPr>
            <a:xfrm>
              <a:off x="4199184" y="585326"/>
              <a:ext cx="41630" cy="37683"/>
            </a:xfrm>
            <a:custGeom>
              <a:rect b="b" l="l" r="r" t="t"/>
              <a:pathLst>
                <a:path extrusionOk="0" h="1098" w="1213">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
            <p:cNvSpPr/>
            <p:nvPr/>
          </p:nvSpPr>
          <p:spPr>
            <a:xfrm>
              <a:off x="4028408" y="629804"/>
              <a:ext cx="40429" cy="38130"/>
            </a:xfrm>
            <a:custGeom>
              <a:rect b="b" l="l" r="r" t="t"/>
              <a:pathLst>
                <a:path extrusionOk="0" h="1111" w="1178">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
            <p:cNvSpPr/>
            <p:nvPr/>
          </p:nvSpPr>
          <p:spPr>
            <a:xfrm>
              <a:off x="3865971" y="384554"/>
              <a:ext cx="40154" cy="30099"/>
            </a:xfrm>
            <a:custGeom>
              <a:rect b="b" l="l" r="r" t="t"/>
              <a:pathLst>
                <a:path extrusionOk="0" h="877" w="117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
            <p:cNvSpPr/>
            <p:nvPr/>
          </p:nvSpPr>
          <p:spPr>
            <a:xfrm>
              <a:off x="4094851" y="640478"/>
              <a:ext cx="40909" cy="37134"/>
            </a:xfrm>
            <a:custGeom>
              <a:rect b="b" l="l" r="r" t="t"/>
              <a:pathLst>
                <a:path extrusionOk="0" h="1082" w="1192">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
            <p:cNvSpPr/>
            <p:nvPr/>
          </p:nvSpPr>
          <p:spPr>
            <a:xfrm>
              <a:off x="4003732" y="667385"/>
              <a:ext cx="39605" cy="37031"/>
            </a:xfrm>
            <a:custGeom>
              <a:rect b="b" l="l" r="r" t="t"/>
              <a:pathLst>
                <a:path extrusionOk="0" h="1079" w="1154">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
            <p:cNvSpPr/>
            <p:nvPr/>
          </p:nvSpPr>
          <p:spPr>
            <a:xfrm>
              <a:off x="4121003" y="131684"/>
              <a:ext cx="41630" cy="37134"/>
            </a:xfrm>
            <a:custGeom>
              <a:rect b="b" l="l" r="r" t="t"/>
              <a:pathLst>
                <a:path extrusionOk="0" h="1082" w="1213">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
            <p:cNvSpPr/>
            <p:nvPr/>
          </p:nvSpPr>
          <p:spPr>
            <a:xfrm>
              <a:off x="4035821" y="323670"/>
              <a:ext cx="1201" cy="2368"/>
            </a:xfrm>
            <a:custGeom>
              <a:rect b="b" l="l" r="r" t="t"/>
              <a:pathLst>
                <a:path extrusionOk="0" h="69" w="35">
                  <a:moveTo>
                    <a:pt x="0" y="1"/>
                  </a:moveTo>
                  <a:cubicBezTo>
                    <a:pt x="11" y="24"/>
                    <a:pt x="23" y="46"/>
                    <a:pt x="34" y="69"/>
                  </a:cubicBezTo>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
            <p:cNvSpPr/>
            <p:nvPr/>
          </p:nvSpPr>
          <p:spPr>
            <a:xfrm>
              <a:off x="3705285" y="-16990"/>
              <a:ext cx="40704" cy="29481"/>
            </a:xfrm>
            <a:custGeom>
              <a:rect b="b" l="l" r="r" t="t"/>
              <a:pathLst>
                <a:path extrusionOk="0" h="859" w="1186">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
            <p:cNvSpPr/>
            <p:nvPr/>
          </p:nvSpPr>
          <p:spPr>
            <a:xfrm>
              <a:off x="4089154" y="552035"/>
              <a:ext cx="43346" cy="28383"/>
            </a:xfrm>
            <a:custGeom>
              <a:rect b="b" l="l" r="r" t="t"/>
              <a:pathLst>
                <a:path extrusionOk="0" h="827" w="1263">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
            <p:cNvSpPr/>
            <p:nvPr/>
          </p:nvSpPr>
          <p:spPr>
            <a:xfrm>
              <a:off x="4201964" y="520735"/>
              <a:ext cx="40292" cy="29481"/>
            </a:xfrm>
            <a:custGeom>
              <a:rect b="b" l="l" r="r" t="t"/>
              <a:pathLst>
                <a:path extrusionOk="0" h="859" w="1174">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
            <p:cNvSpPr/>
            <p:nvPr/>
          </p:nvSpPr>
          <p:spPr>
            <a:xfrm>
              <a:off x="3920403" y="87823"/>
              <a:ext cx="1201" cy="2368"/>
            </a:xfrm>
            <a:custGeom>
              <a:rect b="b" l="l" r="r" t="t"/>
              <a:pathLst>
                <a:path extrusionOk="0" h="69" w="35">
                  <a:moveTo>
                    <a:pt x="34" y="69"/>
                  </a:moveTo>
                  <a:cubicBezTo>
                    <a:pt x="23" y="46"/>
                    <a:pt x="12" y="23"/>
                    <a:pt x="1" y="1"/>
                  </a:cubicBezTo>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
            <p:cNvSpPr/>
            <p:nvPr/>
          </p:nvSpPr>
          <p:spPr>
            <a:xfrm>
              <a:off x="4098901" y="373880"/>
              <a:ext cx="42934" cy="28863"/>
            </a:xfrm>
            <a:custGeom>
              <a:rect b="b" l="l" r="r" t="t"/>
              <a:pathLst>
                <a:path extrusionOk="0" h="841" w="1251">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
            <p:cNvSpPr/>
            <p:nvPr/>
          </p:nvSpPr>
          <p:spPr>
            <a:xfrm>
              <a:off x="4267344" y="767427"/>
              <a:ext cx="50965" cy="28829"/>
            </a:xfrm>
            <a:custGeom>
              <a:rect b="b" l="l" r="r" t="t"/>
              <a:pathLst>
                <a:path extrusionOk="0" h="840" w="1485">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
            <p:cNvSpPr/>
            <p:nvPr/>
          </p:nvSpPr>
          <p:spPr>
            <a:xfrm>
              <a:off x="4201312" y="316463"/>
              <a:ext cx="42969" cy="29000"/>
            </a:xfrm>
            <a:custGeom>
              <a:rect b="b" l="l" r="r" t="t"/>
              <a:pathLst>
                <a:path extrusionOk="0" h="845" w="1252">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
            <p:cNvSpPr/>
            <p:nvPr/>
          </p:nvSpPr>
          <p:spPr>
            <a:xfrm>
              <a:off x="4178489" y="719688"/>
              <a:ext cx="51480" cy="28966"/>
            </a:xfrm>
            <a:custGeom>
              <a:rect b="b" l="l" r="r" t="t"/>
              <a:pathLst>
                <a:path extrusionOk="0" h="844" w="150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
            <p:cNvSpPr/>
            <p:nvPr/>
          </p:nvSpPr>
          <p:spPr>
            <a:xfrm>
              <a:off x="4189026" y="423026"/>
              <a:ext cx="51686" cy="34698"/>
            </a:xfrm>
            <a:custGeom>
              <a:rect b="b" l="l" r="r" t="t"/>
              <a:pathLst>
                <a:path extrusionOk="0" h="1011" w="1506">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
            <p:cNvSpPr/>
            <p:nvPr/>
          </p:nvSpPr>
          <p:spPr>
            <a:xfrm>
              <a:off x="4059468" y="-89097"/>
              <a:ext cx="40292" cy="29687"/>
            </a:xfrm>
            <a:custGeom>
              <a:rect b="b" l="l" r="r" t="t"/>
              <a:pathLst>
                <a:path extrusionOk="0" h="865" w="1174">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
            <p:cNvSpPr/>
            <p:nvPr/>
          </p:nvSpPr>
          <p:spPr>
            <a:xfrm>
              <a:off x="4112320" y="732970"/>
              <a:ext cx="39193" cy="32501"/>
            </a:xfrm>
            <a:custGeom>
              <a:rect b="b" l="l" r="r" t="t"/>
              <a:pathLst>
                <a:path extrusionOk="0" h="947" w="1142">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
            <p:cNvSpPr/>
            <p:nvPr/>
          </p:nvSpPr>
          <p:spPr>
            <a:xfrm>
              <a:off x="4010047" y="177604"/>
              <a:ext cx="40498" cy="29652"/>
            </a:xfrm>
            <a:custGeom>
              <a:rect b="b" l="l" r="r" t="t"/>
              <a:pathLst>
                <a:path extrusionOk="0" h="864" w="118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
            <p:cNvSpPr/>
            <p:nvPr/>
          </p:nvSpPr>
          <p:spPr>
            <a:xfrm>
              <a:off x="3933170" y="443824"/>
              <a:ext cx="41562" cy="36757"/>
            </a:xfrm>
            <a:custGeom>
              <a:rect b="b" l="l" r="r" t="t"/>
              <a:pathLst>
                <a:path extrusionOk="0" h="1071" w="1211">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
            <p:cNvSpPr/>
            <p:nvPr/>
          </p:nvSpPr>
          <p:spPr>
            <a:xfrm>
              <a:off x="4090973" y="771512"/>
              <a:ext cx="50622" cy="28692"/>
            </a:xfrm>
            <a:custGeom>
              <a:rect b="b" l="l" r="r" t="t"/>
              <a:pathLst>
                <a:path extrusionOk="0" h="836" w="1475">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
            <p:cNvSpPr/>
            <p:nvPr/>
          </p:nvSpPr>
          <p:spPr>
            <a:xfrm>
              <a:off x="3818541" y="212507"/>
              <a:ext cx="50862" cy="34629"/>
            </a:xfrm>
            <a:custGeom>
              <a:rect b="b" l="l" r="r" t="t"/>
              <a:pathLst>
                <a:path extrusionOk="0" h="1009" w="1482">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
            <p:cNvSpPr/>
            <p:nvPr/>
          </p:nvSpPr>
          <p:spPr>
            <a:xfrm>
              <a:off x="3986057" y="784450"/>
              <a:ext cx="40292" cy="29652"/>
            </a:xfrm>
            <a:custGeom>
              <a:rect b="b" l="l" r="r" t="t"/>
              <a:pathLst>
                <a:path extrusionOk="0" h="864" w="1174">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
            <p:cNvSpPr/>
            <p:nvPr/>
          </p:nvSpPr>
          <p:spPr>
            <a:xfrm>
              <a:off x="3835598" y="316428"/>
              <a:ext cx="41150" cy="36722"/>
            </a:xfrm>
            <a:custGeom>
              <a:rect b="b" l="l" r="r" t="t"/>
              <a:pathLst>
                <a:path extrusionOk="0" h="1070" w="1199">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
            <p:cNvSpPr/>
            <p:nvPr/>
          </p:nvSpPr>
          <p:spPr>
            <a:xfrm>
              <a:off x="3985165" y="558247"/>
              <a:ext cx="39640" cy="38370"/>
            </a:xfrm>
            <a:custGeom>
              <a:rect b="b" l="l" r="r" t="t"/>
              <a:pathLst>
                <a:path extrusionOk="0" h="1118" w="1155">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
            <p:cNvSpPr/>
            <p:nvPr/>
          </p:nvSpPr>
          <p:spPr>
            <a:xfrm>
              <a:off x="4034963" y="-13318"/>
              <a:ext cx="40841" cy="38267"/>
            </a:xfrm>
            <a:custGeom>
              <a:rect b="b" l="l" r="r" t="t"/>
              <a:pathLst>
                <a:path extrusionOk="0" h="1115" w="119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
            <p:cNvSpPr/>
            <p:nvPr/>
          </p:nvSpPr>
          <p:spPr>
            <a:xfrm>
              <a:off x="3977203" y="828037"/>
              <a:ext cx="50931" cy="28692"/>
            </a:xfrm>
            <a:custGeom>
              <a:rect b="b" l="l" r="r" t="t"/>
              <a:pathLst>
                <a:path extrusionOk="0" h="836" w="1484">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
            <p:cNvSpPr/>
            <p:nvPr/>
          </p:nvSpPr>
          <p:spPr>
            <a:xfrm>
              <a:off x="3977134" y="403567"/>
              <a:ext cx="40498" cy="29412"/>
            </a:xfrm>
            <a:custGeom>
              <a:rect b="b" l="l" r="r" t="t"/>
              <a:pathLst>
                <a:path extrusionOk="0" h="857" w="118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
            <p:cNvSpPr/>
            <p:nvPr/>
          </p:nvSpPr>
          <p:spPr>
            <a:xfrm>
              <a:off x="3922462" y="189204"/>
              <a:ext cx="38953" cy="32810"/>
            </a:xfrm>
            <a:custGeom>
              <a:rect b="b" l="l" r="r" t="t"/>
              <a:pathLst>
                <a:path extrusionOk="0" h="956" w="1135">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1"/>
            <p:cNvSpPr/>
            <p:nvPr/>
          </p:nvSpPr>
          <p:spPr>
            <a:xfrm>
              <a:off x="3655315" y="61843"/>
              <a:ext cx="38850" cy="33084"/>
            </a:xfrm>
            <a:custGeom>
              <a:rect b="b" l="l" r="r" t="t"/>
              <a:pathLst>
                <a:path extrusionOk="0" h="964" w="1132">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
            <p:cNvSpPr/>
            <p:nvPr/>
          </p:nvSpPr>
          <p:spPr>
            <a:xfrm>
              <a:off x="4176773" y="393580"/>
              <a:ext cx="42317" cy="36688"/>
            </a:xfrm>
            <a:custGeom>
              <a:rect b="b" l="l" r="r" t="t"/>
              <a:pathLst>
                <a:path extrusionOk="0" h="1069" w="1233">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
            <p:cNvSpPr/>
            <p:nvPr/>
          </p:nvSpPr>
          <p:spPr>
            <a:xfrm>
              <a:off x="4198669" y="623489"/>
              <a:ext cx="41390" cy="37683"/>
            </a:xfrm>
            <a:custGeom>
              <a:rect b="b" l="l" r="r" t="t"/>
              <a:pathLst>
                <a:path extrusionOk="0" h="1098" w="1206">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
            <p:cNvSpPr/>
            <p:nvPr/>
          </p:nvSpPr>
          <p:spPr>
            <a:xfrm>
              <a:off x="3950948" y="683652"/>
              <a:ext cx="40429" cy="38267"/>
            </a:xfrm>
            <a:custGeom>
              <a:rect b="b" l="l" r="r" t="t"/>
              <a:pathLst>
                <a:path extrusionOk="0" h="1115" w="1178">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
            <p:cNvSpPr/>
            <p:nvPr/>
          </p:nvSpPr>
          <p:spPr>
            <a:xfrm>
              <a:off x="4188476" y="498873"/>
              <a:ext cx="51411" cy="28863"/>
            </a:xfrm>
            <a:custGeom>
              <a:rect b="b" l="l" r="r" t="t"/>
              <a:pathLst>
                <a:path extrusionOk="0" h="841" w="1498">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
            <p:cNvSpPr/>
            <p:nvPr/>
          </p:nvSpPr>
          <p:spPr>
            <a:xfrm>
              <a:off x="3999202" y="498805"/>
              <a:ext cx="40154" cy="29927"/>
            </a:xfrm>
            <a:custGeom>
              <a:rect b="b" l="l" r="r" t="t"/>
              <a:pathLst>
                <a:path extrusionOk="0" h="872" w="117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
            <p:cNvSpPr/>
            <p:nvPr/>
          </p:nvSpPr>
          <p:spPr>
            <a:xfrm>
              <a:off x="4036233" y="568886"/>
              <a:ext cx="40292" cy="29481"/>
            </a:xfrm>
            <a:custGeom>
              <a:rect b="b" l="l" r="r" t="t"/>
              <a:pathLst>
                <a:path extrusionOk="0" h="859" w="1174">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
            <p:cNvSpPr/>
            <p:nvPr/>
          </p:nvSpPr>
          <p:spPr>
            <a:xfrm>
              <a:off x="4091385" y="318831"/>
              <a:ext cx="40326" cy="29378"/>
            </a:xfrm>
            <a:custGeom>
              <a:rect b="b" l="l" r="r" t="t"/>
              <a:pathLst>
                <a:path extrusionOk="0" h="856" w="1175">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
            <p:cNvSpPr/>
            <p:nvPr/>
          </p:nvSpPr>
          <p:spPr>
            <a:xfrm>
              <a:off x="4047730" y="19663"/>
              <a:ext cx="41184" cy="36757"/>
            </a:xfrm>
            <a:custGeom>
              <a:rect b="b" l="l" r="r" t="t"/>
              <a:pathLst>
                <a:path extrusionOk="0" h="1071" w="120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
            <p:cNvSpPr/>
            <p:nvPr/>
          </p:nvSpPr>
          <p:spPr>
            <a:xfrm>
              <a:off x="4235941" y="442040"/>
              <a:ext cx="38747" cy="32810"/>
            </a:xfrm>
            <a:custGeom>
              <a:rect b="b" l="l" r="r" t="t"/>
              <a:pathLst>
                <a:path extrusionOk="0" h="956" w="1129">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
            <p:cNvSpPr/>
            <p:nvPr/>
          </p:nvSpPr>
          <p:spPr>
            <a:xfrm>
              <a:off x="4140943" y="690139"/>
              <a:ext cx="39983" cy="38027"/>
            </a:xfrm>
            <a:custGeom>
              <a:rect b="b" l="l" r="r" t="t"/>
              <a:pathLst>
                <a:path extrusionOk="0" h="1108" w="1165">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
            <p:cNvSpPr/>
            <p:nvPr/>
          </p:nvSpPr>
          <p:spPr>
            <a:xfrm>
              <a:off x="4194723" y="562846"/>
              <a:ext cx="42969" cy="28932"/>
            </a:xfrm>
            <a:custGeom>
              <a:rect b="b" l="l" r="r" t="t"/>
              <a:pathLst>
                <a:path extrusionOk="0" h="843" w="1252">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
            <p:cNvSpPr/>
            <p:nvPr/>
          </p:nvSpPr>
          <p:spPr>
            <a:xfrm>
              <a:off x="4249566" y="694497"/>
              <a:ext cx="40429" cy="38404"/>
            </a:xfrm>
            <a:custGeom>
              <a:rect b="b" l="l" r="r" t="t"/>
              <a:pathLst>
                <a:path extrusionOk="0" h="1119" w="1178">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
            <p:cNvSpPr/>
            <p:nvPr/>
          </p:nvSpPr>
          <p:spPr>
            <a:xfrm>
              <a:off x="4082668" y="60573"/>
              <a:ext cx="50622" cy="28726"/>
            </a:xfrm>
            <a:custGeom>
              <a:rect b="b" l="l" r="r" t="t"/>
              <a:pathLst>
                <a:path extrusionOk="0" h="837" w="1475">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
            <p:cNvSpPr/>
            <p:nvPr/>
          </p:nvSpPr>
          <p:spPr>
            <a:xfrm>
              <a:off x="4357640" y="652318"/>
              <a:ext cx="50759" cy="34698"/>
            </a:xfrm>
            <a:custGeom>
              <a:rect b="b" l="l" r="r" t="t"/>
              <a:pathLst>
                <a:path extrusionOk="0" h="1011" w="1479">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
            <p:cNvSpPr/>
            <p:nvPr/>
          </p:nvSpPr>
          <p:spPr>
            <a:xfrm>
              <a:off x="3846031"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
            <p:cNvSpPr/>
            <p:nvPr/>
          </p:nvSpPr>
          <p:spPr>
            <a:xfrm>
              <a:off x="4233950" y="593597"/>
              <a:ext cx="40257" cy="29584"/>
            </a:xfrm>
            <a:custGeom>
              <a:rect b="b" l="l" r="r" t="t"/>
              <a:pathLst>
                <a:path extrusionOk="0" h="862" w="1173">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
            <p:cNvSpPr/>
            <p:nvPr/>
          </p:nvSpPr>
          <p:spPr>
            <a:xfrm>
              <a:off x="4109403" y="456008"/>
              <a:ext cx="42728" cy="36585"/>
            </a:xfrm>
            <a:custGeom>
              <a:rect b="b" l="l" r="r" t="t"/>
              <a:pathLst>
                <a:path extrusionOk="0" h="1066" w="1245">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
            <p:cNvSpPr/>
            <p:nvPr/>
          </p:nvSpPr>
          <p:spPr>
            <a:xfrm>
              <a:off x="4141355" y="155708"/>
              <a:ext cx="40806" cy="29378"/>
            </a:xfrm>
            <a:custGeom>
              <a:rect b="b" l="l" r="r" t="t"/>
              <a:pathLst>
                <a:path extrusionOk="0" h="856" w="1189">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
            <p:cNvSpPr/>
            <p:nvPr/>
          </p:nvSpPr>
          <p:spPr>
            <a:xfrm>
              <a:off x="4140428" y="460710"/>
              <a:ext cx="43278" cy="28657"/>
            </a:xfrm>
            <a:custGeom>
              <a:rect b="b" l="l" r="r" t="t"/>
              <a:pathLst>
                <a:path extrusionOk="0" h="835" w="1261">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
            <p:cNvSpPr/>
            <p:nvPr/>
          </p:nvSpPr>
          <p:spPr>
            <a:xfrm>
              <a:off x="4257357" y="635707"/>
              <a:ext cx="43312" cy="28966"/>
            </a:xfrm>
            <a:custGeom>
              <a:rect b="b" l="l" r="r" t="t"/>
              <a:pathLst>
                <a:path extrusionOk="0" h="844" w="1262">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
            <p:cNvSpPr/>
            <p:nvPr/>
          </p:nvSpPr>
          <p:spPr>
            <a:xfrm>
              <a:off x="4293358" y="629530"/>
              <a:ext cx="40806" cy="38198"/>
            </a:xfrm>
            <a:custGeom>
              <a:rect b="b" l="l" r="r" t="t"/>
              <a:pathLst>
                <a:path extrusionOk="0" h="1113" w="1189">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
            <p:cNvSpPr/>
            <p:nvPr/>
          </p:nvSpPr>
          <p:spPr>
            <a:xfrm>
              <a:off x="4307189" y="591400"/>
              <a:ext cx="40738" cy="38130"/>
            </a:xfrm>
            <a:custGeom>
              <a:rect b="b" l="l" r="r" t="t"/>
              <a:pathLst>
                <a:path extrusionOk="0" h="1111" w="1187">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
            <p:cNvSpPr/>
            <p:nvPr/>
          </p:nvSpPr>
          <p:spPr>
            <a:xfrm>
              <a:off x="4206289" y="689761"/>
              <a:ext cx="43312" cy="28829"/>
            </a:xfrm>
            <a:custGeom>
              <a:rect b="b" l="l" r="r" t="t"/>
              <a:pathLst>
                <a:path extrusionOk="0" h="840" w="1262">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
            <p:cNvSpPr/>
            <p:nvPr/>
          </p:nvSpPr>
          <p:spPr>
            <a:xfrm>
              <a:off x="4326203" y="650911"/>
              <a:ext cx="40360" cy="37958"/>
            </a:xfrm>
            <a:custGeom>
              <a:rect b="b" l="l" r="r" t="t"/>
              <a:pathLst>
                <a:path extrusionOk="0" h="1106" w="1176">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
            <p:cNvSpPr/>
            <p:nvPr/>
          </p:nvSpPr>
          <p:spPr>
            <a:xfrm>
              <a:off x="4346280" y="546647"/>
              <a:ext cx="38885" cy="34183"/>
            </a:xfrm>
            <a:custGeom>
              <a:rect b="b" l="l" r="r" t="t"/>
              <a:pathLst>
                <a:path extrusionOk="0" h="996" w="1133">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
            <p:cNvSpPr/>
            <p:nvPr/>
          </p:nvSpPr>
          <p:spPr>
            <a:xfrm>
              <a:off x="3877880" y="106356"/>
              <a:ext cx="53676" cy="29893"/>
            </a:xfrm>
            <a:custGeom>
              <a:rect b="b" l="l" r="r" t="t"/>
              <a:pathLst>
                <a:path extrusionOk="0" h="871" w="1564">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
            <p:cNvSpPr/>
            <p:nvPr/>
          </p:nvSpPr>
          <p:spPr>
            <a:xfrm>
              <a:off x="4232166" y="755518"/>
              <a:ext cx="38885" cy="34320"/>
            </a:xfrm>
            <a:custGeom>
              <a:rect b="b" l="l" r="r" t="t"/>
              <a:pathLst>
                <a:path extrusionOk="0" h="1000" w="1133">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
            <p:cNvSpPr/>
            <p:nvPr/>
          </p:nvSpPr>
          <p:spPr>
            <a:xfrm>
              <a:off x="3389438" y="-109689"/>
              <a:ext cx="1287343" cy="1264109"/>
            </a:xfrm>
            <a:custGeom>
              <a:rect b="b" l="l" r="r" t="t"/>
              <a:pathLst>
                <a:path extrusionOk="0" h="36833" w="3751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
            <p:cNvSpPr/>
            <p:nvPr/>
          </p:nvSpPr>
          <p:spPr>
            <a:xfrm>
              <a:off x="3427396" y="-109689"/>
              <a:ext cx="1211050" cy="1223302"/>
            </a:xfrm>
            <a:custGeom>
              <a:rect b="b" l="l" r="r" t="t"/>
              <a:pathLst>
                <a:path extrusionOk="0" h="35644" w="35287">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
            <p:cNvSpPr/>
            <p:nvPr/>
          </p:nvSpPr>
          <p:spPr>
            <a:xfrm>
              <a:off x="7284278" y="-112778"/>
              <a:ext cx="112707" cy="236671"/>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
            <p:cNvSpPr/>
            <p:nvPr/>
          </p:nvSpPr>
          <p:spPr>
            <a:xfrm>
              <a:off x="7539859" y="-112778"/>
              <a:ext cx="91428" cy="173556"/>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8" name="Google Shape;3948;p11"/>
            <p:cNvGrpSpPr/>
            <p:nvPr/>
          </p:nvGrpSpPr>
          <p:grpSpPr>
            <a:xfrm>
              <a:off x="5050253" y="1039860"/>
              <a:ext cx="637872" cy="599708"/>
              <a:chOff x="1071450" y="3263575"/>
              <a:chExt cx="464650" cy="436850"/>
            </a:xfrm>
          </p:grpSpPr>
          <p:sp>
            <p:nvSpPr>
              <p:cNvPr id="3949" name="Google Shape;3949;p1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11"/>
            <p:cNvGrpSpPr/>
            <p:nvPr/>
          </p:nvGrpSpPr>
          <p:grpSpPr>
            <a:xfrm>
              <a:off x="8402871" y="1367290"/>
              <a:ext cx="637872" cy="599708"/>
              <a:chOff x="1071450" y="3263575"/>
              <a:chExt cx="464650" cy="436850"/>
            </a:xfrm>
          </p:grpSpPr>
          <p:sp>
            <p:nvSpPr>
              <p:cNvPr id="3958" name="Google Shape;3958;p1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11"/>
            <p:cNvGrpSpPr/>
            <p:nvPr/>
          </p:nvGrpSpPr>
          <p:grpSpPr>
            <a:xfrm>
              <a:off x="5841484" y="3139832"/>
              <a:ext cx="637872" cy="599708"/>
              <a:chOff x="1071450" y="3263575"/>
              <a:chExt cx="464650" cy="436850"/>
            </a:xfrm>
          </p:grpSpPr>
          <p:sp>
            <p:nvSpPr>
              <p:cNvPr id="3967" name="Google Shape;3967;p1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75" name="Google Shape;3975;p11"/>
          <p:cNvSpPr/>
          <p:nvPr/>
        </p:nvSpPr>
        <p:spPr>
          <a:xfrm rot="-6000679">
            <a:off x="-1221497" y="-618832"/>
            <a:ext cx="8666722" cy="5620899"/>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
          <p:cNvSpPr/>
          <p:nvPr/>
        </p:nvSpPr>
        <p:spPr>
          <a:xfrm>
            <a:off x="1725" y="1085850"/>
            <a:ext cx="2684400" cy="405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
          <p:cNvSpPr txBox="1"/>
          <p:nvPr>
            <p:ph hasCustomPrompt="1" type="title"/>
          </p:nvPr>
        </p:nvSpPr>
        <p:spPr>
          <a:xfrm>
            <a:off x="578397" y="2505333"/>
            <a:ext cx="6186300" cy="1865700"/>
          </a:xfrm>
          <a:prstGeom prst="rect">
            <a:avLst/>
          </a:prstGeom>
        </p:spPr>
        <p:txBody>
          <a:bodyPr anchorCtr="0" anchor="b" bIns="91425" lIns="91425" spcFirstLastPara="1" rIns="91425" wrap="square" tIns="91425">
            <a:noAutofit/>
          </a:bodyPr>
          <a:lstStyle>
            <a:lvl1pPr lvl="0">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3978" name="Google Shape;3978;p11"/>
          <p:cNvSpPr txBox="1"/>
          <p:nvPr>
            <p:ph idx="1" type="subTitle"/>
          </p:nvPr>
        </p:nvSpPr>
        <p:spPr>
          <a:xfrm>
            <a:off x="614868" y="4014008"/>
            <a:ext cx="4941600" cy="89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979" name="Google Shape;3979;p11"/>
          <p:cNvSpPr/>
          <p:nvPr/>
        </p:nvSpPr>
        <p:spPr>
          <a:xfrm rot="6300033">
            <a:off x="-1208585" y="-1425621"/>
            <a:ext cx="3843618" cy="323222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80" name="Shape 39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5">
    <p:spTree>
      <p:nvGrpSpPr>
        <p:cNvPr id="3981" name="Shape 3981"/>
        <p:cNvGrpSpPr/>
        <p:nvPr/>
      </p:nvGrpSpPr>
      <p:grpSpPr>
        <a:xfrm>
          <a:off x="0" y="0"/>
          <a:ext cx="0" cy="0"/>
          <a:chOff x="0" y="0"/>
          <a:chExt cx="0" cy="0"/>
        </a:xfrm>
      </p:grpSpPr>
      <p:sp>
        <p:nvSpPr>
          <p:cNvPr id="3982" name="Google Shape;3982;p13"/>
          <p:cNvSpPr/>
          <p:nvPr/>
        </p:nvSpPr>
        <p:spPr>
          <a:xfrm rot="-4542417">
            <a:off x="-3873079" y="-977024"/>
            <a:ext cx="8829703" cy="40497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
          <p:cNvSpPr/>
          <p:nvPr/>
        </p:nvSpPr>
        <p:spPr>
          <a:xfrm rot="7213442">
            <a:off x="5659049" y="2642187"/>
            <a:ext cx="6079928" cy="2788592"/>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
          <p:cNvSpPr txBox="1"/>
          <p:nvPr>
            <p:ph type="title"/>
          </p:nvPr>
        </p:nvSpPr>
        <p:spPr>
          <a:xfrm>
            <a:off x="1786650" y="1575450"/>
            <a:ext cx="5570700" cy="199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3985" name="Google Shape;3985;p13"/>
          <p:cNvSpPr txBox="1"/>
          <p:nvPr>
            <p:ph idx="2" type="title"/>
          </p:nvPr>
        </p:nvSpPr>
        <p:spPr>
          <a:xfrm>
            <a:off x="667500" y="39870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Lato"/>
              <a:buNone/>
              <a:defRPr sz="1600">
                <a:latin typeface="Lato"/>
                <a:ea typeface="Lato"/>
                <a:cs typeface="Lato"/>
                <a:sym typeface="Lato"/>
              </a:defRPr>
            </a:lvl1pPr>
            <a:lvl2pPr lvl="1" rtl="0">
              <a:spcBef>
                <a:spcPts val="0"/>
              </a:spcBef>
              <a:spcAft>
                <a:spcPts val="0"/>
              </a:spcAft>
              <a:buSzPts val="1600"/>
              <a:buFont typeface="Lato"/>
              <a:buNone/>
              <a:defRPr sz="1600">
                <a:latin typeface="Lato"/>
                <a:ea typeface="Lato"/>
                <a:cs typeface="Lato"/>
                <a:sym typeface="Lato"/>
              </a:defRPr>
            </a:lvl2pPr>
            <a:lvl3pPr lvl="2" rtl="0">
              <a:spcBef>
                <a:spcPts val="0"/>
              </a:spcBef>
              <a:spcAft>
                <a:spcPts val="0"/>
              </a:spcAft>
              <a:buSzPts val="1600"/>
              <a:buFont typeface="Lato"/>
              <a:buNone/>
              <a:defRPr sz="1600">
                <a:latin typeface="Lato"/>
                <a:ea typeface="Lato"/>
                <a:cs typeface="Lato"/>
                <a:sym typeface="Lato"/>
              </a:defRPr>
            </a:lvl3pPr>
            <a:lvl4pPr lvl="3" rtl="0">
              <a:spcBef>
                <a:spcPts val="0"/>
              </a:spcBef>
              <a:spcAft>
                <a:spcPts val="0"/>
              </a:spcAft>
              <a:buSzPts val="1600"/>
              <a:buFont typeface="Lato"/>
              <a:buNone/>
              <a:defRPr sz="1600">
                <a:latin typeface="Lato"/>
                <a:ea typeface="Lato"/>
                <a:cs typeface="Lato"/>
                <a:sym typeface="Lato"/>
              </a:defRPr>
            </a:lvl4pPr>
            <a:lvl5pPr lvl="4" rtl="0">
              <a:spcBef>
                <a:spcPts val="0"/>
              </a:spcBef>
              <a:spcAft>
                <a:spcPts val="0"/>
              </a:spcAft>
              <a:buSzPts val="1600"/>
              <a:buFont typeface="Lato"/>
              <a:buNone/>
              <a:defRPr sz="1600">
                <a:latin typeface="Lato"/>
                <a:ea typeface="Lato"/>
                <a:cs typeface="Lato"/>
                <a:sym typeface="Lato"/>
              </a:defRPr>
            </a:lvl5pPr>
            <a:lvl6pPr lvl="5" rtl="0">
              <a:spcBef>
                <a:spcPts val="0"/>
              </a:spcBef>
              <a:spcAft>
                <a:spcPts val="0"/>
              </a:spcAft>
              <a:buSzPts val="1600"/>
              <a:buFont typeface="Lato"/>
              <a:buNone/>
              <a:defRPr sz="1600">
                <a:latin typeface="Lato"/>
                <a:ea typeface="Lato"/>
                <a:cs typeface="Lato"/>
                <a:sym typeface="Lato"/>
              </a:defRPr>
            </a:lvl6pPr>
            <a:lvl7pPr lvl="6" rtl="0">
              <a:spcBef>
                <a:spcPts val="0"/>
              </a:spcBef>
              <a:spcAft>
                <a:spcPts val="0"/>
              </a:spcAft>
              <a:buSzPts val="1600"/>
              <a:buFont typeface="Lato"/>
              <a:buNone/>
              <a:defRPr sz="1600">
                <a:latin typeface="Lato"/>
                <a:ea typeface="Lato"/>
                <a:cs typeface="Lato"/>
                <a:sym typeface="Lato"/>
              </a:defRPr>
            </a:lvl7pPr>
            <a:lvl8pPr lvl="7" rtl="0">
              <a:spcBef>
                <a:spcPts val="0"/>
              </a:spcBef>
              <a:spcAft>
                <a:spcPts val="0"/>
              </a:spcAft>
              <a:buSzPts val="1600"/>
              <a:buFont typeface="Lato"/>
              <a:buNone/>
              <a:defRPr sz="1600">
                <a:latin typeface="Lato"/>
                <a:ea typeface="Lato"/>
                <a:cs typeface="Lato"/>
                <a:sym typeface="Lato"/>
              </a:defRPr>
            </a:lvl8pPr>
            <a:lvl9pPr lvl="8" rtl="0">
              <a:spcBef>
                <a:spcPts val="0"/>
              </a:spcBef>
              <a:spcAft>
                <a:spcPts val="0"/>
              </a:spcAft>
              <a:buSzPts val="1600"/>
              <a:buFont typeface="Lato"/>
              <a:buNone/>
              <a:defRPr sz="1600">
                <a:latin typeface="Lato"/>
                <a:ea typeface="Lato"/>
                <a:cs typeface="Lato"/>
                <a:sym typeface="La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15_1">
    <p:bg>
      <p:bgPr>
        <a:solidFill>
          <a:schemeClr val="dk2"/>
        </a:solidFill>
      </p:bgPr>
    </p:bg>
    <p:spTree>
      <p:nvGrpSpPr>
        <p:cNvPr id="3986" name="Shape 3986"/>
        <p:cNvGrpSpPr/>
        <p:nvPr/>
      </p:nvGrpSpPr>
      <p:grpSpPr>
        <a:xfrm>
          <a:off x="0" y="0"/>
          <a:ext cx="0" cy="0"/>
          <a:chOff x="0" y="0"/>
          <a:chExt cx="0" cy="0"/>
        </a:xfrm>
      </p:grpSpPr>
      <p:sp>
        <p:nvSpPr>
          <p:cNvPr id="3987" name="Google Shape;3987;p14"/>
          <p:cNvSpPr/>
          <p:nvPr/>
        </p:nvSpPr>
        <p:spPr>
          <a:xfrm flipH="1" rot="624595">
            <a:off x="-1790481" y="-141172"/>
            <a:ext cx="9811627" cy="5425831"/>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4"/>
          <p:cNvSpPr/>
          <p:nvPr/>
        </p:nvSpPr>
        <p:spPr>
          <a:xfrm flipH="1" rot="10800000">
            <a:off x="5058775" y="3103488"/>
            <a:ext cx="3581459" cy="1505087"/>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4"/>
          <p:cNvSpPr txBox="1"/>
          <p:nvPr>
            <p:ph type="title"/>
          </p:nvPr>
        </p:nvSpPr>
        <p:spPr>
          <a:xfrm>
            <a:off x="800100" y="838200"/>
            <a:ext cx="5470200" cy="1981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990" name="Google Shape;3990;p14"/>
          <p:cNvSpPr txBox="1"/>
          <p:nvPr>
            <p:ph idx="2" type="title"/>
          </p:nvPr>
        </p:nvSpPr>
        <p:spPr>
          <a:xfrm>
            <a:off x="5058775" y="3207325"/>
            <a:ext cx="3372000" cy="131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Lato"/>
              <a:buNone/>
              <a:defRPr b="1" sz="1800">
                <a:latin typeface="Lato"/>
                <a:ea typeface="Lato"/>
                <a:cs typeface="Lato"/>
                <a:sym typeface="Lato"/>
              </a:defRPr>
            </a:lvl1pPr>
            <a:lvl2pPr lvl="1" rtl="0" algn="ctr">
              <a:spcBef>
                <a:spcPts val="0"/>
              </a:spcBef>
              <a:spcAft>
                <a:spcPts val="0"/>
              </a:spcAft>
              <a:buSzPts val="1600"/>
              <a:buFont typeface="Lato"/>
              <a:buNone/>
              <a:defRPr sz="1600">
                <a:latin typeface="Lato"/>
                <a:ea typeface="Lato"/>
                <a:cs typeface="Lato"/>
                <a:sym typeface="Lato"/>
              </a:defRPr>
            </a:lvl2pPr>
            <a:lvl3pPr lvl="2" rtl="0" algn="ctr">
              <a:spcBef>
                <a:spcPts val="0"/>
              </a:spcBef>
              <a:spcAft>
                <a:spcPts val="0"/>
              </a:spcAft>
              <a:buSzPts val="1600"/>
              <a:buFont typeface="Lato"/>
              <a:buNone/>
              <a:defRPr sz="1600">
                <a:latin typeface="Lato"/>
                <a:ea typeface="Lato"/>
                <a:cs typeface="Lato"/>
                <a:sym typeface="Lato"/>
              </a:defRPr>
            </a:lvl3pPr>
            <a:lvl4pPr lvl="3" rtl="0" algn="ctr">
              <a:spcBef>
                <a:spcPts val="0"/>
              </a:spcBef>
              <a:spcAft>
                <a:spcPts val="0"/>
              </a:spcAft>
              <a:buSzPts val="1600"/>
              <a:buFont typeface="Lato"/>
              <a:buNone/>
              <a:defRPr sz="1600">
                <a:latin typeface="Lato"/>
                <a:ea typeface="Lato"/>
                <a:cs typeface="Lato"/>
                <a:sym typeface="Lato"/>
              </a:defRPr>
            </a:lvl4pPr>
            <a:lvl5pPr lvl="4" rtl="0" algn="ctr">
              <a:spcBef>
                <a:spcPts val="0"/>
              </a:spcBef>
              <a:spcAft>
                <a:spcPts val="0"/>
              </a:spcAft>
              <a:buSzPts val="1600"/>
              <a:buFont typeface="Lato"/>
              <a:buNone/>
              <a:defRPr sz="1600">
                <a:latin typeface="Lato"/>
                <a:ea typeface="Lato"/>
                <a:cs typeface="Lato"/>
                <a:sym typeface="Lato"/>
              </a:defRPr>
            </a:lvl5pPr>
            <a:lvl6pPr lvl="5" rtl="0" algn="ctr">
              <a:spcBef>
                <a:spcPts val="0"/>
              </a:spcBef>
              <a:spcAft>
                <a:spcPts val="0"/>
              </a:spcAft>
              <a:buSzPts val="1600"/>
              <a:buFont typeface="Lato"/>
              <a:buNone/>
              <a:defRPr sz="1600">
                <a:latin typeface="Lato"/>
                <a:ea typeface="Lato"/>
                <a:cs typeface="Lato"/>
                <a:sym typeface="Lato"/>
              </a:defRPr>
            </a:lvl6pPr>
            <a:lvl7pPr lvl="6" rtl="0" algn="ctr">
              <a:spcBef>
                <a:spcPts val="0"/>
              </a:spcBef>
              <a:spcAft>
                <a:spcPts val="0"/>
              </a:spcAft>
              <a:buSzPts val="1600"/>
              <a:buFont typeface="Lato"/>
              <a:buNone/>
              <a:defRPr sz="1600">
                <a:latin typeface="Lato"/>
                <a:ea typeface="Lato"/>
                <a:cs typeface="Lato"/>
                <a:sym typeface="Lato"/>
              </a:defRPr>
            </a:lvl7pPr>
            <a:lvl8pPr lvl="7" rtl="0" algn="ctr">
              <a:spcBef>
                <a:spcPts val="0"/>
              </a:spcBef>
              <a:spcAft>
                <a:spcPts val="0"/>
              </a:spcAft>
              <a:buSzPts val="1600"/>
              <a:buFont typeface="Lato"/>
              <a:buNone/>
              <a:defRPr sz="1600">
                <a:latin typeface="Lato"/>
                <a:ea typeface="Lato"/>
                <a:cs typeface="Lato"/>
                <a:sym typeface="Lato"/>
              </a:defRPr>
            </a:lvl8pPr>
            <a:lvl9pPr lvl="8" rtl="0" algn="ctr">
              <a:spcBef>
                <a:spcPts val="0"/>
              </a:spcBef>
              <a:spcAft>
                <a:spcPts val="0"/>
              </a:spcAft>
              <a:buSzPts val="1600"/>
              <a:buFont typeface="Lato"/>
              <a:buNone/>
              <a:defRPr sz="1600">
                <a:latin typeface="Lato"/>
                <a:ea typeface="Lato"/>
                <a:cs typeface="Lato"/>
                <a:sym typeface="La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3991" name="Shape 3991"/>
        <p:cNvGrpSpPr/>
        <p:nvPr/>
      </p:nvGrpSpPr>
      <p:grpSpPr>
        <a:xfrm>
          <a:off x="0" y="0"/>
          <a:ext cx="0" cy="0"/>
          <a:chOff x="0" y="0"/>
          <a:chExt cx="0" cy="0"/>
        </a:xfrm>
      </p:grpSpPr>
      <p:sp>
        <p:nvSpPr>
          <p:cNvPr id="3992" name="Google Shape;3992;p15"/>
          <p:cNvSpPr/>
          <p:nvPr/>
        </p:nvSpPr>
        <p:spPr>
          <a:xfrm rot="-2559395">
            <a:off x="2430594" y="4025921"/>
            <a:ext cx="4395622" cy="3696423"/>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5"/>
          <p:cNvSpPr txBox="1"/>
          <p:nvPr>
            <p:ph type="title"/>
          </p:nvPr>
        </p:nvSpPr>
        <p:spPr>
          <a:xfrm>
            <a:off x="667512" y="844296"/>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994" name="Google Shape;3994;p15"/>
          <p:cNvSpPr txBox="1"/>
          <p:nvPr>
            <p:ph idx="1" type="subTitle"/>
          </p:nvPr>
        </p:nvSpPr>
        <p:spPr>
          <a:xfrm>
            <a:off x="720000" y="3181350"/>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3995" name="Google Shape;3995;p15"/>
          <p:cNvSpPr txBox="1"/>
          <p:nvPr>
            <p:ph idx="2" type="subTitle"/>
          </p:nvPr>
        </p:nvSpPr>
        <p:spPr>
          <a:xfrm>
            <a:off x="720000" y="3440542"/>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6" name="Google Shape;3996;p15"/>
          <p:cNvSpPr txBox="1"/>
          <p:nvPr>
            <p:ph idx="3" type="subTitle"/>
          </p:nvPr>
        </p:nvSpPr>
        <p:spPr>
          <a:xfrm>
            <a:off x="6498000" y="3181350"/>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3997" name="Google Shape;3997;p15"/>
          <p:cNvSpPr txBox="1"/>
          <p:nvPr>
            <p:ph idx="4" type="subTitle"/>
          </p:nvPr>
        </p:nvSpPr>
        <p:spPr>
          <a:xfrm>
            <a:off x="6498000" y="3440542"/>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8" name="Google Shape;3998;p15"/>
          <p:cNvSpPr txBox="1"/>
          <p:nvPr>
            <p:ph idx="5" type="subTitle"/>
          </p:nvPr>
        </p:nvSpPr>
        <p:spPr>
          <a:xfrm>
            <a:off x="3609000" y="3181350"/>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3999" name="Google Shape;3999;p15"/>
          <p:cNvSpPr txBox="1"/>
          <p:nvPr>
            <p:ph idx="6" type="subTitle"/>
          </p:nvPr>
        </p:nvSpPr>
        <p:spPr>
          <a:xfrm>
            <a:off x="3609000" y="3440542"/>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4">
    <p:spTree>
      <p:nvGrpSpPr>
        <p:cNvPr id="4000" name="Shape 4000"/>
        <p:cNvGrpSpPr/>
        <p:nvPr/>
      </p:nvGrpSpPr>
      <p:grpSpPr>
        <a:xfrm>
          <a:off x="0" y="0"/>
          <a:ext cx="0" cy="0"/>
          <a:chOff x="0" y="0"/>
          <a:chExt cx="0" cy="0"/>
        </a:xfrm>
      </p:grpSpPr>
      <p:sp>
        <p:nvSpPr>
          <p:cNvPr id="4001" name="Google Shape;4001;p16"/>
          <p:cNvSpPr/>
          <p:nvPr/>
        </p:nvSpPr>
        <p:spPr>
          <a:xfrm flipH="1" rot="10171388">
            <a:off x="-619156" y="-1189513"/>
            <a:ext cx="2943035" cy="2474894"/>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6"/>
          <p:cNvSpPr txBox="1"/>
          <p:nvPr>
            <p:ph type="title"/>
          </p:nvPr>
        </p:nvSpPr>
        <p:spPr>
          <a:xfrm>
            <a:off x="667512" y="844296"/>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003" name="Google Shape;4003;p16"/>
          <p:cNvSpPr txBox="1"/>
          <p:nvPr>
            <p:ph idx="1" type="subTitle"/>
          </p:nvPr>
        </p:nvSpPr>
        <p:spPr>
          <a:xfrm>
            <a:off x="720000" y="3409950"/>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04" name="Google Shape;4004;p16"/>
          <p:cNvSpPr txBox="1"/>
          <p:nvPr>
            <p:ph idx="2" type="subTitle"/>
          </p:nvPr>
        </p:nvSpPr>
        <p:spPr>
          <a:xfrm>
            <a:off x="720000" y="3821542"/>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5" name="Google Shape;4005;p16"/>
          <p:cNvSpPr txBox="1"/>
          <p:nvPr>
            <p:ph idx="3" type="subTitle"/>
          </p:nvPr>
        </p:nvSpPr>
        <p:spPr>
          <a:xfrm>
            <a:off x="6498000" y="3409950"/>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06" name="Google Shape;4006;p16"/>
          <p:cNvSpPr txBox="1"/>
          <p:nvPr>
            <p:ph idx="4" type="subTitle"/>
          </p:nvPr>
        </p:nvSpPr>
        <p:spPr>
          <a:xfrm>
            <a:off x="6498000" y="3821542"/>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7" name="Google Shape;4007;p16"/>
          <p:cNvSpPr txBox="1"/>
          <p:nvPr>
            <p:ph idx="5" type="subTitle"/>
          </p:nvPr>
        </p:nvSpPr>
        <p:spPr>
          <a:xfrm>
            <a:off x="3609000" y="3409950"/>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08" name="Google Shape;4008;p16"/>
          <p:cNvSpPr txBox="1"/>
          <p:nvPr>
            <p:ph idx="6" type="subTitle"/>
          </p:nvPr>
        </p:nvSpPr>
        <p:spPr>
          <a:xfrm>
            <a:off x="3609000" y="3821542"/>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9" name="Google Shape;4009;p16"/>
          <p:cNvSpPr/>
          <p:nvPr/>
        </p:nvSpPr>
        <p:spPr>
          <a:xfrm flipH="1" rot="-9866937">
            <a:off x="-782577" y="-1511859"/>
            <a:ext cx="2943040" cy="2474898"/>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6"/>
          <p:cNvSpPr/>
          <p:nvPr/>
        </p:nvSpPr>
        <p:spPr>
          <a:xfrm flipH="1" rot="-6089748">
            <a:off x="7272465" y="-985283"/>
            <a:ext cx="2943019" cy="2474881"/>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3">
    <p:spTree>
      <p:nvGrpSpPr>
        <p:cNvPr id="4011" name="Shape 4011"/>
        <p:cNvGrpSpPr/>
        <p:nvPr/>
      </p:nvGrpSpPr>
      <p:grpSpPr>
        <a:xfrm>
          <a:off x="0" y="0"/>
          <a:ext cx="0" cy="0"/>
          <a:chOff x="0" y="0"/>
          <a:chExt cx="0" cy="0"/>
        </a:xfrm>
      </p:grpSpPr>
      <p:sp>
        <p:nvSpPr>
          <p:cNvPr id="4012" name="Google Shape;4012;p17"/>
          <p:cNvSpPr txBox="1"/>
          <p:nvPr>
            <p:ph type="title"/>
          </p:nvPr>
        </p:nvSpPr>
        <p:spPr>
          <a:xfrm>
            <a:off x="667512" y="844296"/>
            <a:ext cx="7809000" cy="49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4013" name="Google Shape;4013;p17"/>
          <p:cNvSpPr txBox="1"/>
          <p:nvPr>
            <p:ph idx="1" type="subTitle"/>
          </p:nvPr>
        </p:nvSpPr>
        <p:spPr>
          <a:xfrm>
            <a:off x="1429500" y="1657350"/>
            <a:ext cx="2856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14" name="Google Shape;4014;p17"/>
          <p:cNvSpPr txBox="1"/>
          <p:nvPr>
            <p:ph idx="2" type="subTitle"/>
          </p:nvPr>
        </p:nvSpPr>
        <p:spPr>
          <a:xfrm>
            <a:off x="1333198" y="1968276"/>
            <a:ext cx="2415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5" name="Google Shape;4015;p17"/>
          <p:cNvSpPr txBox="1"/>
          <p:nvPr>
            <p:ph idx="3" type="subTitle"/>
          </p:nvPr>
        </p:nvSpPr>
        <p:spPr>
          <a:xfrm>
            <a:off x="1429500" y="3723572"/>
            <a:ext cx="2856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16" name="Google Shape;4016;p17"/>
          <p:cNvSpPr txBox="1"/>
          <p:nvPr>
            <p:ph idx="4" type="subTitle"/>
          </p:nvPr>
        </p:nvSpPr>
        <p:spPr>
          <a:xfrm>
            <a:off x="1333198" y="4034500"/>
            <a:ext cx="2415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7" name="Google Shape;4017;p17"/>
          <p:cNvSpPr txBox="1"/>
          <p:nvPr>
            <p:ph idx="5" type="subTitle"/>
          </p:nvPr>
        </p:nvSpPr>
        <p:spPr>
          <a:xfrm>
            <a:off x="1429500" y="2690461"/>
            <a:ext cx="2856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18" name="Google Shape;4018;p17"/>
          <p:cNvSpPr txBox="1"/>
          <p:nvPr>
            <p:ph idx="6" type="subTitle"/>
          </p:nvPr>
        </p:nvSpPr>
        <p:spPr>
          <a:xfrm>
            <a:off x="1333198" y="3001388"/>
            <a:ext cx="2415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019" name="Google Shape;4019;p17"/>
          <p:cNvSpPr/>
          <p:nvPr/>
        </p:nvSpPr>
        <p:spPr>
          <a:xfrm flipH="1" rot="439435">
            <a:off x="-1263013" y="-774382"/>
            <a:ext cx="5313074" cy="2553824"/>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_2">
    <p:spTree>
      <p:nvGrpSpPr>
        <p:cNvPr id="4020" name="Shape 4020"/>
        <p:cNvGrpSpPr/>
        <p:nvPr/>
      </p:nvGrpSpPr>
      <p:grpSpPr>
        <a:xfrm>
          <a:off x="0" y="0"/>
          <a:ext cx="0" cy="0"/>
          <a:chOff x="0" y="0"/>
          <a:chExt cx="0" cy="0"/>
        </a:xfrm>
      </p:grpSpPr>
      <p:sp>
        <p:nvSpPr>
          <p:cNvPr id="4021" name="Google Shape;4021;p18"/>
          <p:cNvSpPr txBox="1"/>
          <p:nvPr>
            <p:ph type="title"/>
          </p:nvPr>
        </p:nvSpPr>
        <p:spPr>
          <a:xfrm>
            <a:off x="667512" y="844296"/>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4022" name="Google Shape;4022;p18"/>
          <p:cNvSpPr txBox="1"/>
          <p:nvPr>
            <p:ph idx="1" type="subTitle"/>
          </p:nvPr>
        </p:nvSpPr>
        <p:spPr>
          <a:xfrm>
            <a:off x="5053500" y="3114675"/>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23" name="Google Shape;4023;p18"/>
          <p:cNvSpPr txBox="1"/>
          <p:nvPr>
            <p:ph idx="2" type="subTitle"/>
          </p:nvPr>
        </p:nvSpPr>
        <p:spPr>
          <a:xfrm>
            <a:off x="5053500" y="3526267"/>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4" name="Google Shape;4024;p18"/>
          <p:cNvSpPr txBox="1"/>
          <p:nvPr>
            <p:ph idx="3" type="subTitle"/>
          </p:nvPr>
        </p:nvSpPr>
        <p:spPr>
          <a:xfrm>
            <a:off x="2164500" y="3114675"/>
            <a:ext cx="19260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4025" name="Google Shape;4025;p18"/>
          <p:cNvSpPr txBox="1"/>
          <p:nvPr>
            <p:ph idx="4" type="subTitle"/>
          </p:nvPr>
        </p:nvSpPr>
        <p:spPr>
          <a:xfrm>
            <a:off x="2164500" y="3526267"/>
            <a:ext cx="19260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6" name="Google Shape;4026;p18"/>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8"/>
          <p:cNvSpPr/>
          <p:nvPr/>
        </p:nvSpPr>
        <p:spPr>
          <a:xfrm flipH="1" rot="-2700000">
            <a:off x="7803300" y="3354751"/>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3_2_1">
    <p:bg>
      <p:bgPr>
        <a:solidFill>
          <a:schemeClr val="dk2"/>
        </a:solidFill>
      </p:bgPr>
    </p:bg>
    <p:spTree>
      <p:nvGrpSpPr>
        <p:cNvPr id="4028" name="Shape 4028"/>
        <p:cNvGrpSpPr/>
        <p:nvPr/>
      </p:nvGrpSpPr>
      <p:grpSpPr>
        <a:xfrm>
          <a:off x="0" y="0"/>
          <a:ext cx="0" cy="0"/>
          <a:chOff x="0" y="0"/>
          <a:chExt cx="0" cy="0"/>
        </a:xfrm>
      </p:grpSpPr>
      <p:sp>
        <p:nvSpPr>
          <p:cNvPr id="4029" name="Google Shape;4029;p19"/>
          <p:cNvSpPr/>
          <p:nvPr/>
        </p:nvSpPr>
        <p:spPr>
          <a:xfrm rot="-6404179">
            <a:off x="623988" y="1175418"/>
            <a:ext cx="7071120" cy="3243208"/>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9"/>
          <p:cNvSpPr/>
          <p:nvPr/>
        </p:nvSpPr>
        <p:spPr>
          <a:xfrm>
            <a:off x="-457200" y="-381000"/>
            <a:ext cx="4171800" cy="5734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9"/>
          <p:cNvSpPr txBox="1"/>
          <p:nvPr>
            <p:ph idx="1" type="subTitle"/>
          </p:nvPr>
        </p:nvSpPr>
        <p:spPr>
          <a:xfrm>
            <a:off x="5645670" y="1189050"/>
            <a:ext cx="20958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Pacifico"/>
              <a:buNone/>
              <a:defRPr sz="2800">
                <a:latin typeface="Pacifico"/>
                <a:ea typeface="Pacifico"/>
                <a:cs typeface="Pacifico"/>
                <a:sym typeface="Pacifico"/>
              </a:defRPr>
            </a:lvl1pPr>
            <a:lvl2pPr lvl="1" rtl="0" algn="ctr">
              <a:lnSpc>
                <a:spcPct val="100000"/>
              </a:lnSpc>
              <a:spcBef>
                <a:spcPts val="0"/>
              </a:spcBef>
              <a:spcAft>
                <a:spcPts val="0"/>
              </a:spcAft>
              <a:buSzPts val="2800"/>
              <a:buFont typeface="Pacifico"/>
              <a:buNone/>
              <a:defRPr sz="2800">
                <a:latin typeface="Pacifico"/>
                <a:ea typeface="Pacifico"/>
                <a:cs typeface="Pacifico"/>
                <a:sym typeface="Pacifico"/>
              </a:defRPr>
            </a:lvl2pPr>
            <a:lvl3pPr lvl="2" rtl="0" algn="ctr">
              <a:lnSpc>
                <a:spcPct val="100000"/>
              </a:lnSpc>
              <a:spcBef>
                <a:spcPts val="0"/>
              </a:spcBef>
              <a:spcAft>
                <a:spcPts val="0"/>
              </a:spcAft>
              <a:buSzPts val="2800"/>
              <a:buFont typeface="Pacifico"/>
              <a:buNone/>
              <a:defRPr sz="2800">
                <a:latin typeface="Pacifico"/>
                <a:ea typeface="Pacifico"/>
                <a:cs typeface="Pacifico"/>
                <a:sym typeface="Pacifico"/>
              </a:defRPr>
            </a:lvl3pPr>
            <a:lvl4pPr lvl="3" rtl="0" algn="ctr">
              <a:lnSpc>
                <a:spcPct val="100000"/>
              </a:lnSpc>
              <a:spcBef>
                <a:spcPts val="0"/>
              </a:spcBef>
              <a:spcAft>
                <a:spcPts val="0"/>
              </a:spcAft>
              <a:buSzPts val="2800"/>
              <a:buFont typeface="Pacifico"/>
              <a:buNone/>
              <a:defRPr sz="2800">
                <a:latin typeface="Pacifico"/>
                <a:ea typeface="Pacifico"/>
                <a:cs typeface="Pacifico"/>
                <a:sym typeface="Pacifico"/>
              </a:defRPr>
            </a:lvl4pPr>
            <a:lvl5pPr lvl="4" rtl="0" algn="ctr">
              <a:lnSpc>
                <a:spcPct val="100000"/>
              </a:lnSpc>
              <a:spcBef>
                <a:spcPts val="0"/>
              </a:spcBef>
              <a:spcAft>
                <a:spcPts val="0"/>
              </a:spcAft>
              <a:buSzPts val="2800"/>
              <a:buFont typeface="Pacifico"/>
              <a:buNone/>
              <a:defRPr sz="2800">
                <a:latin typeface="Pacifico"/>
                <a:ea typeface="Pacifico"/>
                <a:cs typeface="Pacifico"/>
                <a:sym typeface="Pacifico"/>
              </a:defRPr>
            </a:lvl5pPr>
            <a:lvl6pPr lvl="5" rtl="0" algn="ctr">
              <a:lnSpc>
                <a:spcPct val="100000"/>
              </a:lnSpc>
              <a:spcBef>
                <a:spcPts val="0"/>
              </a:spcBef>
              <a:spcAft>
                <a:spcPts val="0"/>
              </a:spcAft>
              <a:buSzPts val="2800"/>
              <a:buFont typeface="Pacifico"/>
              <a:buNone/>
              <a:defRPr sz="2800">
                <a:latin typeface="Pacifico"/>
                <a:ea typeface="Pacifico"/>
                <a:cs typeface="Pacifico"/>
                <a:sym typeface="Pacifico"/>
              </a:defRPr>
            </a:lvl6pPr>
            <a:lvl7pPr lvl="6" rtl="0" algn="ctr">
              <a:lnSpc>
                <a:spcPct val="100000"/>
              </a:lnSpc>
              <a:spcBef>
                <a:spcPts val="0"/>
              </a:spcBef>
              <a:spcAft>
                <a:spcPts val="0"/>
              </a:spcAft>
              <a:buSzPts val="2800"/>
              <a:buFont typeface="Pacifico"/>
              <a:buNone/>
              <a:defRPr sz="2800">
                <a:latin typeface="Pacifico"/>
                <a:ea typeface="Pacifico"/>
                <a:cs typeface="Pacifico"/>
                <a:sym typeface="Pacifico"/>
              </a:defRPr>
            </a:lvl7pPr>
            <a:lvl8pPr lvl="7" rtl="0" algn="ctr">
              <a:lnSpc>
                <a:spcPct val="100000"/>
              </a:lnSpc>
              <a:spcBef>
                <a:spcPts val="0"/>
              </a:spcBef>
              <a:spcAft>
                <a:spcPts val="0"/>
              </a:spcAft>
              <a:buSzPts val="2800"/>
              <a:buFont typeface="Pacifico"/>
              <a:buNone/>
              <a:defRPr sz="2800">
                <a:latin typeface="Pacifico"/>
                <a:ea typeface="Pacifico"/>
                <a:cs typeface="Pacifico"/>
                <a:sym typeface="Pacifico"/>
              </a:defRPr>
            </a:lvl8pPr>
            <a:lvl9pPr lvl="8" rtl="0" algn="ctr">
              <a:lnSpc>
                <a:spcPct val="100000"/>
              </a:lnSpc>
              <a:spcBef>
                <a:spcPts val="0"/>
              </a:spcBef>
              <a:spcAft>
                <a:spcPts val="0"/>
              </a:spcAft>
              <a:buSzPts val="2800"/>
              <a:buFont typeface="Pacifico"/>
              <a:buNone/>
              <a:defRPr sz="2800">
                <a:latin typeface="Pacifico"/>
                <a:ea typeface="Pacifico"/>
                <a:cs typeface="Pacifico"/>
                <a:sym typeface="Pacifico"/>
              </a:defRPr>
            </a:lvl9pPr>
          </a:lstStyle>
          <a:p/>
        </p:txBody>
      </p:sp>
      <p:sp>
        <p:nvSpPr>
          <p:cNvPr id="4032" name="Google Shape;4032;p19"/>
          <p:cNvSpPr txBox="1"/>
          <p:nvPr>
            <p:ph idx="2" type="subTitle"/>
          </p:nvPr>
        </p:nvSpPr>
        <p:spPr>
          <a:xfrm>
            <a:off x="5645670" y="1825907"/>
            <a:ext cx="20958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3" name="Google Shape;4033;p19"/>
          <p:cNvSpPr txBox="1"/>
          <p:nvPr>
            <p:ph idx="3" type="subTitle"/>
          </p:nvPr>
        </p:nvSpPr>
        <p:spPr>
          <a:xfrm>
            <a:off x="1530375" y="1189050"/>
            <a:ext cx="2095800" cy="3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Font typeface="Pacifico"/>
              <a:buNone/>
              <a:defRPr sz="2800">
                <a:latin typeface="Pacifico"/>
                <a:ea typeface="Pacifico"/>
                <a:cs typeface="Pacifico"/>
                <a:sym typeface="Pacifico"/>
              </a:defRPr>
            </a:lvl1pPr>
            <a:lvl2pPr lvl="1" rtl="0" algn="ctr">
              <a:lnSpc>
                <a:spcPct val="100000"/>
              </a:lnSpc>
              <a:spcBef>
                <a:spcPts val="0"/>
              </a:spcBef>
              <a:spcAft>
                <a:spcPts val="0"/>
              </a:spcAft>
              <a:buSzPts val="2800"/>
              <a:buFont typeface="Pacifico"/>
              <a:buNone/>
              <a:defRPr sz="2800">
                <a:latin typeface="Pacifico"/>
                <a:ea typeface="Pacifico"/>
                <a:cs typeface="Pacifico"/>
                <a:sym typeface="Pacifico"/>
              </a:defRPr>
            </a:lvl2pPr>
            <a:lvl3pPr lvl="2" rtl="0" algn="ctr">
              <a:lnSpc>
                <a:spcPct val="100000"/>
              </a:lnSpc>
              <a:spcBef>
                <a:spcPts val="0"/>
              </a:spcBef>
              <a:spcAft>
                <a:spcPts val="0"/>
              </a:spcAft>
              <a:buSzPts val="2800"/>
              <a:buFont typeface="Pacifico"/>
              <a:buNone/>
              <a:defRPr sz="2800">
                <a:latin typeface="Pacifico"/>
                <a:ea typeface="Pacifico"/>
                <a:cs typeface="Pacifico"/>
                <a:sym typeface="Pacifico"/>
              </a:defRPr>
            </a:lvl3pPr>
            <a:lvl4pPr lvl="3" rtl="0" algn="ctr">
              <a:lnSpc>
                <a:spcPct val="100000"/>
              </a:lnSpc>
              <a:spcBef>
                <a:spcPts val="0"/>
              </a:spcBef>
              <a:spcAft>
                <a:spcPts val="0"/>
              </a:spcAft>
              <a:buSzPts val="2800"/>
              <a:buFont typeface="Pacifico"/>
              <a:buNone/>
              <a:defRPr sz="2800">
                <a:latin typeface="Pacifico"/>
                <a:ea typeface="Pacifico"/>
                <a:cs typeface="Pacifico"/>
                <a:sym typeface="Pacifico"/>
              </a:defRPr>
            </a:lvl4pPr>
            <a:lvl5pPr lvl="4" rtl="0" algn="ctr">
              <a:lnSpc>
                <a:spcPct val="100000"/>
              </a:lnSpc>
              <a:spcBef>
                <a:spcPts val="0"/>
              </a:spcBef>
              <a:spcAft>
                <a:spcPts val="0"/>
              </a:spcAft>
              <a:buSzPts val="2800"/>
              <a:buFont typeface="Pacifico"/>
              <a:buNone/>
              <a:defRPr sz="2800">
                <a:latin typeface="Pacifico"/>
                <a:ea typeface="Pacifico"/>
                <a:cs typeface="Pacifico"/>
                <a:sym typeface="Pacifico"/>
              </a:defRPr>
            </a:lvl5pPr>
            <a:lvl6pPr lvl="5" rtl="0" algn="ctr">
              <a:lnSpc>
                <a:spcPct val="100000"/>
              </a:lnSpc>
              <a:spcBef>
                <a:spcPts val="0"/>
              </a:spcBef>
              <a:spcAft>
                <a:spcPts val="0"/>
              </a:spcAft>
              <a:buSzPts val="2800"/>
              <a:buFont typeface="Pacifico"/>
              <a:buNone/>
              <a:defRPr sz="2800">
                <a:latin typeface="Pacifico"/>
                <a:ea typeface="Pacifico"/>
                <a:cs typeface="Pacifico"/>
                <a:sym typeface="Pacifico"/>
              </a:defRPr>
            </a:lvl6pPr>
            <a:lvl7pPr lvl="6" rtl="0" algn="ctr">
              <a:lnSpc>
                <a:spcPct val="100000"/>
              </a:lnSpc>
              <a:spcBef>
                <a:spcPts val="0"/>
              </a:spcBef>
              <a:spcAft>
                <a:spcPts val="0"/>
              </a:spcAft>
              <a:buSzPts val="2800"/>
              <a:buFont typeface="Pacifico"/>
              <a:buNone/>
              <a:defRPr sz="2800">
                <a:latin typeface="Pacifico"/>
                <a:ea typeface="Pacifico"/>
                <a:cs typeface="Pacifico"/>
                <a:sym typeface="Pacifico"/>
              </a:defRPr>
            </a:lvl7pPr>
            <a:lvl8pPr lvl="7" rtl="0" algn="ctr">
              <a:lnSpc>
                <a:spcPct val="100000"/>
              </a:lnSpc>
              <a:spcBef>
                <a:spcPts val="0"/>
              </a:spcBef>
              <a:spcAft>
                <a:spcPts val="0"/>
              </a:spcAft>
              <a:buSzPts val="2800"/>
              <a:buFont typeface="Pacifico"/>
              <a:buNone/>
              <a:defRPr sz="2800">
                <a:latin typeface="Pacifico"/>
                <a:ea typeface="Pacifico"/>
                <a:cs typeface="Pacifico"/>
                <a:sym typeface="Pacifico"/>
              </a:defRPr>
            </a:lvl8pPr>
            <a:lvl9pPr lvl="8" rtl="0" algn="ctr">
              <a:lnSpc>
                <a:spcPct val="100000"/>
              </a:lnSpc>
              <a:spcBef>
                <a:spcPts val="0"/>
              </a:spcBef>
              <a:spcAft>
                <a:spcPts val="0"/>
              </a:spcAft>
              <a:buSzPts val="2800"/>
              <a:buFont typeface="Pacifico"/>
              <a:buNone/>
              <a:defRPr sz="2800">
                <a:latin typeface="Pacifico"/>
                <a:ea typeface="Pacifico"/>
                <a:cs typeface="Pacifico"/>
                <a:sym typeface="Pacifico"/>
              </a:defRPr>
            </a:lvl9pPr>
          </a:lstStyle>
          <a:p/>
        </p:txBody>
      </p:sp>
      <p:sp>
        <p:nvSpPr>
          <p:cNvPr id="4034" name="Google Shape;4034;p19"/>
          <p:cNvSpPr txBox="1"/>
          <p:nvPr>
            <p:ph idx="4" type="subTitle"/>
          </p:nvPr>
        </p:nvSpPr>
        <p:spPr>
          <a:xfrm>
            <a:off x="1530375" y="1825907"/>
            <a:ext cx="20958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5" name="Google Shape;4035;p19"/>
          <p:cNvSpPr/>
          <p:nvPr/>
        </p:nvSpPr>
        <p:spPr>
          <a:xfrm flipH="1" rot="-2700000">
            <a:off x="7803300" y="3354751"/>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9"/>
          <p:cNvSpPr/>
          <p:nvPr/>
        </p:nvSpPr>
        <p:spPr>
          <a:xfrm flipH="1" rot="9451500">
            <a:off x="-1564253" y="-697896"/>
            <a:ext cx="2942915" cy="2474793"/>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3076">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s 2">
  <p:cSld name="CUSTOM_23_1">
    <p:spTree>
      <p:nvGrpSpPr>
        <p:cNvPr id="4037" name="Shape 4037"/>
        <p:cNvGrpSpPr/>
        <p:nvPr/>
      </p:nvGrpSpPr>
      <p:grpSpPr>
        <a:xfrm>
          <a:off x="0" y="0"/>
          <a:ext cx="0" cy="0"/>
          <a:chOff x="0" y="0"/>
          <a:chExt cx="0" cy="0"/>
        </a:xfrm>
      </p:grpSpPr>
      <p:sp>
        <p:nvSpPr>
          <p:cNvPr id="4038" name="Google Shape;4038;p20"/>
          <p:cNvSpPr/>
          <p:nvPr/>
        </p:nvSpPr>
        <p:spPr>
          <a:xfrm rot="10800000">
            <a:off x="4827125" y="1639024"/>
            <a:ext cx="4316866" cy="2969546"/>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0"/>
          <p:cNvSpPr txBox="1"/>
          <p:nvPr>
            <p:ph type="title"/>
          </p:nvPr>
        </p:nvSpPr>
        <p:spPr>
          <a:xfrm>
            <a:off x="3514729" y="844300"/>
            <a:ext cx="4961700" cy="493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4040" name="Google Shape;4040;p20"/>
          <p:cNvSpPr txBox="1"/>
          <p:nvPr>
            <p:ph idx="1" type="subTitle"/>
          </p:nvPr>
        </p:nvSpPr>
        <p:spPr>
          <a:xfrm>
            <a:off x="713225" y="1968275"/>
            <a:ext cx="3915600" cy="264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041" name="Google Shape;4041;p20"/>
          <p:cNvSpPr/>
          <p:nvPr/>
        </p:nvSpPr>
        <p:spPr>
          <a:xfrm flipH="1" rot="439435">
            <a:off x="-1263013" y="-774382"/>
            <a:ext cx="5313074" cy="2553824"/>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0"/>
          <p:cNvSpPr/>
          <p:nvPr/>
        </p:nvSpPr>
        <p:spPr>
          <a:xfrm flipH="1" rot="8750175">
            <a:off x="5481218" y="2219541"/>
            <a:ext cx="5899120" cy="3258349"/>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471" name="Shape 1471"/>
        <p:cNvGrpSpPr/>
        <p:nvPr/>
      </p:nvGrpSpPr>
      <p:grpSpPr>
        <a:xfrm>
          <a:off x="0" y="0"/>
          <a:ext cx="0" cy="0"/>
          <a:chOff x="0" y="0"/>
          <a:chExt cx="0" cy="0"/>
        </a:xfrm>
      </p:grpSpPr>
      <p:grpSp>
        <p:nvGrpSpPr>
          <p:cNvPr id="1472" name="Google Shape;1472;p3"/>
          <p:cNvGrpSpPr/>
          <p:nvPr/>
        </p:nvGrpSpPr>
        <p:grpSpPr>
          <a:xfrm>
            <a:off x="3371249" y="-183374"/>
            <a:ext cx="5959016" cy="5510248"/>
            <a:chOff x="3371249" y="-183374"/>
            <a:chExt cx="5959016" cy="5510248"/>
          </a:xfrm>
        </p:grpSpPr>
        <p:sp>
          <p:nvSpPr>
            <p:cNvPr id="1473" name="Google Shape;1473;p3"/>
            <p:cNvSpPr/>
            <p:nvPr/>
          </p:nvSpPr>
          <p:spPr>
            <a:xfrm>
              <a:off x="8678837" y="3135645"/>
              <a:ext cx="622771" cy="574997"/>
            </a:xfrm>
            <a:custGeom>
              <a:rect b="b" l="l" r="r" t="t"/>
              <a:pathLst>
                <a:path extrusionOk="0" h="16754" w="18146">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
            <p:cNvSpPr/>
            <p:nvPr/>
          </p:nvSpPr>
          <p:spPr>
            <a:xfrm>
              <a:off x="8703238" y="3148446"/>
              <a:ext cx="580935" cy="549463"/>
            </a:xfrm>
            <a:custGeom>
              <a:rect b="b" l="l" r="r" t="t"/>
              <a:pathLst>
                <a:path extrusionOk="0" h="16010" w="16927">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
            <p:cNvSpPr/>
            <p:nvPr/>
          </p:nvSpPr>
          <p:spPr>
            <a:xfrm>
              <a:off x="8600209" y="3186027"/>
              <a:ext cx="670029" cy="606023"/>
            </a:xfrm>
            <a:custGeom>
              <a:rect b="b" l="l" r="r" t="t"/>
              <a:pathLst>
                <a:path extrusionOk="0" h="17658" w="19523">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
            <p:cNvSpPr/>
            <p:nvPr/>
          </p:nvSpPr>
          <p:spPr>
            <a:xfrm>
              <a:off x="9085082" y="3738887"/>
              <a:ext cx="27525" cy="15890"/>
            </a:xfrm>
            <a:custGeom>
              <a:rect b="b" l="l" r="r" t="t"/>
              <a:pathLst>
                <a:path extrusionOk="0" h="463" w="802">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
            <p:cNvSpPr/>
            <p:nvPr/>
          </p:nvSpPr>
          <p:spPr>
            <a:xfrm>
              <a:off x="9128840" y="3729346"/>
              <a:ext cx="19803" cy="15547"/>
            </a:xfrm>
            <a:custGeom>
              <a:rect b="b" l="l" r="r" t="t"/>
              <a:pathLst>
                <a:path extrusionOk="0" h="453" w="577">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
            <p:cNvSpPr/>
            <p:nvPr/>
          </p:nvSpPr>
          <p:spPr>
            <a:xfrm>
              <a:off x="8885821" y="3561899"/>
              <a:ext cx="29000" cy="18087"/>
            </a:xfrm>
            <a:custGeom>
              <a:rect b="b" l="l" r="r" t="t"/>
              <a:pathLst>
                <a:path extrusionOk="0" h="527" w="845">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
            <p:cNvSpPr/>
            <p:nvPr/>
          </p:nvSpPr>
          <p:spPr>
            <a:xfrm>
              <a:off x="8862105" y="3502594"/>
              <a:ext cx="33428" cy="18807"/>
            </a:xfrm>
            <a:custGeom>
              <a:rect b="b" l="l" r="r" t="t"/>
              <a:pathLst>
                <a:path extrusionOk="0" h="548" w="974">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
            <p:cNvSpPr/>
            <p:nvPr/>
          </p:nvSpPr>
          <p:spPr>
            <a:xfrm>
              <a:off x="8872470" y="3162586"/>
              <a:ext cx="26083" cy="19013"/>
            </a:xfrm>
            <a:custGeom>
              <a:rect b="b" l="l" r="r" t="t"/>
              <a:pathLst>
                <a:path extrusionOk="0" h="554" w="76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
            <p:cNvSpPr/>
            <p:nvPr/>
          </p:nvSpPr>
          <p:spPr>
            <a:xfrm>
              <a:off x="9201873" y="3633182"/>
              <a:ext cx="34286" cy="19151"/>
            </a:xfrm>
            <a:custGeom>
              <a:rect b="b" l="l" r="r" t="t"/>
              <a:pathLst>
                <a:path extrusionOk="0" h="558" w="999">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
            <p:cNvSpPr/>
            <p:nvPr/>
          </p:nvSpPr>
          <p:spPr>
            <a:xfrm>
              <a:off x="8931157" y="3156957"/>
              <a:ext cx="25465" cy="22617"/>
            </a:xfrm>
            <a:custGeom>
              <a:rect b="b" l="l" r="r" t="t"/>
              <a:pathLst>
                <a:path extrusionOk="0" h="659" w="742">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
            <p:cNvSpPr/>
            <p:nvPr/>
          </p:nvSpPr>
          <p:spPr>
            <a:xfrm>
              <a:off x="9119952" y="3642036"/>
              <a:ext cx="26461" cy="24127"/>
            </a:xfrm>
            <a:custGeom>
              <a:rect b="b" l="l" r="r" t="t"/>
              <a:pathLst>
                <a:path extrusionOk="0" h="703" w="771">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
            <p:cNvSpPr/>
            <p:nvPr/>
          </p:nvSpPr>
          <p:spPr>
            <a:xfrm>
              <a:off x="9170574" y="3658201"/>
              <a:ext cx="24848" cy="24402"/>
            </a:xfrm>
            <a:custGeom>
              <a:rect b="b" l="l" r="r" t="t"/>
              <a:pathLst>
                <a:path extrusionOk="0" h="711" w="724">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
            <p:cNvSpPr/>
            <p:nvPr/>
          </p:nvSpPr>
          <p:spPr>
            <a:xfrm>
              <a:off x="9209321" y="3589424"/>
              <a:ext cx="26426" cy="24367"/>
            </a:xfrm>
            <a:custGeom>
              <a:rect b="b" l="l" r="r" t="t"/>
              <a:pathLst>
                <a:path extrusionOk="0" h="710" w="77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
            <p:cNvSpPr/>
            <p:nvPr/>
          </p:nvSpPr>
          <p:spPr>
            <a:xfrm>
              <a:off x="8927107" y="3613894"/>
              <a:ext cx="33119" cy="18842"/>
            </a:xfrm>
            <a:custGeom>
              <a:rect b="b" l="l" r="r" t="t"/>
              <a:pathLst>
                <a:path extrusionOk="0" h="549" w="965">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
            <p:cNvSpPr/>
            <p:nvPr/>
          </p:nvSpPr>
          <p:spPr>
            <a:xfrm>
              <a:off x="8920552" y="3540792"/>
              <a:ext cx="26426" cy="24402"/>
            </a:xfrm>
            <a:custGeom>
              <a:rect b="b" l="l" r="r" t="t"/>
              <a:pathLst>
                <a:path extrusionOk="0" h="711" w="77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
            <p:cNvSpPr/>
            <p:nvPr/>
          </p:nvSpPr>
          <p:spPr>
            <a:xfrm>
              <a:off x="9240586" y="3556030"/>
              <a:ext cx="28657" cy="18430"/>
            </a:xfrm>
            <a:custGeom>
              <a:rect b="b" l="l" r="r" t="t"/>
              <a:pathLst>
                <a:path extrusionOk="0" h="537" w="835">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
            <p:cNvSpPr/>
            <p:nvPr/>
          </p:nvSpPr>
          <p:spPr>
            <a:xfrm>
              <a:off x="9069947" y="3670350"/>
              <a:ext cx="29241" cy="18464"/>
            </a:xfrm>
            <a:custGeom>
              <a:rect b="b" l="l" r="r" t="t"/>
              <a:pathLst>
                <a:path extrusionOk="0" h="538" w="852">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
            <p:cNvSpPr/>
            <p:nvPr/>
          </p:nvSpPr>
          <p:spPr>
            <a:xfrm>
              <a:off x="9240792" y="3598278"/>
              <a:ext cx="26426" cy="24367"/>
            </a:xfrm>
            <a:custGeom>
              <a:rect b="b" l="l" r="r" t="t"/>
              <a:pathLst>
                <a:path extrusionOk="0" h="710" w="77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
            <p:cNvSpPr/>
            <p:nvPr/>
          </p:nvSpPr>
          <p:spPr>
            <a:xfrm>
              <a:off x="8987579" y="3617223"/>
              <a:ext cx="24813" cy="24539"/>
            </a:xfrm>
            <a:custGeom>
              <a:rect b="b" l="l" r="r" t="t"/>
              <a:pathLst>
                <a:path extrusionOk="0" h="715" w="723">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
            <p:cNvSpPr/>
            <p:nvPr/>
          </p:nvSpPr>
          <p:spPr>
            <a:xfrm>
              <a:off x="9039849" y="3205898"/>
              <a:ext cx="290416" cy="198576"/>
            </a:xfrm>
            <a:custGeom>
              <a:rect b="b" l="l" r="r" t="t"/>
              <a:pathLst>
                <a:path extrusionOk="0" h="5786" w="8462">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
            <p:cNvSpPr/>
            <p:nvPr/>
          </p:nvSpPr>
          <p:spPr>
            <a:xfrm>
              <a:off x="9053714" y="3199823"/>
              <a:ext cx="215358" cy="209695"/>
            </a:xfrm>
            <a:custGeom>
              <a:rect b="b" l="l" r="r" t="t"/>
              <a:pathLst>
                <a:path extrusionOk="0" h="6110" w="6275">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
            <p:cNvSpPr/>
            <p:nvPr/>
          </p:nvSpPr>
          <p:spPr>
            <a:xfrm>
              <a:off x="8904216" y="3151432"/>
              <a:ext cx="254105" cy="220712"/>
            </a:xfrm>
            <a:custGeom>
              <a:rect b="b" l="l" r="r" t="t"/>
              <a:pathLst>
                <a:path extrusionOk="0" h="6431" w="7404">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
            <p:cNvSpPr/>
            <p:nvPr/>
          </p:nvSpPr>
          <p:spPr>
            <a:xfrm>
              <a:off x="8911217" y="3145014"/>
              <a:ext cx="238970" cy="230836"/>
            </a:xfrm>
            <a:custGeom>
              <a:rect b="b" l="l" r="r" t="t"/>
              <a:pathLst>
                <a:path extrusionOk="0" h="6726" w="6963">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
            <p:cNvSpPr/>
            <p:nvPr/>
          </p:nvSpPr>
          <p:spPr>
            <a:xfrm>
              <a:off x="9071149" y="3324405"/>
              <a:ext cx="221158" cy="266975"/>
            </a:xfrm>
            <a:custGeom>
              <a:rect b="b" l="l" r="r" t="t"/>
              <a:pathLst>
                <a:path extrusionOk="0" h="7779" w="6444">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
            <p:cNvSpPr/>
            <p:nvPr/>
          </p:nvSpPr>
          <p:spPr>
            <a:xfrm>
              <a:off x="9083538" y="3317301"/>
              <a:ext cx="209558" cy="274732"/>
            </a:xfrm>
            <a:custGeom>
              <a:rect b="b" l="l" r="r" t="t"/>
              <a:pathLst>
                <a:path extrusionOk="0" h="8005" w="6106">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
            <p:cNvSpPr/>
            <p:nvPr/>
          </p:nvSpPr>
          <p:spPr>
            <a:xfrm>
              <a:off x="8794392" y="3177447"/>
              <a:ext cx="359262" cy="281458"/>
            </a:xfrm>
            <a:custGeom>
              <a:rect b="b" l="l" r="r" t="t"/>
              <a:pathLst>
                <a:path extrusionOk="0" h="8201" w="10468">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
            <p:cNvSpPr/>
            <p:nvPr/>
          </p:nvSpPr>
          <p:spPr>
            <a:xfrm>
              <a:off x="8808189" y="3170514"/>
              <a:ext cx="340832" cy="289661"/>
            </a:xfrm>
            <a:custGeom>
              <a:rect b="b" l="l" r="r" t="t"/>
              <a:pathLst>
                <a:path extrusionOk="0" h="8440" w="9931">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
            <p:cNvSpPr/>
            <p:nvPr/>
          </p:nvSpPr>
          <p:spPr>
            <a:xfrm>
              <a:off x="8792299" y="3244508"/>
              <a:ext cx="359056" cy="277340"/>
            </a:xfrm>
            <a:custGeom>
              <a:rect b="b" l="l" r="r" t="t"/>
              <a:pathLst>
                <a:path extrusionOk="0" h="8081" w="10462">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
            <p:cNvSpPr/>
            <p:nvPr/>
          </p:nvSpPr>
          <p:spPr>
            <a:xfrm>
              <a:off x="8789587" y="3237438"/>
              <a:ext cx="353633" cy="284273"/>
            </a:xfrm>
            <a:custGeom>
              <a:rect b="b" l="l" r="r" t="t"/>
              <a:pathLst>
                <a:path extrusionOk="0" h="8283" w="10304">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
            <p:cNvSpPr/>
            <p:nvPr/>
          </p:nvSpPr>
          <p:spPr>
            <a:xfrm>
              <a:off x="8950308" y="3320801"/>
              <a:ext cx="276928" cy="332183"/>
            </a:xfrm>
            <a:custGeom>
              <a:rect b="b" l="l" r="r" t="t"/>
              <a:pathLst>
                <a:path extrusionOk="0" h="9679" w="8069">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
            <p:cNvSpPr/>
            <p:nvPr/>
          </p:nvSpPr>
          <p:spPr>
            <a:xfrm>
              <a:off x="8951097" y="3313045"/>
              <a:ext cx="278850" cy="342514"/>
            </a:xfrm>
            <a:custGeom>
              <a:rect b="b" l="l" r="r" t="t"/>
              <a:pathLst>
                <a:path extrusionOk="0" h="9980" w="8125">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
            <p:cNvSpPr/>
            <p:nvPr/>
          </p:nvSpPr>
          <p:spPr>
            <a:xfrm>
              <a:off x="9149776" y="3250308"/>
              <a:ext cx="37203" cy="63938"/>
            </a:xfrm>
            <a:custGeom>
              <a:rect b="b" l="l" r="r" t="t"/>
              <a:pathLst>
                <a:path extrusionOk="0" h="1863" w="1084">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
            <p:cNvSpPr/>
            <p:nvPr/>
          </p:nvSpPr>
          <p:spPr>
            <a:xfrm>
              <a:off x="9159454" y="3273165"/>
              <a:ext cx="41836" cy="37580"/>
            </a:xfrm>
            <a:custGeom>
              <a:rect b="b" l="l" r="r" t="t"/>
              <a:pathLst>
                <a:path extrusionOk="0" h="1095" w="1219">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
            <p:cNvSpPr/>
            <p:nvPr/>
          </p:nvSpPr>
          <p:spPr>
            <a:xfrm>
              <a:off x="9160209" y="3296228"/>
              <a:ext cx="52338" cy="21587"/>
            </a:xfrm>
            <a:custGeom>
              <a:rect b="b" l="l" r="r" t="t"/>
              <a:pathLst>
                <a:path extrusionOk="0" h="629" w="1525">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
            <p:cNvSpPr/>
            <p:nvPr/>
          </p:nvSpPr>
          <p:spPr>
            <a:xfrm>
              <a:off x="9155198" y="3328523"/>
              <a:ext cx="85217" cy="65105"/>
            </a:xfrm>
            <a:custGeom>
              <a:rect b="b" l="l" r="r" t="t"/>
              <a:pathLst>
                <a:path extrusionOk="0" h="1897" w="2483">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
            <p:cNvSpPr/>
            <p:nvPr/>
          </p:nvSpPr>
          <p:spPr>
            <a:xfrm>
              <a:off x="9190445" y="3359137"/>
              <a:ext cx="30613" cy="56182"/>
            </a:xfrm>
            <a:custGeom>
              <a:rect b="b" l="l" r="r" t="t"/>
              <a:pathLst>
                <a:path extrusionOk="0" h="1637" w="892">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
            <p:cNvSpPr/>
            <p:nvPr/>
          </p:nvSpPr>
          <p:spPr>
            <a:xfrm>
              <a:off x="9102517" y="3327356"/>
              <a:ext cx="41870" cy="107319"/>
            </a:xfrm>
            <a:custGeom>
              <a:rect b="b" l="l" r="r" t="t"/>
              <a:pathLst>
                <a:path extrusionOk="0" h="3127" w="122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
            <p:cNvSpPr/>
            <p:nvPr/>
          </p:nvSpPr>
          <p:spPr>
            <a:xfrm>
              <a:off x="9136974" y="3349458"/>
              <a:ext cx="16302" cy="42625"/>
            </a:xfrm>
            <a:custGeom>
              <a:rect b="b" l="l" r="r" t="t"/>
              <a:pathLst>
                <a:path extrusionOk="0" h="1242" w="475">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
            <p:cNvSpPr/>
            <p:nvPr/>
          </p:nvSpPr>
          <p:spPr>
            <a:xfrm>
              <a:off x="9142019" y="3539591"/>
              <a:ext cx="44959" cy="82917"/>
            </a:xfrm>
            <a:custGeom>
              <a:rect b="b" l="l" r="r" t="t"/>
              <a:pathLst>
                <a:path extrusionOk="0" h="2416" w="131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
            <p:cNvSpPr/>
            <p:nvPr/>
          </p:nvSpPr>
          <p:spPr>
            <a:xfrm>
              <a:off x="9169510" y="3560115"/>
              <a:ext cx="24436" cy="56971"/>
            </a:xfrm>
            <a:custGeom>
              <a:rect b="b" l="l" r="r" t="t"/>
              <a:pathLst>
                <a:path extrusionOk="0" h="1660" w="712">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
            <p:cNvSpPr/>
            <p:nvPr/>
          </p:nvSpPr>
          <p:spPr>
            <a:xfrm>
              <a:off x="8810522" y="3294066"/>
              <a:ext cx="68949" cy="63526"/>
            </a:xfrm>
            <a:custGeom>
              <a:rect b="b" l="l" r="r" t="t"/>
              <a:pathLst>
                <a:path extrusionOk="0" h="1851" w="2009">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
            <p:cNvSpPr/>
            <p:nvPr/>
          </p:nvSpPr>
          <p:spPr>
            <a:xfrm>
              <a:off x="9051380" y="3292110"/>
              <a:ext cx="70528" cy="22514"/>
            </a:xfrm>
            <a:custGeom>
              <a:rect b="b" l="l" r="r" t="t"/>
              <a:pathLst>
                <a:path extrusionOk="0" h="656" w="2055">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
            <p:cNvSpPr/>
            <p:nvPr/>
          </p:nvSpPr>
          <p:spPr>
            <a:xfrm>
              <a:off x="9063392" y="3318364"/>
              <a:ext cx="59682" cy="20661"/>
            </a:xfrm>
            <a:custGeom>
              <a:rect b="b" l="l" r="r" t="t"/>
              <a:pathLst>
                <a:path extrusionOk="0" h="602" w="1739">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
            <p:cNvSpPr/>
            <p:nvPr/>
          </p:nvSpPr>
          <p:spPr>
            <a:xfrm>
              <a:off x="9043281" y="3234418"/>
              <a:ext cx="93350" cy="65860"/>
            </a:xfrm>
            <a:custGeom>
              <a:rect b="b" l="l" r="r" t="t"/>
              <a:pathLst>
                <a:path extrusionOk="0" h="1919" w="272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
            <p:cNvSpPr/>
            <p:nvPr/>
          </p:nvSpPr>
          <p:spPr>
            <a:xfrm>
              <a:off x="9090505" y="3214684"/>
              <a:ext cx="50004" cy="96062"/>
            </a:xfrm>
            <a:custGeom>
              <a:rect b="b" l="l" r="r" t="t"/>
              <a:pathLst>
                <a:path extrusionOk="0" h="2799" w="1457">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
            <p:cNvSpPr/>
            <p:nvPr/>
          </p:nvSpPr>
          <p:spPr>
            <a:xfrm>
              <a:off x="8887983" y="3192101"/>
              <a:ext cx="45337" cy="14483"/>
            </a:xfrm>
            <a:custGeom>
              <a:rect b="b" l="l" r="r" t="t"/>
              <a:pathLst>
                <a:path extrusionOk="0" h="422" w="1321">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
            <p:cNvSpPr/>
            <p:nvPr/>
          </p:nvSpPr>
          <p:spPr>
            <a:xfrm>
              <a:off x="8980132" y="3466387"/>
              <a:ext cx="23646" cy="57761"/>
            </a:xfrm>
            <a:custGeom>
              <a:rect b="b" l="l" r="r" t="t"/>
              <a:pathLst>
                <a:path extrusionOk="0" h="1683" w="689">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
            <p:cNvSpPr/>
            <p:nvPr/>
          </p:nvSpPr>
          <p:spPr>
            <a:xfrm>
              <a:off x="9006078" y="3450119"/>
              <a:ext cx="21725" cy="44582"/>
            </a:xfrm>
            <a:custGeom>
              <a:rect b="b" l="l" r="r" t="t"/>
              <a:pathLst>
                <a:path extrusionOk="0" h="1299" w="633">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
            <p:cNvSpPr/>
            <p:nvPr/>
          </p:nvSpPr>
          <p:spPr>
            <a:xfrm>
              <a:off x="9254726" y="3488489"/>
              <a:ext cx="16680" cy="48803"/>
            </a:xfrm>
            <a:custGeom>
              <a:rect b="b" l="l" r="r" t="t"/>
              <a:pathLst>
                <a:path extrusionOk="0" h="1422" w="486">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
            <p:cNvSpPr/>
            <p:nvPr/>
          </p:nvSpPr>
          <p:spPr>
            <a:xfrm>
              <a:off x="5693717" y="69221"/>
              <a:ext cx="752535" cy="632346"/>
            </a:xfrm>
            <a:custGeom>
              <a:rect b="b" l="l" r="r" t="t"/>
              <a:pathLst>
                <a:path extrusionOk="0" h="18425" w="21927">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
            <p:cNvSpPr/>
            <p:nvPr/>
          </p:nvSpPr>
          <p:spPr>
            <a:xfrm>
              <a:off x="5712696" y="83910"/>
              <a:ext cx="714165" cy="598884"/>
            </a:xfrm>
            <a:custGeom>
              <a:rect b="b" l="l" r="r" t="t"/>
              <a:pathLst>
                <a:path extrusionOk="0" h="17450" w="20809">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
            <p:cNvSpPr/>
            <p:nvPr/>
          </p:nvSpPr>
          <p:spPr>
            <a:xfrm>
              <a:off x="5718531" y="138960"/>
              <a:ext cx="792758" cy="673667"/>
            </a:xfrm>
            <a:custGeom>
              <a:rect b="b" l="l" r="r" t="t"/>
              <a:pathLst>
                <a:path extrusionOk="0" h="19629" w="23099">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
            <p:cNvSpPr/>
            <p:nvPr/>
          </p:nvSpPr>
          <p:spPr>
            <a:xfrm>
              <a:off x="6443095" y="342649"/>
              <a:ext cx="17469" cy="34114"/>
            </a:xfrm>
            <a:custGeom>
              <a:rect b="b" l="l" r="r" t="t"/>
              <a:pathLst>
                <a:path extrusionOk="0" h="994" w="509">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
            <p:cNvSpPr/>
            <p:nvPr/>
          </p:nvSpPr>
          <p:spPr>
            <a:xfrm>
              <a:off x="6443884" y="299303"/>
              <a:ext cx="17057" cy="24813"/>
            </a:xfrm>
            <a:custGeom>
              <a:rect b="b" l="l" r="r" t="t"/>
              <a:pathLst>
                <a:path extrusionOk="0" h="723" w="497">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
            <p:cNvSpPr/>
            <p:nvPr/>
          </p:nvSpPr>
          <p:spPr>
            <a:xfrm>
              <a:off x="6034515" y="777552"/>
              <a:ext cx="66649" cy="17091"/>
            </a:xfrm>
            <a:custGeom>
              <a:rect b="b" l="l" r="r" t="t"/>
              <a:pathLst>
                <a:path extrusionOk="0" h="498" w="1942">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
            <p:cNvSpPr/>
            <p:nvPr/>
          </p:nvSpPr>
          <p:spPr>
            <a:xfrm>
              <a:off x="6092996" y="758985"/>
              <a:ext cx="36825" cy="16680"/>
            </a:xfrm>
            <a:custGeom>
              <a:rect b="b" l="l" r="r" t="t"/>
              <a:pathLst>
                <a:path extrusionOk="0" h="486" w="1073">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
            <p:cNvSpPr/>
            <p:nvPr/>
          </p:nvSpPr>
          <p:spPr>
            <a:xfrm>
              <a:off x="5798290"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
            <p:cNvSpPr/>
            <p:nvPr/>
          </p:nvSpPr>
          <p:spPr>
            <a:xfrm>
              <a:off x="6013614" y="581310"/>
              <a:ext cx="31677" cy="27078"/>
            </a:xfrm>
            <a:custGeom>
              <a:rect b="b" l="l" r="r" t="t"/>
              <a:pathLst>
                <a:path extrusionOk="0" h="789" w="923">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
            <p:cNvSpPr/>
            <p:nvPr/>
          </p:nvSpPr>
          <p:spPr>
            <a:xfrm>
              <a:off x="6180924" y="520049"/>
              <a:ext cx="30991" cy="27525"/>
            </a:xfrm>
            <a:custGeom>
              <a:rect b="b" l="l" r="r" t="t"/>
              <a:pathLst>
                <a:path extrusionOk="0" h="802" w="903">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
            <p:cNvSpPr/>
            <p:nvPr/>
          </p:nvSpPr>
          <p:spPr>
            <a:xfrm>
              <a:off x="5966287" y="631108"/>
              <a:ext cx="40601" cy="22617"/>
            </a:xfrm>
            <a:custGeom>
              <a:rect b="b" l="l" r="r" t="t"/>
              <a:pathLst>
                <a:path extrusionOk="0" h="659" w="1183">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
            <p:cNvSpPr/>
            <p:nvPr/>
          </p:nvSpPr>
          <p:spPr>
            <a:xfrm>
              <a:off x="6109676" y="524888"/>
              <a:ext cx="29138" cy="28142"/>
            </a:xfrm>
            <a:custGeom>
              <a:rect b="b" l="l" r="r" t="t"/>
              <a:pathLst>
                <a:path extrusionOk="0" h="820" w="849">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
            <p:cNvSpPr/>
            <p:nvPr/>
          </p:nvSpPr>
          <p:spPr>
            <a:xfrm>
              <a:off x="5789504" y="543489"/>
              <a:ext cx="39228" cy="21862"/>
            </a:xfrm>
            <a:custGeom>
              <a:rect b="b" l="l" r="r" t="t"/>
              <a:pathLst>
                <a:path extrusionOk="0" h="637" w="1143">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
            <p:cNvSpPr/>
            <p:nvPr/>
          </p:nvSpPr>
          <p:spPr>
            <a:xfrm>
              <a:off x="5725498" y="423541"/>
              <a:ext cx="37237" cy="26118"/>
            </a:xfrm>
            <a:custGeom>
              <a:rect b="b" l="l" r="r" t="t"/>
              <a:pathLst>
                <a:path extrusionOk="0" h="761" w="1085">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
            <p:cNvSpPr/>
            <p:nvPr/>
          </p:nvSpPr>
          <p:spPr>
            <a:xfrm>
              <a:off x="6352696" y="179766"/>
              <a:ext cx="29996" cy="28417"/>
            </a:xfrm>
            <a:custGeom>
              <a:rect b="b" l="l" r="r" t="t"/>
              <a:pathLst>
                <a:path extrusionOk="0" h="828" w="874">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
            <p:cNvSpPr/>
            <p:nvPr/>
          </p:nvSpPr>
          <p:spPr>
            <a:xfrm>
              <a:off x="5856497" y="638075"/>
              <a:ext cx="30133" cy="26564"/>
            </a:xfrm>
            <a:custGeom>
              <a:rect b="b" l="l" r="r" t="t"/>
              <a:pathLst>
                <a:path extrusionOk="0" h="774" w="878">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
            <p:cNvSpPr/>
            <p:nvPr/>
          </p:nvSpPr>
          <p:spPr>
            <a:xfrm>
              <a:off x="6093923" y="599019"/>
              <a:ext cx="40292" cy="22548"/>
            </a:xfrm>
            <a:custGeom>
              <a:rect b="b" l="l" r="r" t="t"/>
              <a:pathLst>
                <a:path extrusionOk="0" h="657" w="1174">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
            <p:cNvSpPr/>
            <p:nvPr/>
          </p:nvSpPr>
          <p:spPr>
            <a:xfrm>
              <a:off x="5735245" y="359397"/>
              <a:ext cx="40669" cy="22926"/>
            </a:xfrm>
            <a:custGeom>
              <a:rect b="b" l="l" r="r" t="t"/>
              <a:pathLst>
                <a:path extrusionOk="0" h="668" w="1185">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
            <p:cNvSpPr/>
            <p:nvPr/>
          </p:nvSpPr>
          <p:spPr>
            <a:xfrm>
              <a:off x="6341027" y="282280"/>
              <a:ext cx="36448" cy="21072"/>
            </a:xfrm>
            <a:custGeom>
              <a:rect b="b" l="l" r="r" t="t"/>
              <a:pathLst>
                <a:path extrusionOk="0" h="614" w="1062">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
            <p:cNvSpPr/>
            <p:nvPr/>
          </p:nvSpPr>
          <p:spPr>
            <a:xfrm>
              <a:off x="6376102" y="230594"/>
              <a:ext cx="30167" cy="22342"/>
            </a:xfrm>
            <a:custGeom>
              <a:rect b="b" l="l" r="r" t="t"/>
              <a:pathLst>
                <a:path extrusionOk="0" h="651" w="879">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
            <p:cNvSpPr/>
            <p:nvPr/>
          </p:nvSpPr>
          <p:spPr>
            <a:xfrm>
              <a:off x="5876334" y="587282"/>
              <a:ext cx="28623" cy="28074"/>
            </a:xfrm>
            <a:custGeom>
              <a:rect b="b" l="l" r="r" t="t"/>
              <a:pathLst>
                <a:path extrusionOk="0" h="818" w="834">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
            <p:cNvSpPr/>
            <p:nvPr/>
          </p:nvSpPr>
          <p:spPr>
            <a:xfrm>
              <a:off x="6304510" y="170362"/>
              <a:ext cx="34972" cy="21141"/>
            </a:xfrm>
            <a:custGeom>
              <a:rect b="b" l="l" r="r" t="t"/>
              <a:pathLst>
                <a:path extrusionOk="0" h="616" w="1019">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
            <p:cNvSpPr/>
            <p:nvPr/>
          </p:nvSpPr>
          <p:spPr>
            <a:xfrm>
              <a:off x="6253305" y="483841"/>
              <a:ext cx="28829" cy="28005"/>
            </a:xfrm>
            <a:custGeom>
              <a:rect b="b" l="l" r="r" t="t"/>
              <a:pathLst>
                <a:path extrusionOk="0" h="816" w="84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
            <p:cNvSpPr/>
            <p:nvPr/>
          </p:nvSpPr>
          <p:spPr>
            <a:xfrm>
              <a:off x="6170903" y="477321"/>
              <a:ext cx="35556" cy="21107"/>
            </a:xfrm>
            <a:custGeom>
              <a:rect b="b" l="l" r="r" t="t"/>
              <a:pathLst>
                <a:path extrusionOk="0" h="615" w="1036">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
            <p:cNvSpPr/>
            <p:nvPr/>
          </p:nvSpPr>
          <p:spPr>
            <a:xfrm>
              <a:off x="6275029" y="120084"/>
              <a:ext cx="31986" cy="27456"/>
            </a:xfrm>
            <a:custGeom>
              <a:rect b="b" l="l" r="r" t="t"/>
              <a:pathLst>
                <a:path extrusionOk="0" h="800" w="932">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
            <p:cNvSpPr/>
            <p:nvPr/>
          </p:nvSpPr>
          <p:spPr>
            <a:xfrm>
              <a:off x="6355201" y="343850"/>
              <a:ext cx="31060" cy="27525"/>
            </a:xfrm>
            <a:custGeom>
              <a:rect b="b" l="l" r="r" t="t"/>
              <a:pathLst>
                <a:path extrusionOk="0" h="802" w="905">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
            <p:cNvSpPr/>
            <p:nvPr/>
          </p:nvSpPr>
          <p:spPr>
            <a:xfrm>
              <a:off x="5738265" y="521181"/>
              <a:ext cx="29858" cy="27628"/>
            </a:xfrm>
            <a:custGeom>
              <a:rect b="b" l="l" r="r" t="t"/>
              <a:pathLst>
                <a:path extrusionOk="0" h="805" w="87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
            <p:cNvSpPr/>
            <p:nvPr/>
          </p:nvSpPr>
          <p:spPr>
            <a:xfrm>
              <a:off x="6327196" y="134086"/>
              <a:ext cx="34938" cy="21175"/>
            </a:xfrm>
            <a:custGeom>
              <a:rect b="b" l="l" r="r" t="t"/>
              <a:pathLst>
                <a:path extrusionOk="0" h="617" w="1018">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
            <p:cNvSpPr/>
            <p:nvPr/>
          </p:nvSpPr>
          <p:spPr>
            <a:xfrm>
              <a:off x="6275235" y="427659"/>
              <a:ext cx="30030" cy="22033"/>
            </a:xfrm>
            <a:custGeom>
              <a:rect b="b" l="l" r="r" t="t"/>
              <a:pathLst>
                <a:path extrusionOk="0" h="642" w="875">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
            <p:cNvSpPr/>
            <p:nvPr/>
          </p:nvSpPr>
          <p:spPr>
            <a:xfrm>
              <a:off x="5818951" y="58308"/>
              <a:ext cx="287842" cy="233513"/>
            </a:xfrm>
            <a:custGeom>
              <a:rect b="b" l="l" r="r" t="t"/>
              <a:pathLst>
                <a:path extrusionOk="0" h="6804" w="8387">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
            <p:cNvSpPr/>
            <p:nvPr/>
          </p:nvSpPr>
          <p:spPr>
            <a:xfrm>
              <a:off x="5844005" y="50826"/>
              <a:ext cx="259494" cy="242574"/>
            </a:xfrm>
            <a:custGeom>
              <a:rect b="b" l="l" r="r" t="t"/>
              <a:pathLst>
                <a:path extrusionOk="0" h="7068" w="7561">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
            <p:cNvSpPr/>
            <p:nvPr/>
          </p:nvSpPr>
          <p:spPr>
            <a:xfrm>
              <a:off x="5727420" y="170774"/>
              <a:ext cx="321853" cy="242471"/>
            </a:xfrm>
            <a:custGeom>
              <a:rect b="b" l="l" r="r" t="t"/>
              <a:pathLst>
                <a:path extrusionOk="0" h="7065" w="9378">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
            <p:cNvSpPr/>
            <p:nvPr/>
          </p:nvSpPr>
          <p:spPr>
            <a:xfrm>
              <a:off x="5739809" y="168338"/>
              <a:ext cx="287396" cy="252630"/>
            </a:xfrm>
            <a:custGeom>
              <a:rect b="b" l="l" r="r" t="t"/>
              <a:pathLst>
                <a:path extrusionOk="0" h="7361" w="8374">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
            <p:cNvSpPr/>
            <p:nvPr/>
          </p:nvSpPr>
          <p:spPr>
            <a:xfrm>
              <a:off x="5945832" y="60367"/>
              <a:ext cx="375701" cy="224384"/>
            </a:xfrm>
            <a:custGeom>
              <a:rect b="b" l="l" r="r" t="t"/>
              <a:pathLst>
                <a:path extrusionOk="0" h="6538" w="10947">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
            <p:cNvSpPr/>
            <p:nvPr/>
          </p:nvSpPr>
          <p:spPr>
            <a:xfrm>
              <a:off x="5977990" y="53366"/>
              <a:ext cx="326898" cy="236259"/>
            </a:xfrm>
            <a:custGeom>
              <a:rect b="b" l="l" r="r" t="t"/>
              <a:pathLst>
                <a:path extrusionOk="0" h="6884" w="9525">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
            <p:cNvSpPr/>
            <p:nvPr/>
          </p:nvSpPr>
          <p:spPr>
            <a:xfrm>
              <a:off x="5750654" y="187728"/>
              <a:ext cx="335066" cy="369695"/>
            </a:xfrm>
            <a:custGeom>
              <a:rect b="b" l="l" r="r" t="t"/>
              <a:pathLst>
                <a:path extrusionOk="0" h="10772" w="9763">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
            <p:cNvSpPr/>
            <p:nvPr/>
          </p:nvSpPr>
          <p:spPr>
            <a:xfrm>
              <a:off x="5749110" y="182100"/>
              <a:ext cx="334654" cy="381501"/>
            </a:xfrm>
            <a:custGeom>
              <a:rect b="b" l="l" r="r" t="t"/>
              <a:pathLst>
                <a:path extrusionOk="0" h="11116" w="9751">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
            <p:cNvSpPr/>
            <p:nvPr/>
          </p:nvSpPr>
          <p:spPr>
            <a:xfrm>
              <a:off x="5823069" y="196377"/>
              <a:ext cx="328442" cy="404152"/>
            </a:xfrm>
            <a:custGeom>
              <a:rect b="b" l="l" r="r" t="t"/>
              <a:pathLst>
                <a:path extrusionOk="0" h="11776" w="957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
            <p:cNvSpPr/>
            <p:nvPr/>
          </p:nvSpPr>
          <p:spPr>
            <a:xfrm>
              <a:off x="5827325" y="191195"/>
              <a:ext cx="323809" cy="412698"/>
            </a:xfrm>
            <a:custGeom>
              <a:rect b="b" l="l" r="r" t="t"/>
              <a:pathLst>
                <a:path extrusionOk="0" h="12025" w="9435">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
            <p:cNvSpPr/>
            <p:nvPr/>
          </p:nvSpPr>
          <p:spPr>
            <a:xfrm>
              <a:off x="5985334" y="145377"/>
              <a:ext cx="385379" cy="318490"/>
            </a:xfrm>
            <a:custGeom>
              <a:rect b="b" l="l" r="r" t="t"/>
              <a:pathLst>
                <a:path extrusionOk="0" h="9280" w="11229">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
            <p:cNvSpPr/>
            <p:nvPr/>
          </p:nvSpPr>
          <p:spPr>
            <a:xfrm>
              <a:off x="5976823" y="137415"/>
              <a:ext cx="377623" cy="326623"/>
            </a:xfrm>
            <a:custGeom>
              <a:rect b="b" l="l" r="r" t="t"/>
              <a:pathLst>
                <a:path extrusionOk="0" h="9517" w="11003">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
            <p:cNvSpPr/>
            <p:nvPr/>
          </p:nvSpPr>
          <p:spPr>
            <a:xfrm>
              <a:off x="5918754" y="119191"/>
              <a:ext cx="60815" cy="59682"/>
            </a:xfrm>
            <a:custGeom>
              <a:rect b="b" l="l" r="r" t="t"/>
              <a:pathLst>
                <a:path extrusionOk="0" h="1739" w="1772">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
            <p:cNvSpPr/>
            <p:nvPr/>
          </p:nvSpPr>
          <p:spPr>
            <a:xfrm>
              <a:off x="5948543" y="109513"/>
              <a:ext cx="30648" cy="57761"/>
            </a:xfrm>
            <a:custGeom>
              <a:rect b="b" l="l" r="r" t="t"/>
              <a:pathLst>
                <a:path extrusionOk="0" h="1683" w="893">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
            <p:cNvSpPr/>
            <p:nvPr/>
          </p:nvSpPr>
          <p:spPr>
            <a:xfrm>
              <a:off x="5974489" y="103713"/>
              <a:ext cx="17881" cy="63938"/>
            </a:xfrm>
            <a:custGeom>
              <a:rect b="b" l="l" r="r" t="t"/>
              <a:pathLst>
                <a:path extrusionOk="0" h="1863" w="521">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
            <p:cNvSpPr/>
            <p:nvPr/>
          </p:nvSpPr>
          <p:spPr>
            <a:xfrm>
              <a:off x="5997724" y="100247"/>
              <a:ext cx="97263" cy="76705"/>
            </a:xfrm>
            <a:custGeom>
              <a:rect b="b" l="l" r="r" t="t"/>
              <a:pathLst>
                <a:path extrusionOk="0" h="2235" w="2834">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
            <p:cNvSpPr/>
            <p:nvPr/>
          </p:nvSpPr>
          <p:spPr>
            <a:xfrm>
              <a:off x="6041894" y="124271"/>
              <a:ext cx="72072" cy="21930"/>
            </a:xfrm>
            <a:custGeom>
              <a:rect b="b" l="l" r="r" t="t"/>
              <a:pathLst>
                <a:path extrusionOk="0" h="639" w="210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
            <p:cNvSpPr/>
            <p:nvPr/>
          </p:nvSpPr>
          <p:spPr>
            <a:xfrm>
              <a:off x="5992336" y="191641"/>
              <a:ext cx="109618" cy="75538"/>
            </a:xfrm>
            <a:custGeom>
              <a:rect b="b" l="l" r="r" t="t"/>
              <a:pathLst>
                <a:path extrusionOk="0" h="2201" w="3194">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
            <p:cNvSpPr/>
            <p:nvPr/>
          </p:nvSpPr>
          <p:spPr>
            <a:xfrm>
              <a:off x="6019037" y="189307"/>
              <a:ext cx="46915" cy="20146"/>
            </a:xfrm>
            <a:custGeom>
              <a:rect b="b" l="l" r="r" t="t"/>
              <a:pathLst>
                <a:path extrusionOk="0" h="587" w="1367">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
            <p:cNvSpPr/>
            <p:nvPr/>
          </p:nvSpPr>
          <p:spPr>
            <a:xfrm>
              <a:off x="6243661" y="202486"/>
              <a:ext cx="80583" cy="72827"/>
            </a:xfrm>
            <a:custGeom>
              <a:rect b="b" l="l" r="r" t="t"/>
              <a:pathLst>
                <a:path extrusionOk="0" h="2122" w="2348">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
            <p:cNvSpPr/>
            <p:nvPr/>
          </p:nvSpPr>
          <p:spPr>
            <a:xfrm>
              <a:off x="6268440" y="200907"/>
              <a:ext cx="57726" cy="42248"/>
            </a:xfrm>
            <a:custGeom>
              <a:rect b="b" l="l" r="r" t="t"/>
              <a:pathLst>
                <a:path extrusionOk="0" h="1231" w="1682">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
            <p:cNvSpPr/>
            <p:nvPr/>
          </p:nvSpPr>
          <p:spPr>
            <a:xfrm>
              <a:off x="5880384" y="476668"/>
              <a:ext cx="51549" cy="95684"/>
            </a:xfrm>
            <a:custGeom>
              <a:rect b="b" l="l" r="r" t="t"/>
              <a:pathLst>
                <a:path extrusionOk="0" h="2788" w="1502">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
            <p:cNvSpPr/>
            <p:nvPr/>
          </p:nvSpPr>
          <p:spPr>
            <a:xfrm>
              <a:off x="5856394" y="483258"/>
              <a:ext cx="27147" cy="55392"/>
            </a:xfrm>
            <a:custGeom>
              <a:rect b="b" l="l" r="r" t="t"/>
              <a:pathLst>
                <a:path extrusionOk="0" h="1614" w="791">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
            <p:cNvSpPr/>
            <p:nvPr/>
          </p:nvSpPr>
          <p:spPr>
            <a:xfrm>
              <a:off x="5931898" y="210585"/>
              <a:ext cx="41493" cy="74028"/>
            </a:xfrm>
            <a:custGeom>
              <a:rect b="b" l="l" r="r" t="t"/>
              <a:pathLst>
                <a:path extrusionOk="0" h="2157" w="1209">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
            <p:cNvSpPr/>
            <p:nvPr/>
          </p:nvSpPr>
          <p:spPr>
            <a:xfrm>
              <a:off x="5970234" y="210997"/>
              <a:ext cx="18258" cy="71660"/>
            </a:xfrm>
            <a:custGeom>
              <a:rect b="b" l="l" r="r" t="t"/>
              <a:pathLst>
                <a:path extrusionOk="0" h="2088" w="532">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
            <p:cNvSpPr/>
            <p:nvPr/>
          </p:nvSpPr>
          <p:spPr>
            <a:xfrm>
              <a:off x="5859860" y="189685"/>
              <a:ext cx="99974" cy="86006"/>
            </a:xfrm>
            <a:custGeom>
              <a:rect b="b" l="l" r="r" t="t"/>
              <a:pathLst>
                <a:path extrusionOk="0" h="2506" w="2913">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
            <p:cNvSpPr/>
            <p:nvPr/>
          </p:nvSpPr>
          <p:spPr>
            <a:xfrm>
              <a:off x="5850972" y="183473"/>
              <a:ext cx="122008" cy="33737"/>
            </a:xfrm>
            <a:custGeom>
              <a:rect b="b" l="l" r="r" t="t"/>
              <a:pathLst>
                <a:path extrusionOk="0" h="983" w="3555">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
            <p:cNvSpPr/>
            <p:nvPr/>
          </p:nvSpPr>
          <p:spPr>
            <a:xfrm>
              <a:off x="5773889" y="389530"/>
              <a:ext cx="17469" cy="52304"/>
            </a:xfrm>
            <a:custGeom>
              <a:rect b="b" l="l" r="r" t="t"/>
              <a:pathLst>
                <a:path extrusionOk="0" h="1524" w="509">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
            <p:cNvSpPr/>
            <p:nvPr/>
          </p:nvSpPr>
          <p:spPr>
            <a:xfrm>
              <a:off x="6109676" y="386407"/>
              <a:ext cx="58516" cy="40463"/>
            </a:xfrm>
            <a:custGeom>
              <a:rect b="b" l="l" r="r" t="t"/>
              <a:pathLst>
                <a:path extrusionOk="0" h="1179" w="1705">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
            <p:cNvSpPr/>
            <p:nvPr/>
          </p:nvSpPr>
          <p:spPr>
            <a:xfrm>
              <a:off x="6098041" y="355038"/>
              <a:ext cx="44582" cy="34903"/>
            </a:xfrm>
            <a:custGeom>
              <a:rect b="b" l="l" r="r" t="t"/>
              <a:pathLst>
                <a:path extrusionOk="0" h="1017" w="1299">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
            <p:cNvSpPr/>
            <p:nvPr/>
          </p:nvSpPr>
          <p:spPr>
            <a:xfrm>
              <a:off x="6208792" y="96369"/>
              <a:ext cx="52716" cy="26907"/>
            </a:xfrm>
            <a:custGeom>
              <a:rect b="b" l="l" r="r" t="t"/>
              <a:pathLst>
                <a:path extrusionOk="0" h="784" w="1536">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
            <p:cNvSpPr/>
            <p:nvPr/>
          </p:nvSpPr>
          <p:spPr>
            <a:xfrm>
              <a:off x="6793193" y="782597"/>
              <a:ext cx="20558" cy="64316"/>
            </a:xfrm>
            <a:custGeom>
              <a:rect b="b" l="l" r="r" t="t"/>
              <a:pathLst>
                <a:path extrusionOk="0" h="1874" w="599">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
            <p:cNvSpPr/>
            <p:nvPr/>
          </p:nvSpPr>
          <p:spPr>
            <a:xfrm>
              <a:off x="6752524" y="707848"/>
              <a:ext cx="20558" cy="64728"/>
            </a:xfrm>
            <a:custGeom>
              <a:rect b="b" l="l" r="r" t="t"/>
              <a:pathLst>
                <a:path extrusionOk="0" h="1886" w="599">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
            <p:cNvSpPr/>
            <p:nvPr/>
          </p:nvSpPr>
          <p:spPr>
            <a:xfrm>
              <a:off x="6736668" y="806998"/>
              <a:ext cx="20180" cy="64728"/>
            </a:xfrm>
            <a:custGeom>
              <a:rect b="b" l="l" r="r" t="t"/>
              <a:pathLst>
                <a:path extrusionOk="0" h="1886" w="588">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
            <p:cNvSpPr/>
            <p:nvPr/>
          </p:nvSpPr>
          <p:spPr>
            <a:xfrm>
              <a:off x="6699465" y="741173"/>
              <a:ext cx="20592" cy="64693"/>
            </a:xfrm>
            <a:custGeom>
              <a:rect b="b" l="l" r="r" t="t"/>
              <a:pathLst>
                <a:path extrusionOk="0" h="1885" w="60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
            <p:cNvSpPr/>
            <p:nvPr/>
          </p:nvSpPr>
          <p:spPr>
            <a:xfrm>
              <a:off x="6709933" y="651323"/>
              <a:ext cx="20180" cy="64693"/>
            </a:xfrm>
            <a:custGeom>
              <a:rect b="b" l="l" r="r" t="t"/>
              <a:pathLst>
                <a:path extrusionOk="0" h="1885" w="588">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
            <p:cNvSpPr/>
            <p:nvPr/>
          </p:nvSpPr>
          <p:spPr>
            <a:xfrm>
              <a:off x="6840074" y="732661"/>
              <a:ext cx="20558" cy="64693"/>
            </a:xfrm>
            <a:custGeom>
              <a:rect b="b" l="l" r="r" t="t"/>
              <a:pathLst>
                <a:path extrusionOk="0" h="1885" w="599">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
            <p:cNvSpPr/>
            <p:nvPr/>
          </p:nvSpPr>
          <p:spPr>
            <a:xfrm>
              <a:off x="491492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
            <p:cNvSpPr/>
            <p:nvPr/>
          </p:nvSpPr>
          <p:spPr>
            <a:xfrm>
              <a:off x="4932740" y="220676"/>
              <a:ext cx="594491" cy="408614"/>
            </a:xfrm>
            <a:custGeom>
              <a:rect b="b" l="l" r="r" t="t"/>
              <a:pathLst>
                <a:path extrusionOk="0" h="11906" w="17322">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
            <p:cNvSpPr/>
            <p:nvPr/>
          </p:nvSpPr>
          <p:spPr>
            <a:xfrm>
              <a:off x="7289288" y="2452128"/>
              <a:ext cx="146821" cy="252938"/>
            </a:xfrm>
            <a:custGeom>
              <a:rect b="b" l="l" r="r" t="t"/>
              <a:pathLst>
                <a:path extrusionOk="0" h="7370" w="4278">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
            <p:cNvSpPr/>
            <p:nvPr/>
          </p:nvSpPr>
          <p:spPr>
            <a:xfrm>
              <a:off x="6535656" y="2525435"/>
              <a:ext cx="908965" cy="873684"/>
            </a:xfrm>
            <a:custGeom>
              <a:rect b="b" l="l" r="r" t="t"/>
              <a:pathLst>
                <a:path extrusionOk="0" h="25457" w="26485">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
            <p:cNvSpPr/>
            <p:nvPr/>
          </p:nvSpPr>
          <p:spPr>
            <a:xfrm>
              <a:off x="6641018" y="3155413"/>
              <a:ext cx="18601" cy="27936"/>
            </a:xfrm>
            <a:custGeom>
              <a:rect b="b" l="l" r="r" t="t"/>
              <a:pathLst>
                <a:path extrusionOk="0" h="814" w="542">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
            <p:cNvSpPr/>
            <p:nvPr/>
          </p:nvSpPr>
          <p:spPr>
            <a:xfrm>
              <a:off x="6612738" y="3113577"/>
              <a:ext cx="17057" cy="31815"/>
            </a:xfrm>
            <a:custGeom>
              <a:rect b="b" l="l" r="r" t="t"/>
              <a:pathLst>
                <a:path extrusionOk="0" h="927" w="497">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
            <p:cNvSpPr/>
            <p:nvPr/>
          </p:nvSpPr>
          <p:spPr>
            <a:xfrm>
              <a:off x="7314102" y="2777069"/>
              <a:ext cx="16268" cy="31403"/>
            </a:xfrm>
            <a:custGeom>
              <a:rect b="b" l="l" r="r" t="t"/>
              <a:pathLst>
                <a:path extrusionOk="0" h="915" w="474">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
            <p:cNvSpPr/>
            <p:nvPr/>
          </p:nvSpPr>
          <p:spPr>
            <a:xfrm>
              <a:off x="7336925" y="2811904"/>
              <a:ext cx="16680" cy="36448"/>
            </a:xfrm>
            <a:custGeom>
              <a:rect b="b" l="l" r="r" t="t"/>
              <a:pathLst>
                <a:path extrusionOk="0" h="1062" w="486">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
            <p:cNvSpPr/>
            <p:nvPr/>
          </p:nvSpPr>
          <p:spPr>
            <a:xfrm>
              <a:off x="6736256" y="3234040"/>
              <a:ext cx="21725" cy="18601"/>
            </a:xfrm>
            <a:custGeom>
              <a:rect b="b" l="l" r="r" t="t"/>
              <a:pathLst>
                <a:path extrusionOk="0" h="542" w="633">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
            <p:cNvSpPr/>
            <p:nvPr/>
          </p:nvSpPr>
          <p:spPr>
            <a:xfrm>
              <a:off x="6771503" y="3292899"/>
              <a:ext cx="21725" cy="18601"/>
            </a:xfrm>
            <a:custGeom>
              <a:rect b="b" l="l" r="r" t="t"/>
              <a:pathLst>
                <a:path extrusionOk="0" h="542" w="633">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
            <p:cNvSpPr/>
            <p:nvPr/>
          </p:nvSpPr>
          <p:spPr>
            <a:xfrm>
              <a:off x="6795149" y="3245640"/>
              <a:ext cx="21725" cy="18704"/>
            </a:xfrm>
            <a:custGeom>
              <a:rect b="b" l="l" r="r" t="t"/>
              <a:pathLst>
                <a:path extrusionOk="0" h="545" w="633">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
            <p:cNvSpPr/>
            <p:nvPr/>
          </p:nvSpPr>
          <p:spPr>
            <a:xfrm>
              <a:off x="6830396" y="3316134"/>
              <a:ext cx="21690" cy="18842"/>
            </a:xfrm>
            <a:custGeom>
              <a:rect b="b" l="l" r="r" t="t"/>
              <a:pathLst>
                <a:path extrusionOk="0" h="549" w="632">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
            <p:cNvSpPr/>
            <p:nvPr/>
          </p:nvSpPr>
          <p:spPr>
            <a:xfrm>
              <a:off x="6889255" y="3245640"/>
              <a:ext cx="21725" cy="18704"/>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
            <p:cNvSpPr/>
            <p:nvPr/>
          </p:nvSpPr>
          <p:spPr>
            <a:xfrm>
              <a:off x="6654163" y="3245640"/>
              <a:ext cx="21725" cy="18704"/>
            </a:xfrm>
            <a:custGeom>
              <a:rect b="b" l="l" r="r" t="t"/>
              <a:pathLst>
                <a:path extrusionOk="0" h="545" w="633">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
            <p:cNvSpPr/>
            <p:nvPr/>
          </p:nvSpPr>
          <p:spPr>
            <a:xfrm>
              <a:off x="7171193" y="2610926"/>
              <a:ext cx="21725" cy="18979"/>
            </a:xfrm>
            <a:custGeom>
              <a:rect b="b" l="l" r="r" t="t"/>
              <a:pathLst>
                <a:path extrusionOk="0" h="553" w="633">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
            <p:cNvSpPr/>
            <p:nvPr/>
          </p:nvSpPr>
          <p:spPr>
            <a:xfrm>
              <a:off x="7194805" y="2681763"/>
              <a:ext cx="21725" cy="18636"/>
            </a:xfrm>
            <a:custGeom>
              <a:rect b="b" l="l" r="r" t="t"/>
              <a:pathLst>
                <a:path extrusionOk="0" h="543" w="633">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
            <p:cNvSpPr/>
            <p:nvPr/>
          </p:nvSpPr>
          <p:spPr>
            <a:xfrm>
              <a:off x="7373716" y="2964285"/>
              <a:ext cx="19597" cy="18636"/>
            </a:xfrm>
            <a:custGeom>
              <a:rect b="b" l="l" r="r" t="t"/>
              <a:pathLst>
                <a:path extrusionOk="0" h="543" w="571">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
            <p:cNvSpPr/>
            <p:nvPr/>
          </p:nvSpPr>
          <p:spPr>
            <a:xfrm>
              <a:off x="7230155" y="2987348"/>
              <a:ext cx="21622" cy="18601"/>
            </a:xfrm>
            <a:custGeom>
              <a:rect b="b" l="l" r="r" t="t"/>
              <a:pathLst>
                <a:path extrusionOk="0" h="542" w="63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
            <p:cNvSpPr/>
            <p:nvPr/>
          </p:nvSpPr>
          <p:spPr>
            <a:xfrm>
              <a:off x="7053853" y="3316134"/>
              <a:ext cx="21690" cy="18670"/>
            </a:xfrm>
            <a:custGeom>
              <a:rect b="b" l="l" r="r" t="t"/>
              <a:pathLst>
                <a:path extrusionOk="0" h="544" w="632">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
            <p:cNvSpPr/>
            <p:nvPr/>
          </p:nvSpPr>
          <p:spPr>
            <a:xfrm>
              <a:off x="7315440" y="3081076"/>
              <a:ext cx="18807" cy="18601"/>
            </a:xfrm>
            <a:custGeom>
              <a:rect b="b" l="l" r="r" t="t"/>
              <a:pathLst>
                <a:path extrusionOk="0" h="542" w="548">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
            <p:cNvSpPr/>
            <p:nvPr/>
          </p:nvSpPr>
          <p:spPr>
            <a:xfrm>
              <a:off x="6998083" y="3281779"/>
              <a:ext cx="18601" cy="17160"/>
            </a:xfrm>
            <a:custGeom>
              <a:rect b="b" l="l" r="r" t="t"/>
              <a:pathLst>
                <a:path extrusionOk="0" h="500" w="542">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
            <p:cNvSpPr/>
            <p:nvPr/>
          </p:nvSpPr>
          <p:spPr>
            <a:xfrm>
              <a:off x="7123935" y="2658151"/>
              <a:ext cx="22102" cy="18601"/>
            </a:xfrm>
            <a:custGeom>
              <a:rect b="b" l="l" r="r" t="t"/>
              <a:pathLst>
                <a:path extrusionOk="0" h="542" w="644">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
            <p:cNvSpPr/>
            <p:nvPr/>
          </p:nvSpPr>
          <p:spPr>
            <a:xfrm>
              <a:off x="6877243" y="2575680"/>
              <a:ext cx="21725" cy="18670"/>
            </a:xfrm>
            <a:custGeom>
              <a:rect b="b" l="l" r="r" t="t"/>
              <a:pathLst>
                <a:path extrusionOk="0" h="544" w="633">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
            <p:cNvSpPr/>
            <p:nvPr/>
          </p:nvSpPr>
          <p:spPr>
            <a:xfrm>
              <a:off x="8421299" y="4016708"/>
              <a:ext cx="114286" cy="114663"/>
            </a:xfrm>
            <a:custGeom>
              <a:rect b="b" l="l" r="r" t="t"/>
              <a:pathLst>
                <a:path extrusionOk="0" h="3341" w="333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
            <p:cNvSpPr/>
            <p:nvPr/>
          </p:nvSpPr>
          <p:spPr>
            <a:xfrm>
              <a:off x="7884912" y="3848265"/>
              <a:ext cx="566246" cy="188623"/>
            </a:xfrm>
            <a:custGeom>
              <a:rect b="b" l="l" r="r" t="t"/>
              <a:pathLst>
                <a:path extrusionOk="0" h="5496" w="16499">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
            <p:cNvSpPr/>
            <p:nvPr/>
          </p:nvSpPr>
          <p:spPr>
            <a:xfrm>
              <a:off x="7937971" y="3881933"/>
              <a:ext cx="510476" cy="149532"/>
            </a:xfrm>
            <a:custGeom>
              <a:rect b="b" l="l" r="r" t="t"/>
              <a:pathLst>
                <a:path extrusionOk="0" h="4357" w="14874">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
            <p:cNvSpPr/>
            <p:nvPr/>
          </p:nvSpPr>
          <p:spPr>
            <a:xfrm>
              <a:off x="8103359" y="3856777"/>
              <a:ext cx="48837" cy="43792"/>
            </a:xfrm>
            <a:custGeom>
              <a:rect b="b" l="l" r="r" t="t"/>
              <a:pathLst>
                <a:path extrusionOk="0" h="1276" w="1423">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
            <p:cNvSpPr/>
            <p:nvPr/>
          </p:nvSpPr>
          <p:spPr>
            <a:xfrm>
              <a:off x="8040622" y="3896279"/>
              <a:ext cx="83295" cy="12801"/>
            </a:xfrm>
            <a:custGeom>
              <a:rect b="b" l="l" r="r" t="t"/>
              <a:pathLst>
                <a:path extrusionOk="0" h="373" w="2427">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
            <p:cNvSpPr/>
            <p:nvPr/>
          </p:nvSpPr>
          <p:spPr>
            <a:xfrm>
              <a:off x="8010798" y="3864121"/>
              <a:ext cx="23269" cy="21347"/>
            </a:xfrm>
            <a:custGeom>
              <a:rect b="b" l="l" r="r" t="t"/>
              <a:pathLst>
                <a:path extrusionOk="0" h="622" w="678">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
            <p:cNvSpPr/>
            <p:nvPr/>
          </p:nvSpPr>
          <p:spPr>
            <a:xfrm>
              <a:off x="8160673" y="3919136"/>
              <a:ext cx="63149" cy="27181"/>
            </a:xfrm>
            <a:custGeom>
              <a:rect b="b" l="l" r="r" t="t"/>
              <a:pathLst>
                <a:path extrusionOk="0" h="792" w="184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
            <p:cNvSpPr/>
            <p:nvPr/>
          </p:nvSpPr>
          <p:spPr>
            <a:xfrm>
              <a:off x="8207143" y="3922980"/>
              <a:ext cx="25980" cy="26392"/>
            </a:xfrm>
            <a:custGeom>
              <a:rect b="b" l="l" r="r" t="t"/>
              <a:pathLst>
                <a:path extrusionOk="0" h="769" w="757">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
            <p:cNvSpPr/>
            <p:nvPr/>
          </p:nvSpPr>
          <p:spPr>
            <a:xfrm>
              <a:off x="8241600" y="3898990"/>
              <a:ext cx="13591" cy="32570"/>
            </a:xfrm>
            <a:custGeom>
              <a:rect b="b" l="l" r="r" t="t"/>
              <a:pathLst>
                <a:path extrusionOk="0" h="949" w="396">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
            <p:cNvSpPr/>
            <p:nvPr/>
          </p:nvSpPr>
          <p:spPr>
            <a:xfrm>
              <a:off x="8241977" y="3880389"/>
              <a:ext cx="31025" cy="58893"/>
            </a:xfrm>
            <a:custGeom>
              <a:rect b="b" l="l" r="r" t="t"/>
              <a:pathLst>
                <a:path extrusionOk="0" h="1716" w="904">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
            <p:cNvSpPr/>
            <p:nvPr/>
          </p:nvSpPr>
          <p:spPr>
            <a:xfrm>
              <a:off x="8184663" y="3893156"/>
              <a:ext cx="19803" cy="22891"/>
            </a:xfrm>
            <a:custGeom>
              <a:rect b="b" l="l" r="r" t="t"/>
              <a:pathLst>
                <a:path extrusionOk="0" h="667" w="577">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
            <p:cNvSpPr/>
            <p:nvPr/>
          </p:nvSpPr>
          <p:spPr>
            <a:xfrm>
              <a:off x="8301248" y="3927647"/>
              <a:ext cx="15135" cy="31300"/>
            </a:xfrm>
            <a:custGeom>
              <a:rect b="b" l="l" r="r" t="t"/>
              <a:pathLst>
                <a:path extrusionOk="0" h="912" w="441">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
            <p:cNvSpPr/>
            <p:nvPr/>
          </p:nvSpPr>
          <p:spPr>
            <a:xfrm>
              <a:off x="8302415" y="3959393"/>
              <a:ext cx="31780" cy="10879"/>
            </a:xfrm>
            <a:custGeom>
              <a:rect b="b" l="l" r="r" t="t"/>
              <a:pathLst>
                <a:path extrusionOk="0" h="317" w="926">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
            <p:cNvSpPr/>
            <p:nvPr/>
          </p:nvSpPr>
          <p:spPr>
            <a:xfrm>
              <a:off x="8354307" y="3958227"/>
              <a:ext cx="9713" cy="18258"/>
            </a:xfrm>
            <a:custGeom>
              <a:rect b="b" l="l" r="r" t="t"/>
              <a:pathLst>
                <a:path extrusionOk="0" h="532" w="283">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
            <p:cNvSpPr/>
            <p:nvPr/>
          </p:nvSpPr>
          <p:spPr>
            <a:xfrm>
              <a:off x="8410454" y="4103469"/>
              <a:ext cx="192913" cy="134843"/>
            </a:xfrm>
            <a:custGeom>
              <a:rect b="b" l="l" r="r" t="t"/>
              <a:pathLst>
                <a:path extrusionOk="0" h="3929" w="5621">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
            <p:cNvSpPr/>
            <p:nvPr/>
          </p:nvSpPr>
          <p:spPr>
            <a:xfrm>
              <a:off x="7545281" y="3999857"/>
              <a:ext cx="962024" cy="845302"/>
            </a:xfrm>
            <a:custGeom>
              <a:rect b="b" l="l" r="r" t="t"/>
              <a:pathLst>
                <a:path extrusionOk="0" h="24630" w="28031">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
            <p:cNvSpPr/>
            <p:nvPr/>
          </p:nvSpPr>
          <p:spPr>
            <a:xfrm>
              <a:off x="8405821" y="4132126"/>
              <a:ext cx="106529" cy="127053"/>
            </a:xfrm>
            <a:custGeom>
              <a:rect b="b" l="l" r="r" t="t"/>
              <a:pathLst>
                <a:path extrusionOk="0" h="3702" w="3104">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
            <p:cNvSpPr/>
            <p:nvPr/>
          </p:nvSpPr>
          <p:spPr>
            <a:xfrm>
              <a:off x="8458468" y="4141015"/>
              <a:ext cx="40326" cy="65105"/>
            </a:xfrm>
            <a:custGeom>
              <a:rect b="b" l="l" r="r" t="t"/>
              <a:pathLst>
                <a:path extrusionOk="0" h="1897" w="1175">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
            <p:cNvSpPr/>
            <p:nvPr/>
          </p:nvSpPr>
          <p:spPr>
            <a:xfrm>
              <a:off x="8482869" y="4132126"/>
              <a:ext cx="32570" cy="60815"/>
            </a:xfrm>
            <a:custGeom>
              <a:rect b="b" l="l" r="r" t="t"/>
              <a:pathLst>
                <a:path extrusionOk="0" h="1772" w="949">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
            <p:cNvSpPr/>
            <p:nvPr/>
          </p:nvSpPr>
          <p:spPr>
            <a:xfrm>
              <a:off x="8491003" y="4087201"/>
              <a:ext cx="67439" cy="134020"/>
            </a:xfrm>
            <a:custGeom>
              <a:rect b="b" l="l" r="r" t="t"/>
              <a:pathLst>
                <a:path extrusionOk="0" h="3905" w="1965">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
            <p:cNvSpPr/>
            <p:nvPr/>
          </p:nvSpPr>
          <p:spPr>
            <a:xfrm>
              <a:off x="8545229" y="4102679"/>
              <a:ext cx="26358" cy="48460"/>
            </a:xfrm>
            <a:custGeom>
              <a:rect b="b" l="l" r="r" t="t"/>
              <a:pathLst>
                <a:path extrusionOk="0" h="1412" w="768">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
            <p:cNvSpPr/>
            <p:nvPr/>
          </p:nvSpPr>
          <p:spPr>
            <a:xfrm>
              <a:off x="8571552" y="4106935"/>
              <a:ext cx="23269" cy="39159"/>
            </a:xfrm>
            <a:custGeom>
              <a:rect b="b" l="l" r="r" t="t"/>
              <a:pathLst>
                <a:path extrusionOk="0" h="1141" w="678">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
            <p:cNvSpPr/>
            <p:nvPr/>
          </p:nvSpPr>
          <p:spPr>
            <a:xfrm>
              <a:off x="7703668" y="4204919"/>
              <a:ext cx="16302" cy="24813"/>
            </a:xfrm>
            <a:custGeom>
              <a:rect b="b" l="l" r="r" t="t"/>
              <a:pathLst>
                <a:path extrusionOk="0" h="723" w="475">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
            <p:cNvSpPr/>
            <p:nvPr/>
          </p:nvSpPr>
          <p:spPr>
            <a:xfrm>
              <a:off x="7716469" y="4187862"/>
              <a:ext cx="23715" cy="19425"/>
            </a:xfrm>
            <a:custGeom>
              <a:rect b="b" l="l" r="r" t="t"/>
              <a:pathLst>
                <a:path extrusionOk="0" h="566" w="691">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
            <p:cNvSpPr/>
            <p:nvPr/>
          </p:nvSpPr>
          <p:spPr>
            <a:xfrm>
              <a:off x="7751304" y="4158449"/>
              <a:ext cx="31025" cy="29481"/>
            </a:xfrm>
            <a:custGeom>
              <a:rect b="b" l="l" r="r" t="t"/>
              <a:pathLst>
                <a:path extrusionOk="0" h="859" w="904">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
            <p:cNvSpPr/>
            <p:nvPr/>
          </p:nvSpPr>
          <p:spPr>
            <a:xfrm>
              <a:off x="7751304" y="4204919"/>
              <a:ext cx="31025" cy="24813"/>
            </a:xfrm>
            <a:custGeom>
              <a:rect b="b" l="l" r="r" t="t"/>
              <a:pathLst>
                <a:path extrusionOk="0" h="723" w="904">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
            <p:cNvSpPr/>
            <p:nvPr/>
          </p:nvSpPr>
          <p:spPr>
            <a:xfrm>
              <a:off x="7800897" y="4173173"/>
              <a:ext cx="9713" cy="14758"/>
            </a:xfrm>
            <a:custGeom>
              <a:rect b="b" l="l" r="r" t="t"/>
              <a:pathLst>
                <a:path extrusionOk="0" h="430" w="283">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
            <p:cNvSpPr/>
            <p:nvPr/>
          </p:nvSpPr>
          <p:spPr>
            <a:xfrm>
              <a:off x="7826843" y="4127081"/>
              <a:ext cx="21725" cy="31403"/>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
            <p:cNvSpPr/>
            <p:nvPr/>
          </p:nvSpPr>
          <p:spPr>
            <a:xfrm>
              <a:off x="7860133" y="4106558"/>
              <a:ext cx="36825" cy="43037"/>
            </a:xfrm>
            <a:custGeom>
              <a:rect b="b" l="l" r="r" t="t"/>
              <a:pathLst>
                <a:path extrusionOk="0" h="1254" w="1073">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
            <p:cNvSpPr/>
            <p:nvPr/>
          </p:nvSpPr>
          <p:spPr>
            <a:xfrm>
              <a:off x="7851999" y="4180517"/>
              <a:ext cx="26392" cy="22720"/>
            </a:xfrm>
            <a:custGeom>
              <a:rect b="b" l="l" r="r" t="t"/>
              <a:pathLst>
                <a:path extrusionOk="0" h="662" w="769">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
            <p:cNvSpPr/>
            <p:nvPr/>
          </p:nvSpPr>
          <p:spPr>
            <a:xfrm>
              <a:off x="7785384" y="4118947"/>
              <a:ext cx="25603" cy="21793"/>
            </a:xfrm>
            <a:custGeom>
              <a:rect b="b" l="l" r="r" t="t"/>
              <a:pathLst>
                <a:path extrusionOk="0" h="635" w="746">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
            <p:cNvSpPr/>
            <p:nvPr/>
          </p:nvSpPr>
          <p:spPr>
            <a:xfrm>
              <a:off x="7678889" y="4267656"/>
              <a:ext cx="16302" cy="11257"/>
            </a:xfrm>
            <a:custGeom>
              <a:rect b="b" l="l" r="r" t="t"/>
              <a:pathLst>
                <a:path extrusionOk="0" h="328" w="475">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
            <p:cNvSpPr/>
            <p:nvPr/>
          </p:nvSpPr>
          <p:spPr>
            <a:xfrm>
              <a:off x="7708336" y="4253310"/>
              <a:ext cx="22445" cy="18121"/>
            </a:xfrm>
            <a:custGeom>
              <a:rect b="b" l="l" r="r" t="t"/>
              <a:pathLst>
                <a:path extrusionOk="0" h="528" w="654">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
            <p:cNvSpPr/>
            <p:nvPr/>
          </p:nvSpPr>
          <p:spPr>
            <a:xfrm>
              <a:off x="7695157" y="4309492"/>
              <a:ext cx="16680" cy="12424"/>
            </a:xfrm>
            <a:custGeom>
              <a:rect b="b" l="l" r="r" t="t"/>
              <a:pathLst>
                <a:path extrusionOk="0" h="362" w="486">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
            <p:cNvSpPr/>
            <p:nvPr/>
          </p:nvSpPr>
          <p:spPr>
            <a:xfrm>
              <a:off x="7667666" y="4348994"/>
              <a:ext cx="11257" cy="9678"/>
            </a:xfrm>
            <a:custGeom>
              <a:rect b="b" l="l" r="r" t="t"/>
              <a:pathLst>
                <a:path extrusionOk="0" h="282" w="328">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
            <p:cNvSpPr/>
            <p:nvPr/>
          </p:nvSpPr>
          <p:spPr>
            <a:xfrm>
              <a:off x="7748215" y="4278913"/>
              <a:ext cx="22891" cy="19356"/>
            </a:xfrm>
            <a:custGeom>
              <a:rect b="b" l="l" r="r" t="t"/>
              <a:pathLst>
                <a:path extrusionOk="0" h="564" w="667">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
            <p:cNvSpPr/>
            <p:nvPr/>
          </p:nvSpPr>
          <p:spPr>
            <a:xfrm>
              <a:off x="7645599" y="4303692"/>
              <a:ext cx="8546" cy="5834"/>
            </a:xfrm>
            <a:custGeom>
              <a:rect b="b" l="l" r="r" t="t"/>
              <a:pathLst>
                <a:path extrusionOk="0" h="170" w="249">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
            <p:cNvSpPr/>
            <p:nvPr/>
          </p:nvSpPr>
          <p:spPr>
            <a:xfrm>
              <a:off x="7821798" y="4238621"/>
              <a:ext cx="34114" cy="29172"/>
            </a:xfrm>
            <a:custGeom>
              <a:rect b="b" l="l" r="r" t="t"/>
              <a:pathLst>
                <a:path extrusionOk="0" h="850" w="994">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
            <p:cNvSpPr/>
            <p:nvPr/>
          </p:nvSpPr>
          <p:spPr>
            <a:xfrm>
              <a:off x="7792763" y="4229320"/>
              <a:ext cx="18224" cy="15547"/>
            </a:xfrm>
            <a:custGeom>
              <a:rect b="b" l="l" r="r" t="t"/>
              <a:pathLst>
                <a:path extrusionOk="0" h="453" w="531">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
            <p:cNvSpPr/>
            <p:nvPr/>
          </p:nvSpPr>
          <p:spPr>
            <a:xfrm>
              <a:off x="7907769" y="4216931"/>
              <a:ext cx="12424" cy="7001"/>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
            <p:cNvSpPr/>
            <p:nvPr/>
          </p:nvSpPr>
          <p:spPr>
            <a:xfrm>
              <a:off x="7937971" y="4164249"/>
              <a:ext cx="14003" cy="23681"/>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
            <p:cNvSpPr/>
            <p:nvPr/>
          </p:nvSpPr>
          <p:spPr>
            <a:xfrm>
              <a:off x="7937971" y="4065133"/>
              <a:ext cx="14003" cy="21313"/>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
            <p:cNvSpPr/>
            <p:nvPr/>
          </p:nvSpPr>
          <p:spPr>
            <a:xfrm>
              <a:off x="7692445" y="4459367"/>
              <a:ext cx="669652" cy="622222"/>
            </a:xfrm>
            <a:custGeom>
              <a:rect b="b" l="l" r="r" t="t"/>
              <a:pathLst>
                <a:path extrusionOk="0" h="18130" w="19512">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
            <p:cNvSpPr/>
            <p:nvPr/>
          </p:nvSpPr>
          <p:spPr>
            <a:xfrm>
              <a:off x="7689357" y="4453945"/>
              <a:ext cx="784658" cy="756378"/>
            </a:xfrm>
            <a:custGeom>
              <a:rect b="b" l="l" r="r" t="t"/>
              <a:pathLst>
                <a:path extrusionOk="0" h="22039" w="22863">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
            <p:cNvSpPr/>
            <p:nvPr/>
          </p:nvSpPr>
          <p:spPr>
            <a:xfrm>
              <a:off x="7972840" y="4613498"/>
              <a:ext cx="125886" cy="146409"/>
            </a:xfrm>
            <a:custGeom>
              <a:rect b="b" l="l" r="r" t="t"/>
              <a:pathLst>
                <a:path extrusionOk="0" h="4266" w="3668">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
            <p:cNvSpPr/>
            <p:nvPr/>
          </p:nvSpPr>
          <p:spPr>
            <a:xfrm>
              <a:off x="8099103" y="4592975"/>
              <a:ext cx="42248" cy="53848"/>
            </a:xfrm>
            <a:custGeom>
              <a:rect b="b" l="l" r="r" t="t"/>
              <a:pathLst>
                <a:path extrusionOk="0" h="1569" w="1231">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
            <p:cNvSpPr/>
            <p:nvPr/>
          </p:nvSpPr>
          <p:spPr>
            <a:xfrm>
              <a:off x="6636728" y="3868789"/>
              <a:ext cx="435727" cy="438816"/>
            </a:xfrm>
            <a:custGeom>
              <a:rect b="b" l="l" r="r" t="t"/>
              <a:pathLst>
                <a:path extrusionOk="0" h="12786" w="12696">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
            <p:cNvSpPr/>
            <p:nvPr/>
          </p:nvSpPr>
          <p:spPr>
            <a:xfrm>
              <a:off x="6643317" y="3885811"/>
              <a:ext cx="512020" cy="508519"/>
            </a:xfrm>
            <a:custGeom>
              <a:rect b="b" l="l" r="r" t="t"/>
              <a:pathLst>
                <a:path extrusionOk="0" h="14817" w="14919">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
            <p:cNvSpPr/>
            <p:nvPr/>
          </p:nvSpPr>
          <p:spPr>
            <a:xfrm>
              <a:off x="6479886" y="4102679"/>
              <a:ext cx="550356" cy="284684"/>
            </a:xfrm>
            <a:custGeom>
              <a:rect b="b" l="l" r="r" t="t"/>
              <a:pathLst>
                <a:path extrusionOk="0" h="8295" w="16036">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
            <p:cNvSpPr/>
            <p:nvPr/>
          </p:nvSpPr>
          <p:spPr>
            <a:xfrm>
              <a:off x="6592970" y="4195240"/>
              <a:ext cx="429515" cy="137143"/>
            </a:xfrm>
            <a:custGeom>
              <a:rect b="b" l="l" r="r" t="t"/>
              <a:pathLst>
                <a:path extrusionOk="0" h="3996" w="12515">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
            <p:cNvSpPr/>
            <p:nvPr/>
          </p:nvSpPr>
          <p:spPr>
            <a:xfrm>
              <a:off x="6986449" y="4268445"/>
              <a:ext cx="193290" cy="208906"/>
            </a:xfrm>
            <a:custGeom>
              <a:rect b="b" l="l" r="r" t="t"/>
              <a:pathLst>
                <a:path extrusionOk="0" h="6087" w="5632">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
            <p:cNvSpPr/>
            <p:nvPr/>
          </p:nvSpPr>
          <p:spPr>
            <a:xfrm>
              <a:off x="6998461" y="4266454"/>
              <a:ext cx="158799" cy="157357"/>
            </a:xfrm>
            <a:custGeom>
              <a:rect b="b" l="l" r="r" t="t"/>
              <a:pathLst>
                <a:path extrusionOk="0" h="4585" w="4627">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
            <p:cNvSpPr/>
            <p:nvPr/>
          </p:nvSpPr>
          <p:spPr>
            <a:xfrm>
              <a:off x="7034085" y="4262782"/>
              <a:ext cx="177023" cy="201252"/>
            </a:xfrm>
            <a:custGeom>
              <a:rect b="b" l="l" r="r" t="t"/>
              <a:pathLst>
                <a:path extrusionOk="0" h="5864" w="5158">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
            <p:cNvSpPr/>
            <p:nvPr/>
          </p:nvSpPr>
          <p:spPr>
            <a:xfrm>
              <a:off x="7034874" y="4273078"/>
              <a:ext cx="94140" cy="84084"/>
            </a:xfrm>
            <a:custGeom>
              <a:rect b="b" l="l" r="r" t="t"/>
              <a:pathLst>
                <a:path extrusionOk="0" h="2450" w="2743">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
            <p:cNvSpPr/>
            <p:nvPr/>
          </p:nvSpPr>
          <p:spPr>
            <a:xfrm>
              <a:off x="7058109" y="4290135"/>
              <a:ext cx="41459" cy="56182"/>
            </a:xfrm>
            <a:custGeom>
              <a:rect b="b" l="l" r="r" t="t"/>
              <a:pathLst>
                <a:path extrusionOk="0" h="1637" w="1208">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
            <p:cNvSpPr/>
            <p:nvPr/>
          </p:nvSpPr>
          <p:spPr>
            <a:xfrm>
              <a:off x="7054608" y="4292057"/>
              <a:ext cx="29858" cy="51171"/>
            </a:xfrm>
            <a:custGeom>
              <a:rect b="b" l="l" r="r" t="t"/>
              <a:pathLst>
                <a:path extrusionOk="0" h="1491" w="87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
            <p:cNvSpPr/>
            <p:nvPr/>
          </p:nvSpPr>
          <p:spPr>
            <a:xfrm>
              <a:off x="6826895" y="4259007"/>
              <a:ext cx="225826" cy="191712"/>
            </a:xfrm>
            <a:custGeom>
              <a:rect b="b" l="l" r="r" t="t"/>
              <a:pathLst>
                <a:path extrusionOk="0" h="5586" w="658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
            <p:cNvSpPr/>
            <p:nvPr/>
          </p:nvSpPr>
          <p:spPr>
            <a:xfrm>
              <a:off x="6917122" y="4254511"/>
              <a:ext cx="134431" cy="135564"/>
            </a:xfrm>
            <a:custGeom>
              <a:rect b="b" l="l" r="r" t="t"/>
              <a:pathLst>
                <a:path extrusionOk="0" h="3950" w="3917">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
            <p:cNvSpPr/>
            <p:nvPr/>
          </p:nvSpPr>
          <p:spPr>
            <a:xfrm>
              <a:off x="6856719" y="4261478"/>
              <a:ext cx="205268" cy="206812"/>
            </a:xfrm>
            <a:custGeom>
              <a:rect b="b" l="l" r="r" t="t"/>
              <a:pathLst>
                <a:path extrusionOk="0" h="6026" w="5981">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
            <p:cNvSpPr/>
            <p:nvPr/>
          </p:nvSpPr>
          <p:spPr>
            <a:xfrm>
              <a:off x="7007350" y="4245210"/>
              <a:ext cx="35693" cy="101107"/>
            </a:xfrm>
            <a:custGeom>
              <a:rect b="b" l="l" r="r" t="t"/>
              <a:pathLst>
                <a:path extrusionOk="0" h="2946" w="104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
            <p:cNvSpPr/>
            <p:nvPr/>
          </p:nvSpPr>
          <p:spPr>
            <a:xfrm>
              <a:off x="7000383" y="4255644"/>
              <a:ext cx="39537" cy="71317"/>
            </a:xfrm>
            <a:custGeom>
              <a:rect b="b" l="l" r="r" t="t"/>
              <a:pathLst>
                <a:path extrusionOk="0" h="2078" w="1152">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
            <p:cNvSpPr/>
            <p:nvPr/>
          </p:nvSpPr>
          <p:spPr>
            <a:xfrm>
              <a:off x="6997671" y="4249844"/>
              <a:ext cx="44959" cy="55804"/>
            </a:xfrm>
            <a:custGeom>
              <a:rect b="b" l="l" r="r" t="t"/>
              <a:pathLst>
                <a:path extrusionOk="0" h="1626" w="131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
            <p:cNvSpPr/>
            <p:nvPr/>
          </p:nvSpPr>
          <p:spPr>
            <a:xfrm>
              <a:off x="6841618" y="4118364"/>
              <a:ext cx="205680" cy="157563"/>
            </a:xfrm>
            <a:custGeom>
              <a:rect b="b" l="l" r="r" t="t"/>
              <a:pathLst>
                <a:path extrusionOk="0" h="4591" w="5993">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
            <p:cNvSpPr/>
            <p:nvPr/>
          </p:nvSpPr>
          <p:spPr>
            <a:xfrm>
              <a:off x="6920623" y="4171319"/>
              <a:ext cx="135564" cy="111403"/>
            </a:xfrm>
            <a:custGeom>
              <a:rect b="b" l="l" r="r" t="t"/>
              <a:pathLst>
                <a:path extrusionOk="0" h="3246" w="395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
            <p:cNvSpPr/>
            <p:nvPr/>
          </p:nvSpPr>
          <p:spPr>
            <a:xfrm>
              <a:off x="6817217" y="4138304"/>
              <a:ext cx="230459" cy="157083"/>
            </a:xfrm>
            <a:custGeom>
              <a:rect b="b" l="l" r="r" t="t"/>
              <a:pathLst>
                <a:path extrusionOk="0" h="4577" w="6715">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
            <p:cNvSpPr/>
            <p:nvPr/>
          </p:nvSpPr>
          <p:spPr>
            <a:xfrm>
              <a:off x="6934934" y="4256055"/>
              <a:ext cx="114286" cy="15890"/>
            </a:xfrm>
            <a:custGeom>
              <a:rect b="b" l="l" r="r" t="t"/>
              <a:pathLst>
                <a:path extrusionOk="0" h="463" w="333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
            <p:cNvSpPr/>
            <p:nvPr/>
          </p:nvSpPr>
          <p:spPr>
            <a:xfrm>
              <a:off x="6935346" y="4234365"/>
              <a:ext cx="107696" cy="29858"/>
            </a:xfrm>
            <a:custGeom>
              <a:rect b="b" l="l" r="r" t="t"/>
              <a:pathLst>
                <a:path extrusionOk="0" h="870" w="3138">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
            <p:cNvSpPr/>
            <p:nvPr/>
          </p:nvSpPr>
          <p:spPr>
            <a:xfrm>
              <a:off x="6976393" y="4232031"/>
              <a:ext cx="63526" cy="27936"/>
            </a:xfrm>
            <a:custGeom>
              <a:rect b="b" l="l" r="r" t="t"/>
              <a:pathLst>
                <a:path extrusionOk="0" h="814" w="1851">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
            <p:cNvSpPr/>
            <p:nvPr/>
          </p:nvSpPr>
          <p:spPr>
            <a:xfrm>
              <a:off x="6989160" y="4218098"/>
              <a:ext cx="36825" cy="33325"/>
            </a:xfrm>
            <a:custGeom>
              <a:rect b="b" l="l" r="r" t="t"/>
              <a:pathLst>
                <a:path extrusionOk="0" h="971" w="1073">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
            <p:cNvSpPr/>
            <p:nvPr/>
          </p:nvSpPr>
          <p:spPr>
            <a:xfrm>
              <a:off x="6984115" y="4025631"/>
              <a:ext cx="151077" cy="242848"/>
            </a:xfrm>
            <a:custGeom>
              <a:rect b="b" l="l" r="r" t="t"/>
              <a:pathLst>
                <a:path extrusionOk="0" h="7076" w="4402">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
            <p:cNvSpPr/>
            <p:nvPr/>
          </p:nvSpPr>
          <p:spPr>
            <a:xfrm>
              <a:off x="7003060" y="4127355"/>
              <a:ext cx="104642" cy="141124"/>
            </a:xfrm>
            <a:custGeom>
              <a:rect b="b" l="l" r="r" t="t"/>
              <a:pathLst>
                <a:path extrusionOk="0" h="4112" w="3049">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
            <p:cNvSpPr/>
            <p:nvPr/>
          </p:nvSpPr>
          <p:spPr>
            <a:xfrm>
              <a:off x="6960880" y="4025631"/>
              <a:ext cx="86795" cy="244393"/>
            </a:xfrm>
            <a:custGeom>
              <a:rect b="b" l="l" r="r" t="t"/>
              <a:pathLst>
                <a:path extrusionOk="0" h="7121" w="2529">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
            <p:cNvSpPr/>
            <p:nvPr/>
          </p:nvSpPr>
          <p:spPr>
            <a:xfrm>
              <a:off x="7020529" y="4119393"/>
              <a:ext cx="24985" cy="139511"/>
            </a:xfrm>
            <a:custGeom>
              <a:rect b="b" l="l" r="r" t="t"/>
              <a:pathLst>
                <a:path extrusionOk="0" h="4065" w="728">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
            <p:cNvSpPr/>
            <p:nvPr/>
          </p:nvSpPr>
          <p:spPr>
            <a:xfrm>
              <a:off x="7045719" y="4171251"/>
              <a:ext cx="9301" cy="80172"/>
            </a:xfrm>
            <a:custGeom>
              <a:rect b="b" l="l" r="r" t="t"/>
              <a:pathLst>
                <a:path extrusionOk="0" h="2336" w="271">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
            <p:cNvSpPr/>
            <p:nvPr/>
          </p:nvSpPr>
          <p:spPr>
            <a:xfrm>
              <a:off x="7049186" y="4170839"/>
              <a:ext cx="19803" cy="77872"/>
            </a:xfrm>
            <a:custGeom>
              <a:rect b="b" l="l" r="r" t="t"/>
              <a:pathLst>
                <a:path extrusionOk="0" h="2269" w="577">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
            <p:cNvSpPr/>
            <p:nvPr/>
          </p:nvSpPr>
          <p:spPr>
            <a:xfrm>
              <a:off x="7043386" y="4181409"/>
              <a:ext cx="237803" cy="136868"/>
            </a:xfrm>
            <a:custGeom>
              <a:rect b="b" l="l" r="r" t="t"/>
              <a:pathLst>
                <a:path extrusionOk="0" h="3988" w="6929">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
            <p:cNvSpPr/>
            <p:nvPr/>
          </p:nvSpPr>
          <p:spPr>
            <a:xfrm>
              <a:off x="7029829" y="4276956"/>
              <a:ext cx="3912" cy="3123"/>
            </a:xfrm>
            <a:custGeom>
              <a:rect b="b" l="l" r="r" t="t"/>
              <a:pathLst>
                <a:path extrusionOk="0" h="91" w="114">
                  <a:moveTo>
                    <a:pt x="113" y="1"/>
                  </a:moveTo>
                  <a:lnTo>
                    <a:pt x="0" y="68"/>
                  </a:lnTo>
                  <a:lnTo>
                    <a:pt x="113" y="91"/>
                  </a:lnTo>
                  <a:cubicBezTo>
                    <a:pt x="113" y="57"/>
                    <a:pt x="113" y="23"/>
                    <a:pt x="11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
            <p:cNvSpPr/>
            <p:nvPr/>
          </p:nvSpPr>
          <p:spPr>
            <a:xfrm>
              <a:off x="7043763" y="4192220"/>
              <a:ext cx="148743" cy="107147"/>
            </a:xfrm>
            <a:custGeom>
              <a:rect b="b" l="l" r="r" t="t"/>
              <a:pathLst>
                <a:path extrusionOk="0" h="3122" w="4334">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
            <p:cNvSpPr/>
            <p:nvPr/>
          </p:nvSpPr>
          <p:spPr>
            <a:xfrm>
              <a:off x="7046097" y="4147467"/>
              <a:ext cx="250193" cy="110922"/>
            </a:xfrm>
            <a:custGeom>
              <a:rect b="b" l="l" r="r" t="t"/>
              <a:pathLst>
                <a:path extrusionOk="0" h="3232" w="729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
            <p:cNvSpPr/>
            <p:nvPr/>
          </p:nvSpPr>
          <p:spPr>
            <a:xfrm>
              <a:off x="7058864" y="4217789"/>
              <a:ext cx="110407" cy="38679"/>
            </a:xfrm>
            <a:custGeom>
              <a:rect b="b" l="l" r="r" t="t"/>
              <a:pathLst>
                <a:path extrusionOk="0" h="1127" w="3217">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
            <p:cNvSpPr/>
            <p:nvPr/>
          </p:nvSpPr>
          <p:spPr>
            <a:xfrm>
              <a:off x="7047264" y="4238998"/>
              <a:ext cx="149498" cy="23269"/>
            </a:xfrm>
            <a:custGeom>
              <a:rect b="b" l="l" r="r" t="t"/>
              <a:pathLst>
                <a:path extrusionOk="0" h="678" w="4356">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
            <p:cNvSpPr/>
            <p:nvPr/>
          </p:nvSpPr>
          <p:spPr>
            <a:xfrm>
              <a:off x="7047641" y="4254511"/>
              <a:ext cx="106529" cy="8923"/>
            </a:xfrm>
            <a:custGeom>
              <a:rect b="b" l="l" r="r" t="t"/>
              <a:pathLst>
                <a:path extrusionOk="0" h="260" w="3104">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
            <p:cNvSpPr/>
            <p:nvPr/>
          </p:nvSpPr>
          <p:spPr>
            <a:xfrm>
              <a:off x="7047641" y="4262096"/>
              <a:ext cx="85628" cy="14140"/>
            </a:xfrm>
            <a:custGeom>
              <a:rect b="b" l="l" r="r" t="t"/>
              <a:pathLst>
                <a:path extrusionOk="0" h="412" w="2495">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
            <p:cNvSpPr/>
            <p:nvPr/>
          </p:nvSpPr>
          <p:spPr>
            <a:xfrm>
              <a:off x="5804880" y="3940792"/>
              <a:ext cx="24058" cy="64728"/>
            </a:xfrm>
            <a:custGeom>
              <a:rect b="b" l="l" r="r" t="t"/>
              <a:pathLst>
                <a:path extrusionOk="0" h="1886" w="701">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
            <p:cNvSpPr/>
            <p:nvPr/>
          </p:nvSpPr>
          <p:spPr>
            <a:xfrm>
              <a:off x="5757244" y="3866077"/>
              <a:ext cx="24058" cy="64693"/>
            </a:xfrm>
            <a:custGeom>
              <a:rect b="b" l="l" r="r" t="t"/>
              <a:pathLst>
                <a:path extrusionOk="0" h="1885" w="701">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
            <p:cNvSpPr/>
            <p:nvPr/>
          </p:nvSpPr>
          <p:spPr>
            <a:xfrm>
              <a:off x="5738642" y="3965193"/>
              <a:ext cx="24058" cy="64728"/>
            </a:xfrm>
            <a:custGeom>
              <a:rect b="b" l="l" r="r" t="t"/>
              <a:pathLst>
                <a:path extrusionOk="0" h="1886" w="701">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
            <p:cNvSpPr/>
            <p:nvPr/>
          </p:nvSpPr>
          <p:spPr>
            <a:xfrm>
              <a:off x="5695296" y="3899745"/>
              <a:ext cx="24024" cy="64728"/>
            </a:xfrm>
            <a:custGeom>
              <a:rect b="b" l="l" r="r" t="t"/>
              <a:pathLst>
                <a:path extrusionOk="0" h="1886" w="70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
            <p:cNvSpPr/>
            <p:nvPr/>
          </p:nvSpPr>
          <p:spPr>
            <a:xfrm>
              <a:off x="5674361" y="3997729"/>
              <a:ext cx="24058" cy="64728"/>
            </a:xfrm>
            <a:custGeom>
              <a:rect b="b" l="l" r="r" t="t"/>
              <a:pathLst>
                <a:path extrusionOk="0" h="1886" w="701">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
            <p:cNvSpPr/>
            <p:nvPr/>
          </p:nvSpPr>
          <p:spPr>
            <a:xfrm>
              <a:off x="5707274" y="3809518"/>
              <a:ext cx="24058" cy="64728"/>
            </a:xfrm>
            <a:custGeom>
              <a:rect b="b" l="l" r="r" t="t"/>
              <a:pathLst>
                <a:path extrusionOk="0" h="1886" w="701">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
            <p:cNvSpPr/>
            <p:nvPr/>
          </p:nvSpPr>
          <p:spPr>
            <a:xfrm>
              <a:off x="5907497" y="3965983"/>
              <a:ext cx="24058" cy="64693"/>
            </a:xfrm>
            <a:custGeom>
              <a:rect b="b" l="l" r="r" t="t"/>
              <a:pathLst>
                <a:path extrusionOk="0" h="1885" w="701">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
            <p:cNvSpPr/>
            <p:nvPr/>
          </p:nvSpPr>
          <p:spPr>
            <a:xfrm>
              <a:off x="5859860" y="3891234"/>
              <a:ext cx="23681" cy="64728"/>
            </a:xfrm>
            <a:custGeom>
              <a:rect b="b" l="l" r="r" t="t"/>
              <a:pathLst>
                <a:path extrusionOk="0" h="1886" w="69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
            <p:cNvSpPr/>
            <p:nvPr/>
          </p:nvSpPr>
          <p:spPr>
            <a:xfrm>
              <a:off x="5847883" y="3997729"/>
              <a:ext cx="24024" cy="64728"/>
            </a:xfrm>
            <a:custGeom>
              <a:rect b="b" l="l" r="r" t="t"/>
              <a:pathLst>
                <a:path extrusionOk="0" h="1886" w="70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
            <p:cNvSpPr/>
            <p:nvPr/>
          </p:nvSpPr>
          <p:spPr>
            <a:xfrm>
              <a:off x="3651643" y="3855575"/>
              <a:ext cx="1687377" cy="1471298"/>
            </a:xfrm>
            <a:custGeom>
              <a:rect b="b" l="l" r="r" t="t"/>
              <a:pathLst>
                <a:path extrusionOk="0" h="42870" w="49166">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
            <p:cNvSpPr/>
            <p:nvPr/>
          </p:nvSpPr>
          <p:spPr>
            <a:xfrm>
              <a:off x="5124829" y="4143349"/>
              <a:ext cx="493796" cy="779991"/>
            </a:xfrm>
            <a:custGeom>
              <a:rect b="b" l="l" r="r" t="t"/>
              <a:pathLst>
                <a:path extrusionOk="0" h="22727" w="14388">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
            <p:cNvSpPr/>
            <p:nvPr/>
          </p:nvSpPr>
          <p:spPr>
            <a:xfrm>
              <a:off x="5245258" y="4162705"/>
              <a:ext cx="265328" cy="911299"/>
            </a:xfrm>
            <a:custGeom>
              <a:rect b="b" l="l" r="r" t="t"/>
              <a:pathLst>
                <a:path extrusionOk="0" h="26553" w="7731">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
            <p:cNvSpPr/>
            <p:nvPr/>
          </p:nvSpPr>
          <p:spPr>
            <a:xfrm>
              <a:off x="4911050" y="4222731"/>
              <a:ext cx="478318" cy="584435"/>
            </a:xfrm>
            <a:custGeom>
              <a:rect b="b" l="l" r="r" t="t"/>
              <a:pathLst>
                <a:path extrusionOk="0" h="17029" w="13937">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
            <p:cNvSpPr/>
            <p:nvPr/>
          </p:nvSpPr>
          <p:spPr>
            <a:xfrm>
              <a:off x="4978420" y="4352460"/>
              <a:ext cx="337366" cy="447739"/>
            </a:xfrm>
            <a:custGeom>
              <a:rect b="b" l="l" r="r" t="t"/>
              <a:pathLst>
                <a:path extrusionOk="0" h="13046" w="983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
            <p:cNvSpPr/>
            <p:nvPr/>
          </p:nvSpPr>
          <p:spPr>
            <a:xfrm>
              <a:off x="5103928" y="4836578"/>
              <a:ext cx="228125" cy="287224"/>
            </a:xfrm>
            <a:custGeom>
              <a:rect b="b" l="l" r="r" t="t"/>
              <a:pathLst>
                <a:path extrusionOk="0" h="8369" w="6647">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
            <p:cNvSpPr/>
            <p:nvPr/>
          </p:nvSpPr>
          <p:spPr>
            <a:xfrm>
              <a:off x="5133546" y="4836647"/>
              <a:ext cx="201767" cy="191677"/>
            </a:xfrm>
            <a:custGeom>
              <a:rect b="b" l="l" r="r" t="t"/>
              <a:pathLst>
                <a:path extrusionOk="0" h="5585" w="5879">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
            <p:cNvSpPr/>
            <p:nvPr/>
          </p:nvSpPr>
          <p:spPr>
            <a:xfrm>
              <a:off x="5169376" y="4854768"/>
              <a:ext cx="176611" cy="282831"/>
            </a:xfrm>
            <a:custGeom>
              <a:rect b="b" l="l" r="r" t="t"/>
              <a:pathLst>
                <a:path extrusionOk="0" h="8241" w="5146">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
            <p:cNvSpPr/>
            <p:nvPr/>
          </p:nvSpPr>
          <p:spPr>
            <a:xfrm>
              <a:off x="5268115" y="4858269"/>
              <a:ext cx="41870" cy="160755"/>
            </a:xfrm>
            <a:custGeom>
              <a:rect b="b" l="l" r="r" t="t"/>
              <a:pathLst>
                <a:path extrusionOk="0" h="4684" w="122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
            <p:cNvSpPr/>
            <p:nvPr/>
          </p:nvSpPr>
          <p:spPr>
            <a:xfrm>
              <a:off x="5260359" y="4895815"/>
              <a:ext cx="34526" cy="84084"/>
            </a:xfrm>
            <a:custGeom>
              <a:rect b="b" l="l" r="r" t="t"/>
              <a:pathLst>
                <a:path extrusionOk="0" h="2450" w="1006">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
            <p:cNvSpPr/>
            <p:nvPr/>
          </p:nvSpPr>
          <p:spPr>
            <a:xfrm>
              <a:off x="5253804" y="4893481"/>
              <a:ext cx="35658" cy="67439"/>
            </a:xfrm>
            <a:custGeom>
              <a:rect b="b" l="l" r="r" t="t"/>
              <a:pathLst>
                <a:path extrusionOk="0" h="1965" w="1039">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
            <p:cNvSpPr/>
            <p:nvPr/>
          </p:nvSpPr>
          <p:spPr>
            <a:xfrm>
              <a:off x="4983465" y="4696347"/>
              <a:ext cx="335032" cy="203003"/>
            </a:xfrm>
            <a:custGeom>
              <a:rect b="b" l="l" r="r" t="t"/>
              <a:pathLst>
                <a:path extrusionOk="0" h="5915" w="9762">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
            <p:cNvSpPr/>
            <p:nvPr/>
          </p:nvSpPr>
          <p:spPr>
            <a:xfrm>
              <a:off x="5122118" y="4742747"/>
              <a:ext cx="194045" cy="164667"/>
            </a:xfrm>
            <a:custGeom>
              <a:rect b="b" l="l" r="r" t="t"/>
              <a:pathLst>
                <a:path extrusionOk="0" h="4798" w="5654">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
            <p:cNvSpPr/>
            <p:nvPr/>
          </p:nvSpPr>
          <p:spPr>
            <a:xfrm>
              <a:off x="4979999" y="4779641"/>
              <a:ext cx="336954" cy="159828"/>
            </a:xfrm>
            <a:custGeom>
              <a:rect b="b" l="l" r="r" t="t"/>
              <a:pathLst>
                <a:path extrusionOk="0" h="4657" w="9818">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
            <p:cNvSpPr/>
            <p:nvPr/>
          </p:nvSpPr>
          <p:spPr>
            <a:xfrm>
              <a:off x="5197622" y="4848556"/>
              <a:ext cx="135976" cy="35281"/>
            </a:xfrm>
            <a:custGeom>
              <a:rect b="b" l="l" r="r" t="t"/>
              <a:pathLst>
                <a:path extrusionOk="0" h="1028" w="3962">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
            <p:cNvSpPr/>
            <p:nvPr/>
          </p:nvSpPr>
          <p:spPr>
            <a:xfrm>
              <a:off x="5214301" y="4852057"/>
              <a:ext cx="106529" cy="12046"/>
            </a:xfrm>
            <a:custGeom>
              <a:rect b="b" l="l" r="r" t="t"/>
              <a:pathLst>
                <a:path extrusionOk="0" h="351" w="3104">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
            <p:cNvSpPr/>
            <p:nvPr/>
          </p:nvSpPr>
          <p:spPr>
            <a:xfrm>
              <a:off x="5236369" y="4839290"/>
              <a:ext cx="92184" cy="14346"/>
            </a:xfrm>
            <a:custGeom>
              <a:rect b="b" l="l" r="r" t="t"/>
              <a:pathLst>
                <a:path extrusionOk="0" h="418" w="2686">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
            <p:cNvSpPr/>
            <p:nvPr/>
          </p:nvSpPr>
          <p:spPr>
            <a:xfrm>
              <a:off x="5220479" y="4556973"/>
              <a:ext cx="189790" cy="307885"/>
            </a:xfrm>
            <a:custGeom>
              <a:rect b="b" l="l" r="r" t="t"/>
              <a:pathLst>
                <a:path extrusionOk="0" h="8971" w="553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
            <p:cNvSpPr/>
            <p:nvPr/>
          </p:nvSpPr>
          <p:spPr>
            <a:xfrm>
              <a:off x="5237810" y="4705853"/>
              <a:ext cx="152724" cy="171806"/>
            </a:xfrm>
            <a:custGeom>
              <a:rect b="b" l="l" r="r" t="t"/>
              <a:pathLst>
                <a:path extrusionOk="0" h="5006" w="445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
            <p:cNvSpPr/>
            <p:nvPr/>
          </p:nvSpPr>
          <p:spPr>
            <a:xfrm>
              <a:off x="5177510" y="4555257"/>
              <a:ext cx="140197" cy="310768"/>
            </a:xfrm>
            <a:custGeom>
              <a:rect b="b" l="l" r="r" t="t"/>
              <a:pathLst>
                <a:path extrusionOk="0" h="9055" w="4085">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
            <p:cNvSpPr/>
            <p:nvPr/>
          </p:nvSpPr>
          <p:spPr>
            <a:xfrm>
              <a:off x="5248759" y="4736261"/>
              <a:ext cx="69361" cy="131720"/>
            </a:xfrm>
            <a:custGeom>
              <a:rect b="b" l="l" r="r" t="t"/>
              <a:pathLst>
                <a:path extrusionOk="0" h="3838" w="2021">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
            <p:cNvSpPr/>
            <p:nvPr/>
          </p:nvSpPr>
          <p:spPr>
            <a:xfrm>
              <a:off x="5272371" y="4721949"/>
              <a:ext cx="44204" cy="137108"/>
            </a:xfrm>
            <a:custGeom>
              <a:rect b="b" l="l" r="r" t="t"/>
              <a:pathLst>
                <a:path extrusionOk="0" h="3995" w="1288">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
            <p:cNvSpPr/>
            <p:nvPr/>
          </p:nvSpPr>
          <p:spPr>
            <a:xfrm>
              <a:off x="5289805" y="4766085"/>
              <a:ext cx="25603" cy="89095"/>
            </a:xfrm>
            <a:custGeom>
              <a:rect b="b" l="l" r="r" t="t"/>
              <a:pathLst>
                <a:path extrusionOk="0" h="2596" w="746">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
            <p:cNvSpPr/>
            <p:nvPr/>
          </p:nvSpPr>
          <p:spPr>
            <a:xfrm>
              <a:off x="5313829" y="4770341"/>
              <a:ext cx="13179" cy="63561"/>
            </a:xfrm>
            <a:custGeom>
              <a:rect b="b" l="l" r="r" t="t"/>
              <a:pathLst>
                <a:path extrusionOk="0" h="1852" w="384">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
            <p:cNvSpPr/>
            <p:nvPr/>
          </p:nvSpPr>
          <p:spPr>
            <a:xfrm>
              <a:off x="5311495" y="4685913"/>
              <a:ext cx="288151" cy="198267"/>
            </a:xfrm>
            <a:custGeom>
              <a:rect b="b" l="l" r="r" t="t"/>
              <a:pathLst>
                <a:path extrusionOk="0" h="5777" w="8396">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
            <p:cNvSpPr/>
            <p:nvPr/>
          </p:nvSpPr>
          <p:spPr>
            <a:xfrm>
              <a:off x="5311495" y="4755549"/>
              <a:ext cx="183612" cy="129798"/>
            </a:xfrm>
            <a:custGeom>
              <a:rect b="b" l="l" r="r" t="t"/>
              <a:pathLst>
                <a:path extrusionOk="0" h="3782" w="535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
            <p:cNvSpPr/>
            <p:nvPr/>
          </p:nvSpPr>
          <p:spPr>
            <a:xfrm>
              <a:off x="5309162" y="4656570"/>
              <a:ext cx="264950" cy="212956"/>
            </a:xfrm>
            <a:custGeom>
              <a:rect b="b" l="l" r="r" t="t"/>
              <a:pathLst>
                <a:path extrusionOk="0" h="6205" w="772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
            <p:cNvSpPr/>
            <p:nvPr/>
          </p:nvSpPr>
          <p:spPr>
            <a:xfrm>
              <a:off x="5318840" y="4747484"/>
              <a:ext cx="149155" cy="112741"/>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
            <p:cNvSpPr/>
            <p:nvPr/>
          </p:nvSpPr>
          <p:spPr>
            <a:xfrm>
              <a:off x="5329685" y="4811010"/>
              <a:ext cx="94140" cy="45337"/>
            </a:xfrm>
            <a:custGeom>
              <a:rect b="b" l="l" r="r" t="t"/>
              <a:pathLst>
                <a:path extrusionOk="0" h="1321" w="2743">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
            <p:cNvSpPr/>
            <p:nvPr/>
          </p:nvSpPr>
          <p:spPr>
            <a:xfrm>
              <a:off x="5334353" y="4826900"/>
              <a:ext cx="99940" cy="30991"/>
            </a:xfrm>
            <a:custGeom>
              <a:rect b="b" l="l" r="r" t="t"/>
              <a:pathLst>
                <a:path extrusionOk="0" h="903" w="2912">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
            <p:cNvSpPr/>
            <p:nvPr/>
          </p:nvSpPr>
          <p:spPr>
            <a:xfrm>
              <a:off x="5310329" y="4860980"/>
              <a:ext cx="227370" cy="252424"/>
            </a:xfrm>
            <a:custGeom>
              <a:rect b="b" l="l" r="r" t="t"/>
              <a:pathLst>
                <a:path extrusionOk="0" h="7355" w="6625">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
            <p:cNvSpPr/>
            <p:nvPr/>
          </p:nvSpPr>
          <p:spPr>
            <a:xfrm>
              <a:off x="5287094" y="4857479"/>
              <a:ext cx="5457" cy="4668"/>
            </a:xfrm>
            <a:custGeom>
              <a:rect b="b" l="l" r="r" t="t"/>
              <a:pathLst>
                <a:path extrusionOk="0" h="136" w="159">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
            <p:cNvSpPr/>
            <p:nvPr/>
          </p:nvSpPr>
          <p:spPr>
            <a:xfrm>
              <a:off x="5310329" y="4860980"/>
              <a:ext cx="166967" cy="163844"/>
            </a:xfrm>
            <a:custGeom>
              <a:rect b="b" l="l" r="r" t="t"/>
              <a:pathLst>
                <a:path extrusionOk="0" h="4774" w="4865">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
            <p:cNvSpPr/>
            <p:nvPr/>
          </p:nvSpPr>
          <p:spPr>
            <a:xfrm>
              <a:off x="5321551" y="4857548"/>
              <a:ext cx="253316" cy="253625"/>
            </a:xfrm>
            <a:custGeom>
              <a:rect b="b" l="l" r="r" t="t"/>
              <a:pathLst>
                <a:path extrusionOk="0" h="7390" w="7381">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
            <p:cNvSpPr/>
            <p:nvPr/>
          </p:nvSpPr>
          <p:spPr>
            <a:xfrm>
              <a:off x="5332396" y="4873369"/>
              <a:ext cx="116208" cy="96439"/>
            </a:xfrm>
            <a:custGeom>
              <a:rect b="b" l="l" r="r" t="t"/>
              <a:pathLst>
                <a:path extrusionOk="0" h="2810" w="3386">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
            <p:cNvSpPr/>
            <p:nvPr/>
          </p:nvSpPr>
          <p:spPr>
            <a:xfrm>
              <a:off x="5317673" y="4864824"/>
              <a:ext cx="116619" cy="156122"/>
            </a:xfrm>
            <a:custGeom>
              <a:rect b="b" l="l" r="r" t="t"/>
              <a:pathLst>
                <a:path extrusionOk="0" h="4549" w="3398">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
            <p:cNvSpPr/>
            <p:nvPr/>
          </p:nvSpPr>
          <p:spPr>
            <a:xfrm>
              <a:off x="5316541" y="4865991"/>
              <a:ext cx="74371" cy="116997"/>
            </a:xfrm>
            <a:custGeom>
              <a:rect b="b" l="l" r="r" t="t"/>
              <a:pathLst>
                <a:path extrusionOk="0" h="3409" w="2167">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
            <p:cNvSpPr/>
            <p:nvPr/>
          </p:nvSpPr>
          <p:spPr>
            <a:xfrm>
              <a:off x="5316541" y="4865991"/>
              <a:ext cx="44170" cy="103440"/>
            </a:xfrm>
            <a:custGeom>
              <a:rect b="b" l="l" r="r" t="t"/>
              <a:pathLst>
                <a:path extrusionOk="0" h="3014" w="1287">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
            <p:cNvSpPr/>
            <p:nvPr/>
          </p:nvSpPr>
          <p:spPr>
            <a:xfrm>
              <a:off x="6069007" y="1336007"/>
              <a:ext cx="887652" cy="1003757"/>
            </a:xfrm>
            <a:custGeom>
              <a:rect b="b" l="l" r="r" t="t"/>
              <a:pathLst>
                <a:path extrusionOk="0" h="29247" w="25864">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
            <p:cNvSpPr/>
            <p:nvPr/>
          </p:nvSpPr>
          <p:spPr>
            <a:xfrm>
              <a:off x="5838170" y="1213656"/>
              <a:ext cx="1056129" cy="1051496"/>
            </a:xfrm>
            <a:custGeom>
              <a:rect b="b" l="l" r="r" t="t"/>
              <a:pathLst>
                <a:path extrusionOk="0" h="30638" w="30773">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
            <p:cNvSpPr/>
            <p:nvPr/>
          </p:nvSpPr>
          <p:spPr>
            <a:xfrm>
              <a:off x="5897818" y="1252678"/>
              <a:ext cx="962401" cy="972114"/>
            </a:xfrm>
            <a:custGeom>
              <a:rect b="b" l="l" r="r" t="t"/>
              <a:pathLst>
                <a:path extrusionOk="0" h="28325" w="28042">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
            <p:cNvSpPr/>
            <p:nvPr/>
          </p:nvSpPr>
          <p:spPr>
            <a:xfrm>
              <a:off x="6061628" y="1404063"/>
              <a:ext cx="623183" cy="679021"/>
            </a:xfrm>
            <a:custGeom>
              <a:rect b="b" l="l" r="r" t="t"/>
              <a:pathLst>
                <a:path extrusionOk="0" h="19785" w="18158">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
            <p:cNvSpPr/>
            <p:nvPr/>
          </p:nvSpPr>
          <p:spPr>
            <a:xfrm>
              <a:off x="6184390" y="1546663"/>
              <a:ext cx="518987" cy="571565"/>
            </a:xfrm>
            <a:custGeom>
              <a:rect b="b" l="l" r="r" t="t"/>
              <a:pathLst>
                <a:path extrusionOk="0" h="16654" w="15122">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
            <p:cNvSpPr/>
            <p:nvPr/>
          </p:nvSpPr>
          <p:spPr>
            <a:xfrm>
              <a:off x="6712266" y="2008336"/>
              <a:ext cx="96062" cy="148743"/>
            </a:xfrm>
            <a:custGeom>
              <a:rect b="b" l="l" r="r" t="t"/>
              <a:pathLst>
                <a:path extrusionOk="0" h="4334" w="2799">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
            <p:cNvSpPr/>
            <p:nvPr/>
          </p:nvSpPr>
          <p:spPr>
            <a:xfrm>
              <a:off x="6807127" y="2053226"/>
              <a:ext cx="25225" cy="46915"/>
            </a:xfrm>
            <a:custGeom>
              <a:rect b="b" l="l" r="r" t="t"/>
              <a:pathLst>
                <a:path extrusionOk="0" h="1367" w="735">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
            <p:cNvSpPr/>
            <p:nvPr/>
          </p:nvSpPr>
          <p:spPr>
            <a:xfrm>
              <a:off x="6786226" y="1941309"/>
              <a:ext cx="53093" cy="96474"/>
            </a:xfrm>
            <a:custGeom>
              <a:rect b="b" l="l" r="r" t="t"/>
              <a:pathLst>
                <a:path extrusionOk="0" h="2811" w="1547">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
            <p:cNvSpPr/>
            <p:nvPr/>
          </p:nvSpPr>
          <p:spPr>
            <a:xfrm>
              <a:off x="6826518" y="1904518"/>
              <a:ext cx="41836" cy="79828"/>
            </a:xfrm>
            <a:custGeom>
              <a:rect b="b" l="l" r="r" t="t"/>
              <a:pathLst>
                <a:path extrusionOk="0" h="2326" w="1219">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
            <p:cNvSpPr/>
            <p:nvPr/>
          </p:nvSpPr>
          <p:spPr>
            <a:xfrm>
              <a:off x="6838118" y="1806157"/>
              <a:ext cx="59682" cy="168134"/>
            </a:xfrm>
            <a:custGeom>
              <a:rect b="b" l="l" r="r" t="t"/>
              <a:pathLst>
                <a:path extrusionOk="0" h="4899" w="1739">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
            <p:cNvSpPr/>
            <p:nvPr/>
          </p:nvSpPr>
          <p:spPr>
            <a:xfrm>
              <a:off x="6886921" y="1804990"/>
              <a:ext cx="41081" cy="180523"/>
            </a:xfrm>
            <a:custGeom>
              <a:rect b="b" l="l" r="r" t="t"/>
              <a:pathLst>
                <a:path extrusionOk="0" h="5260" w="1197">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
            <p:cNvSpPr/>
            <p:nvPr/>
          </p:nvSpPr>
          <p:spPr>
            <a:xfrm>
              <a:off x="6887710" y="1706629"/>
              <a:ext cx="36414" cy="114286"/>
            </a:xfrm>
            <a:custGeom>
              <a:rect b="b" l="l" r="r" t="t"/>
              <a:pathLst>
                <a:path extrusionOk="0" h="3330" w="1061">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
            <p:cNvSpPr/>
            <p:nvPr/>
          </p:nvSpPr>
          <p:spPr>
            <a:xfrm>
              <a:off x="6891554" y="1632291"/>
              <a:ext cx="63561" cy="208769"/>
            </a:xfrm>
            <a:custGeom>
              <a:rect b="b" l="l" r="r" t="t"/>
              <a:pathLst>
                <a:path extrusionOk="0" h="6083" w="1852">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
            <p:cNvSpPr/>
            <p:nvPr/>
          </p:nvSpPr>
          <p:spPr>
            <a:xfrm>
              <a:off x="6848585" y="1500606"/>
              <a:ext cx="83295" cy="140609"/>
            </a:xfrm>
            <a:custGeom>
              <a:rect b="b" l="l" r="r" t="t"/>
              <a:pathLst>
                <a:path extrusionOk="0" h="4097" w="2427">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
            <p:cNvSpPr/>
            <p:nvPr/>
          </p:nvSpPr>
          <p:spPr>
            <a:xfrm>
              <a:off x="6885376" y="1485882"/>
              <a:ext cx="27147" cy="40326"/>
            </a:xfrm>
            <a:custGeom>
              <a:rect b="b" l="l" r="r" t="t"/>
              <a:pathLst>
                <a:path extrusionOk="0" h="1175" w="791">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
            <p:cNvSpPr/>
            <p:nvPr/>
          </p:nvSpPr>
          <p:spPr>
            <a:xfrm>
              <a:off x="6690199" y="2062939"/>
              <a:ext cx="61982" cy="77460"/>
            </a:xfrm>
            <a:custGeom>
              <a:rect b="b" l="l" r="r" t="t"/>
              <a:pathLst>
                <a:path extrusionOk="0" h="2257" w="1806">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
            <p:cNvSpPr/>
            <p:nvPr/>
          </p:nvSpPr>
          <p:spPr>
            <a:xfrm>
              <a:off x="6659208" y="2116753"/>
              <a:ext cx="57726" cy="56971"/>
            </a:xfrm>
            <a:custGeom>
              <a:rect b="b" l="l" r="r" t="t"/>
              <a:pathLst>
                <a:path extrusionOk="0" h="1660" w="1682">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
            <p:cNvSpPr/>
            <p:nvPr/>
          </p:nvSpPr>
          <p:spPr>
            <a:xfrm>
              <a:off x="6618161" y="2205813"/>
              <a:ext cx="69361" cy="38541"/>
            </a:xfrm>
            <a:custGeom>
              <a:rect b="b" l="l" r="r" t="t"/>
              <a:pathLst>
                <a:path extrusionOk="0" h="1123" w="2021">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
            <p:cNvSpPr/>
            <p:nvPr/>
          </p:nvSpPr>
          <p:spPr>
            <a:xfrm>
              <a:off x="6609649" y="2237971"/>
              <a:ext cx="72038" cy="28897"/>
            </a:xfrm>
            <a:custGeom>
              <a:rect b="b" l="l" r="r" t="t"/>
              <a:pathLst>
                <a:path extrusionOk="0" h="842" w="2099">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
            <p:cNvSpPr/>
            <p:nvPr/>
          </p:nvSpPr>
          <p:spPr>
            <a:xfrm>
              <a:off x="6542245" y="2227915"/>
              <a:ext cx="47670" cy="20077"/>
            </a:xfrm>
            <a:custGeom>
              <a:rect b="b" l="l" r="r" t="t"/>
              <a:pathLst>
                <a:path extrusionOk="0" h="585" w="1389">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
            <p:cNvSpPr/>
            <p:nvPr/>
          </p:nvSpPr>
          <p:spPr>
            <a:xfrm>
              <a:off x="6485308" y="2243393"/>
              <a:ext cx="106529" cy="47053"/>
            </a:xfrm>
            <a:custGeom>
              <a:rect b="b" l="l" r="r" t="t"/>
              <a:pathLst>
                <a:path extrusionOk="0" h="1371" w="3104">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
            <p:cNvSpPr/>
            <p:nvPr/>
          </p:nvSpPr>
          <p:spPr>
            <a:xfrm>
              <a:off x="6332721" y="2255783"/>
              <a:ext cx="79828" cy="48837"/>
            </a:xfrm>
            <a:custGeom>
              <a:rect b="b" l="l" r="r" t="t"/>
              <a:pathLst>
                <a:path extrusionOk="0" h="1423" w="2326">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
            <p:cNvSpPr/>
            <p:nvPr/>
          </p:nvSpPr>
          <p:spPr>
            <a:xfrm>
              <a:off x="6282786" y="2262372"/>
              <a:ext cx="103440" cy="56971"/>
            </a:xfrm>
            <a:custGeom>
              <a:rect b="b" l="l" r="r" t="t"/>
              <a:pathLst>
                <a:path extrusionOk="0" h="1660" w="3014">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
            <p:cNvSpPr/>
            <p:nvPr/>
          </p:nvSpPr>
          <p:spPr>
            <a:xfrm>
              <a:off x="6435750" y="2284680"/>
              <a:ext cx="54637" cy="24196"/>
            </a:xfrm>
            <a:custGeom>
              <a:rect b="b" l="l" r="r" t="t"/>
              <a:pathLst>
                <a:path extrusionOk="0" h="705" w="1592">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
            <p:cNvSpPr/>
            <p:nvPr/>
          </p:nvSpPr>
          <p:spPr>
            <a:xfrm>
              <a:off x="6219637" y="2272428"/>
              <a:ext cx="86418" cy="52716"/>
            </a:xfrm>
            <a:custGeom>
              <a:rect b="b" l="l" r="r" t="t"/>
              <a:pathLst>
                <a:path extrusionOk="0" h="1536" w="2518">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
            <p:cNvSpPr/>
            <p:nvPr/>
          </p:nvSpPr>
          <p:spPr>
            <a:xfrm>
              <a:off x="6126321" y="2248438"/>
              <a:ext cx="194045" cy="113874"/>
            </a:xfrm>
            <a:custGeom>
              <a:rect b="b" l="l" r="r" t="t"/>
              <a:pathLst>
                <a:path extrusionOk="0" h="3318" w="5654">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
            <p:cNvSpPr/>
            <p:nvPr/>
          </p:nvSpPr>
          <p:spPr>
            <a:xfrm>
              <a:off x="7004638" y="3111278"/>
              <a:ext cx="792792" cy="596859"/>
            </a:xfrm>
            <a:custGeom>
              <a:rect b="b" l="l" r="r" t="t"/>
              <a:pathLst>
                <a:path extrusionOk="0" h="17391" w="2310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
            <p:cNvSpPr/>
            <p:nvPr/>
          </p:nvSpPr>
          <p:spPr>
            <a:xfrm>
              <a:off x="7013184" y="3020124"/>
              <a:ext cx="814448" cy="505671"/>
            </a:xfrm>
            <a:custGeom>
              <a:rect b="b" l="l" r="r" t="t"/>
              <a:pathLst>
                <a:path extrusionOk="0" h="14734" w="23731">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
            <p:cNvSpPr/>
            <p:nvPr/>
          </p:nvSpPr>
          <p:spPr>
            <a:xfrm>
              <a:off x="7027118" y="3015937"/>
              <a:ext cx="790458" cy="513084"/>
            </a:xfrm>
            <a:custGeom>
              <a:rect b="b" l="l" r="r" t="t"/>
              <a:pathLst>
                <a:path extrusionOk="0" h="14950" w="23032">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
            <p:cNvSpPr/>
            <p:nvPr/>
          </p:nvSpPr>
          <p:spPr>
            <a:xfrm>
              <a:off x="7037586" y="3042809"/>
              <a:ext cx="764512" cy="460712"/>
            </a:xfrm>
            <a:custGeom>
              <a:rect b="b" l="l" r="r" t="t"/>
              <a:pathLst>
                <a:path extrusionOk="0" h="13424" w="22276">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
            <p:cNvSpPr/>
            <p:nvPr/>
          </p:nvSpPr>
          <p:spPr>
            <a:xfrm>
              <a:off x="7108456" y="3067314"/>
              <a:ext cx="636327" cy="406383"/>
            </a:xfrm>
            <a:custGeom>
              <a:rect b="b" l="l" r="r" t="t"/>
              <a:pathLst>
                <a:path extrusionOk="0" h="11841" w="18541">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
            <p:cNvSpPr/>
            <p:nvPr/>
          </p:nvSpPr>
          <p:spPr>
            <a:xfrm>
              <a:off x="7178606" y="3246807"/>
              <a:ext cx="57623" cy="47705"/>
            </a:xfrm>
            <a:custGeom>
              <a:rect b="b" l="l" r="r" t="t"/>
              <a:pathLst>
                <a:path extrusionOk="0" h="1390" w="1679">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
            <p:cNvSpPr/>
            <p:nvPr/>
          </p:nvSpPr>
          <p:spPr>
            <a:xfrm>
              <a:off x="7162579" y="3171715"/>
              <a:ext cx="64419" cy="44650"/>
            </a:xfrm>
            <a:custGeom>
              <a:rect b="b" l="l" r="r" t="t"/>
              <a:pathLst>
                <a:path extrusionOk="0" h="1301" w="1877">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
            <p:cNvSpPr/>
            <p:nvPr/>
          </p:nvSpPr>
          <p:spPr>
            <a:xfrm>
              <a:off x="7141953" y="3211149"/>
              <a:ext cx="71866" cy="36379"/>
            </a:xfrm>
            <a:custGeom>
              <a:rect b="b" l="l" r="r" t="t"/>
              <a:pathLst>
                <a:path extrusionOk="0" h="1060" w="2094">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
            <p:cNvSpPr/>
            <p:nvPr/>
          </p:nvSpPr>
          <p:spPr>
            <a:xfrm>
              <a:off x="7148336" y="3127339"/>
              <a:ext cx="72415" cy="35247"/>
            </a:xfrm>
            <a:custGeom>
              <a:rect b="b" l="l" r="r" t="t"/>
              <a:pathLst>
                <a:path extrusionOk="0" h="1027" w="211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
            <p:cNvSpPr/>
            <p:nvPr/>
          </p:nvSpPr>
          <p:spPr>
            <a:xfrm>
              <a:off x="7220751" y="3123839"/>
              <a:ext cx="45371" cy="57280"/>
            </a:xfrm>
            <a:custGeom>
              <a:rect b="b" l="l" r="r" t="t"/>
              <a:pathLst>
                <a:path extrusionOk="0" h="1669" w="1322">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
            <p:cNvSpPr/>
            <p:nvPr/>
          </p:nvSpPr>
          <p:spPr>
            <a:xfrm>
              <a:off x="7214162" y="3210325"/>
              <a:ext cx="64281" cy="44204"/>
            </a:xfrm>
            <a:custGeom>
              <a:rect b="b" l="l" r="r" t="t"/>
              <a:pathLst>
                <a:path extrusionOk="0" h="1288" w="1873">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
            <p:cNvSpPr/>
            <p:nvPr/>
          </p:nvSpPr>
          <p:spPr>
            <a:xfrm>
              <a:off x="7566972" y="3270248"/>
              <a:ext cx="73239" cy="35830"/>
            </a:xfrm>
            <a:custGeom>
              <a:rect b="b" l="l" r="r" t="t"/>
              <a:pathLst>
                <a:path extrusionOk="0" h="1044" w="2134">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
            <p:cNvSpPr/>
            <p:nvPr/>
          </p:nvSpPr>
          <p:spPr>
            <a:xfrm>
              <a:off x="7424475" y="3226696"/>
              <a:ext cx="85628" cy="35624"/>
            </a:xfrm>
            <a:custGeom>
              <a:rect b="b" l="l" r="r" t="t"/>
              <a:pathLst>
                <a:path extrusionOk="0" h="1038" w="2495">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
            <p:cNvSpPr/>
            <p:nvPr/>
          </p:nvSpPr>
          <p:spPr>
            <a:xfrm>
              <a:off x="7253287" y="3326395"/>
              <a:ext cx="88305" cy="42214"/>
            </a:xfrm>
            <a:custGeom>
              <a:rect b="b" l="l" r="r" t="t"/>
              <a:pathLst>
                <a:path extrusionOk="0" h="1230" w="2573">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
            <p:cNvSpPr/>
            <p:nvPr/>
          </p:nvSpPr>
          <p:spPr>
            <a:xfrm>
              <a:off x="7260631" y="3271174"/>
              <a:ext cx="73685" cy="42454"/>
            </a:xfrm>
            <a:custGeom>
              <a:rect b="b" l="l" r="r" t="t"/>
              <a:pathLst>
                <a:path extrusionOk="0" h="1237" w="2147">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
            <p:cNvSpPr/>
            <p:nvPr/>
          </p:nvSpPr>
          <p:spPr>
            <a:xfrm>
              <a:off x="7337336" y="3332195"/>
              <a:ext cx="88683" cy="45852"/>
            </a:xfrm>
            <a:custGeom>
              <a:rect b="b" l="l" r="r" t="t"/>
              <a:pathLst>
                <a:path extrusionOk="0" h="1336" w="2584">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
            <p:cNvSpPr/>
            <p:nvPr/>
          </p:nvSpPr>
          <p:spPr>
            <a:xfrm>
              <a:off x="7224252" y="3267708"/>
              <a:ext cx="60369" cy="58378"/>
            </a:xfrm>
            <a:custGeom>
              <a:rect b="b" l="l" r="r" t="t"/>
              <a:pathLst>
                <a:path extrusionOk="0" h="1701" w="1759">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
            <p:cNvSpPr/>
            <p:nvPr/>
          </p:nvSpPr>
          <p:spPr>
            <a:xfrm>
              <a:off x="7239524" y="3177481"/>
              <a:ext cx="76740" cy="45646"/>
            </a:xfrm>
            <a:custGeom>
              <a:rect b="b" l="l" r="r" t="t"/>
              <a:pathLst>
                <a:path extrusionOk="0" h="1330" w="2236">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
            <p:cNvSpPr/>
            <p:nvPr/>
          </p:nvSpPr>
          <p:spPr>
            <a:xfrm>
              <a:off x="7612274" y="3305460"/>
              <a:ext cx="80995" cy="39262"/>
            </a:xfrm>
            <a:custGeom>
              <a:rect b="b" l="l" r="r" t="t"/>
              <a:pathLst>
                <a:path extrusionOk="0" h="1144" w="236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
            <p:cNvSpPr/>
            <p:nvPr/>
          </p:nvSpPr>
          <p:spPr>
            <a:xfrm>
              <a:off x="7604964" y="3239051"/>
              <a:ext cx="57932" cy="48082"/>
            </a:xfrm>
            <a:custGeom>
              <a:rect b="b" l="l" r="r" t="t"/>
              <a:pathLst>
                <a:path extrusionOk="0" h="1401" w="1688">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
            <p:cNvSpPr/>
            <p:nvPr/>
          </p:nvSpPr>
          <p:spPr>
            <a:xfrm>
              <a:off x="7616941" y="3351140"/>
              <a:ext cx="64384" cy="44479"/>
            </a:xfrm>
            <a:custGeom>
              <a:rect b="b" l="l" r="r" t="t"/>
              <a:pathLst>
                <a:path extrusionOk="0" h="1296" w="1876">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
            <p:cNvSpPr/>
            <p:nvPr/>
          </p:nvSpPr>
          <p:spPr>
            <a:xfrm>
              <a:off x="7539104" y="3304293"/>
              <a:ext cx="71454" cy="36688"/>
            </a:xfrm>
            <a:custGeom>
              <a:rect b="b" l="l" r="r" t="t"/>
              <a:pathLst>
                <a:path extrusionOk="0" h="1069" w="2082">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
            <p:cNvSpPr/>
            <p:nvPr/>
          </p:nvSpPr>
          <p:spPr>
            <a:xfrm>
              <a:off x="7471184" y="3191689"/>
              <a:ext cx="72964" cy="35178"/>
            </a:xfrm>
            <a:custGeom>
              <a:rect b="b" l="l" r="r" t="t"/>
              <a:pathLst>
                <a:path extrusionOk="0" h="1025" w="2126">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
            <p:cNvSpPr/>
            <p:nvPr/>
          </p:nvSpPr>
          <p:spPr>
            <a:xfrm>
              <a:off x="7685410" y="3321831"/>
              <a:ext cx="45405" cy="57280"/>
            </a:xfrm>
            <a:custGeom>
              <a:rect b="b" l="l" r="r" t="t"/>
              <a:pathLst>
                <a:path extrusionOk="0" h="1669" w="1323">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
            <p:cNvSpPr/>
            <p:nvPr/>
          </p:nvSpPr>
          <p:spPr>
            <a:xfrm>
              <a:off x="7513570" y="3226799"/>
              <a:ext cx="64659" cy="44513"/>
            </a:xfrm>
            <a:custGeom>
              <a:rect b="b" l="l" r="r" t="t"/>
              <a:pathLst>
                <a:path extrusionOk="0" h="1297" w="1884">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
            <p:cNvSpPr/>
            <p:nvPr/>
          </p:nvSpPr>
          <p:spPr>
            <a:xfrm>
              <a:off x="7314102" y="3083856"/>
              <a:ext cx="72827" cy="35796"/>
            </a:xfrm>
            <a:custGeom>
              <a:rect b="b" l="l" r="r" t="t"/>
              <a:pathLst>
                <a:path extrusionOk="0" h="1043" w="2122">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
            <p:cNvSpPr/>
            <p:nvPr/>
          </p:nvSpPr>
          <p:spPr>
            <a:xfrm>
              <a:off x="7398941" y="3131217"/>
              <a:ext cx="85972" cy="35830"/>
            </a:xfrm>
            <a:custGeom>
              <a:rect b="b" l="l" r="r" t="t"/>
              <a:pathLst>
                <a:path extrusionOk="0" h="1044" w="2505">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
            <p:cNvSpPr/>
            <p:nvPr/>
          </p:nvSpPr>
          <p:spPr>
            <a:xfrm>
              <a:off x="7542604" y="3139386"/>
              <a:ext cx="88305" cy="42214"/>
            </a:xfrm>
            <a:custGeom>
              <a:rect b="b" l="l" r="r" t="t"/>
              <a:pathLst>
                <a:path extrusionOk="0" h="1230" w="2573">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
            <p:cNvSpPr/>
            <p:nvPr/>
          </p:nvSpPr>
          <p:spPr>
            <a:xfrm>
              <a:off x="7550258" y="3194366"/>
              <a:ext cx="73308" cy="42488"/>
            </a:xfrm>
            <a:custGeom>
              <a:rect b="b" l="l" r="r" t="t"/>
              <a:pathLst>
                <a:path extrusionOk="0" h="1238" w="2136">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
            <p:cNvSpPr/>
            <p:nvPr/>
          </p:nvSpPr>
          <p:spPr>
            <a:xfrm>
              <a:off x="7458143" y="3129948"/>
              <a:ext cx="88717" cy="45817"/>
            </a:xfrm>
            <a:custGeom>
              <a:rect b="b" l="l" r="r" t="t"/>
              <a:pathLst>
                <a:path extrusionOk="0" h="1335" w="2585">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
            <p:cNvSpPr/>
            <p:nvPr/>
          </p:nvSpPr>
          <p:spPr>
            <a:xfrm>
              <a:off x="7599610" y="3181908"/>
              <a:ext cx="60335" cy="58378"/>
            </a:xfrm>
            <a:custGeom>
              <a:rect b="b" l="l" r="r" t="t"/>
              <a:pathLst>
                <a:path extrusionOk="0" h="1701" w="1758">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
            <p:cNvSpPr/>
            <p:nvPr/>
          </p:nvSpPr>
          <p:spPr>
            <a:xfrm>
              <a:off x="7406457" y="3083478"/>
              <a:ext cx="76740" cy="45852"/>
            </a:xfrm>
            <a:custGeom>
              <a:rect b="b" l="l" r="r" t="t"/>
              <a:pathLst>
                <a:path extrusionOk="0" h="1336" w="2236">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
            <p:cNvSpPr/>
            <p:nvPr/>
          </p:nvSpPr>
          <p:spPr>
            <a:xfrm>
              <a:off x="7267598" y="3134855"/>
              <a:ext cx="80995" cy="39193"/>
            </a:xfrm>
            <a:custGeom>
              <a:rect b="b" l="l" r="r" t="t"/>
              <a:pathLst>
                <a:path extrusionOk="0" h="1142" w="236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
            <p:cNvSpPr/>
            <p:nvPr/>
          </p:nvSpPr>
          <p:spPr>
            <a:xfrm>
              <a:off x="7435869" y="3172401"/>
              <a:ext cx="50656" cy="50622"/>
            </a:xfrm>
            <a:custGeom>
              <a:rect b="b" l="l" r="r" t="t"/>
              <a:pathLst>
                <a:path extrusionOk="0" h="1475" w="1476">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
            <p:cNvSpPr/>
            <p:nvPr/>
          </p:nvSpPr>
          <p:spPr>
            <a:xfrm>
              <a:off x="7470326" y="3397129"/>
              <a:ext cx="67233" cy="42145"/>
            </a:xfrm>
            <a:custGeom>
              <a:rect b="b" l="l" r="r" t="t"/>
              <a:pathLst>
                <a:path extrusionOk="0" h="1228" w="1959">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
            <p:cNvSpPr/>
            <p:nvPr/>
          </p:nvSpPr>
          <p:spPr>
            <a:xfrm>
              <a:off x="7281052" y="3222371"/>
              <a:ext cx="67542" cy="39228"/>
            </a:xfrm>
            <a:custGeom>
              <a:rect b="b" l="l" r="r" t="t"/>
              <a:pathLst>
                <a:path extrusionOk="0" h="1143" w="1968">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
            <p:cNvSpPr/>
            <p:nvPr/>
          </p:nvSpPr>
          <p:spPr>
            <a:xfrm>
              <a:off x="7543874" y="3434709"/>
              <a:ext cx="72690" cy="33256"/>
            </a:xfrm>
            <a:custGeom>
              <a:rect b="b" l="l" r="r" t="t"/>
              <a:pathLst>
                <a:path extrusionOk="0" h="969" w="2118">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
            <p:cNvSpPr/>
            <p:nvPr/>
          </p:nvSpPr>
          <p:spPr>
            <a:xfrm>
              <a:off x="7345848" y="3134444"/>
              <a:ext cx="44513" cy="57040"/>
            </a:xfrm>
            <a:custGeom>
              <a:rect b="b" l="l" r="r" t="t"/>
              <a:pathLst>
                <a:path extrusionOk="0" h="1662" w="1297">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
            <p:cNvSpPr/>
            <p:nvPr/>
          </p:nvSpPr>
          <p:spPr>
            <a:xfrm>
              <a:off x="7483711" y="3328352"/>
              <a:ext cx="62394" cy="48391"/>
            </a:xfrm>
            <a:custGeom>
              <a:rect b="b" l="l" r="r" t="t"/>
              <a:pathLst>
                <a:path extrusionOk="0" h="1410" w="1818">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
            <p:cNvSpPr/>
            <p:nvPr/>
          </p:nvSpPr>
          <p:spPr>
            <a:xfrm>
              <a:off x="7540236" y="3345923"/>
              <a:ext cx="72072" cy="38782"/>
            </a:xfrm>
            <a:custGeom>
              <a:rect b="b" l="l" r="r" t="t"/>
              <a:pathLst>
                <a:path extrusionOk="0" h="1130" w="210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
            <p:cNvSpPr/>
            <p:nvPr/>
          </p:nvSpPr>
          <p:spPr>
            <a:xfrm>
              <a:off x="7234308" y="3096966"/>
              <a:ext cx="82780" cy="37615"/>
            </a:xfrm>
            <a:custGeom>
              <a:rect b="b" l="l" r="r" t="t"/>
              <a:pathLst>
                <a:path extrusionOk="0" h="1096" w="2412">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
            <p:cNvSpPr/>
            <p:nvPr/>
          </p:nvSpPr>
          <p:spPr>
            <a:xfrm>
              <a:off x="7412051" y="3359034"/>
              <a:ext cx="70528" cy="33222"/>
            </a:xfrm>
            <a:custGeom>
              <a:rect b="b" l="l" r="r" t="t"/>
              <a:pathLst>
                <a:path extrusionOk="0" h="968" w="2055">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
            <p:cNvSpPr/>
            <p:nvPr/>
          </p:nvSpPr>
          <p:spPr>
            <a:xfrm>
              <a:off x="7562338" y="3382714"/>
              <a:ext cx="69223" cy="46469"/>
            </a:xfrm>
            <a:custGeom>
              <a:rect b="b" l="l" r="r" t="t"/>
              <a:pathLst>
                <a:path extrusionOk="0" h="1354" w="2017">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
            <p:cNvSpPr/>
            <p:nvPr/>
          </p:nvSpPr>
          <p:spPr>
            <a:xfrm>
              <a:off x="7423480" y="3289536"/>
              <a:ext cx="85869" cy="43930"/>
            </a:xfrm>
            <a:custGeom>
              <a:rect b="b" l="l" r="r" t="t"/>
              <a:pathLst>
                <a:path extrusionOk="0" h="1280" w="2502">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
            <p:cNvSpPr/>
            <p:nvPr/>
          </p:nvSpPr>
          <p:spPr>
            <a:xfrm>
              <a:off x="7386517" y="3176554"/>
              <a:ext cx="56800" cy="59408"/>
            </a:xfrm>
            <a:custGeom>
              <a:rect b="b" l="l" r="r" t="t"/>
              <a:pathLst>
                <a:path extrusionOk="0" h="1731" w="1655">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
            <p:cNvSpPr/>
            <p:nvPr/>
          </p:nvSpPr>
          <p:spPr>
            <a:xfrm>
              <a:off x="7637980" y="3388171"/>
              <a:ext cx="75813" cy="50588"/>
            </a:xfrm>
            <a:custGeom>
              <a:rect b="b" l="l" r="r" t="t"/>
              <a:pathLst>
                <a:path extrusionOk="0" h="1474" w="2209">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
            <p:cNvSpPr/>
            <p:nvPr/>
          </p:nvSpPr>
          <p:spPr>
            <a:xfrm>
              <a:off x="7483711" y="3262903"/>
              <a:ext cx="80961" cy="41321"/>
            </a:xfrm>
            <a:custGeom>
              <a:rect b="b" l="l" r="r" t="t"/>
              <a:pathLst>
                <a:path extrusionOk="0" h="1204" w="2359">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
            <p:cNvSpPr/>
            <p:nvPr/>
          </p:nvSpPr>
          <p:spPr>
            <a:xfrm>
              <a:off x="7503926" y="3379248"/>
              <a:ext cx="57761" cy="47911"/>
            </a:xfrm>
            <a:custGeom>
              <a:rect b="b" l="l" r="r" t="t"/>
              <a:pathLst>
                <a:path extrusionOk="0" h="1396" w="1683">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
            <p:cNvSpPr/>
            <p:nvPr/>
          </p:nvSpPr>
          <p:spPr>
            <a:xfrm>
              <a:off x="7296187" y="3296434"/>
              <a:ext cx="64419" cy="44616"/>
            </a:xfrm>
            <a:custGeom>
              <a:rect b="b" l="l" r="r" t="t"/>
              <a:pathLst>
                <a:path extrusionOk="0" h="1300" w="1877">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
            <p:cNvSpPr/>
            <p:nvPr/>
          </p:nvSpPr>
          <p:spPr>
            <a:xfrm>
              <a:off x="7310979" y="3193577"/>
              <a:ext cx="72415" cy="35212"/>
            </a:xfrm>
            <a:custGeom>
              <a:rect b="b" l="l" r="r" t="t"/>
              <a:pathLst>
                <a:path extrusionOk="0" h="1026" w="211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
            <p:cNvSpPr/>
            <p:nvPr/>
          </p:nvSpPr>
          <p:spPr>
            <a:xfrm>
              <a:off x="7614230" y="3408695"/>
              <a:ext cx="45337" cy="57211"/>
            </a:xfrm>
            <a:custGeom>
              <a:rect b="b" l="l" r="r" t="t"/>
              <a:pathLst>
                <a:path extrusionOk="0" h="1667" w="1321">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
            <p:cNvSpPr/>
            <p:nvPr/>
          </p:nvSpPr>
          <p:spPr>
            <a:xfrm>
              <a:off x="7364037" y="3321179"/>
              <a:ext cx="85972" cy="35830"/>
            </a:xfrm>
            <a:custGeom>
              <a:rect b="b" l="l" r="r" t="t"/>
              <a:pathLst>
                <a:path extrusionOk="0" h="1044" w="2505">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
            <p:cNvSpPr/>
            <p:nvPr/>
          </p:nvSpPr>
          <p:spPr>
            <a:xfrm>
              <a:off x="7315612" y="3238502"/>
              <a:ext cx="65517" cy="53917"/>
            </a:xfrm>
            <a:custGeom>
              <a:rect b="b" l="l" r="r" t="t"/>
              <a:pathLst>
                <a:path extrusionOk="0" h="1571" w="1909">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
            <p:cNvSpPr/>
            <p:nvPr/>
          </p:nvSpPr>
          <p:spPr>
            <a:xfrm>
              <a:off x="7359404" y="3268497"/>
              <a:ext cx="60369" cy="58344"/>
            </a:xfrm>
            <a:custGeom>
              <a:rect b="b" l="l" r="r" t="t"/>
              <a:pathLst>
                <a:path extrusionOk="0" h="1700" w="1759">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
            <p:cNvSpPr/>
            <p:nvPr/>
          </p:nvSpPr>
          <p:spPr>
            <a:xfrm>
              <a:off x="7368465" y="3246224"/>
              <a:ext cx="76740" cy="45852"/>
            </a:xfrm>
            <a:custGeom>
              <a:rect b="b" l="l" r="r" t="t"/>
              <a:pathLst>
                <a:path extrusionOk="0" h="1336" w="2236">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
            <p:cNvSpPr/>
            <p:nvPr/>
          </p:nvSpPr>
          <p:spPr>
            <a:xfrm>
              <a:off x="7042219" y="3342835"/>
              <a:ext cx="21107" cy="17640"/>
            </a:xfrm>
            <a:custGeom>
              <a:rect b="b" l="l" r="r" t="t"/>
              <a:pathLst>
                <a:path extrusionOk="0" h="514" w="615">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
            <p:cNvSpPr/>
            <p:nvPr/>
          </p:nvSpPr>
          <p:spPr>
            <a:xfrm>
              <a:off x="7049735" y="3409862"/>
              <a:ext cx="18876" cy="17812"/>
            </a:xfrm>
            <a:custGeom>
              <a:rect b="b" l="l" r="r" t="t"/>
              <a:pathLst>
                <a:path extrusionOk="0" h="519" w="55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
            <p:cNvSpPr/>
            <p:nvPr/>
          </p:nvSpPr>
          <p:spPr>
            <a:xfrm>
              <a:off x="7078220" y="3373826"/>
              <a:ext cx="21244" cy="17640"/>
            </a:xfrm>
            <a:custGeom>
              <a:rect b="b" l="l" r="r" t="t"/>
              <a:pathLst>
                <a:path extrusionOk="0" h="514" w="619">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
            <p:cNvSpPr/>
            <p:nvPr/>
          </p:nvSpPr>
          <p:spPr>
            <a:xfrm>
              <a:off x="7102210" y="3507056"/>
              <a:ext cx="18670" cy="17640"/>
            </a:xfrm>
            <a:custGeom>
              <a:rect b="b" l="l" r="r" t="t"/>
              <a:pathLst>
                <a:path extrusionOk="0" h="514" w="544">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
            <p:cNvSpPr/>
            <p:nvPr/>
          </p:nvSpPr>
          <p:spPr>
            <a:xfrm>
              <a:off x="7326079" y="3523289"/>
              <a:ext cx="21244" cy="18052"/>
            </a:xfrm>
            <a:custGeom>
              <a:rect b="b" l="l" r="r" t="t"/>
              <a:pathLst>
                <a:path extrusionOk="0" h="526" w="619">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
            <p:cNvSpPr/>
            <p:nvPr/>
          </p:nvSpPr>
          <p:spPr>
            <a:xfrm>
              <a:off x="7559867" y="3640629"/>
              <a:ext cx="21862" cy="17915"/>
            </a:xfrm>
            <a:custGeom>
              <a:rect b="b" l="l" r="r" t="t"/>
              <a:pathLst>
                <a:path extrusionOk="0" h="522" w="637">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
            <p:cNvSpPr/>
            <p:nvPr/>
          </p:nvSpPr>
          <p:spPr>
            <a:xfrm>
              <a:off x="7590584" y="3592993"/>
              <a:ext cx="21141" cy="18052"/>
            </a:xfrm>
            <a:custGeom>
              <a:rect b="b" l="l" r="r" t="t"/>
              <a:pathLst>
                <a:path extrusionOk="0" h="526" w="616">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
            <p:cNvSpPr/>
            <p:nvPr/>
          </p:nvSpPr>
          <p:spPr>
            <a:xfrm>
              <a:off x="7108456" y="3067520"/>
              <a:ext cx="548777" cy="271506"/>
            </a:xfrm>
            <a:custGeom>
              <a:rect b="b" l="l" r="r" t="t"/>
              <a:pathLst>
                <a:path extrusionOk="0" h="7911" w="1599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
            <p:cNvSpPr/>
            <p:nvPr/>
          </p:nvSpPr>
          <p:spPr>
            <a:xfrm>
              <a:off x="4819278" y="3295679"/>
              <a:ext cx="612303" cy="236671"/>
            </a:xfrm>
            <a:custGeom>
              <a:rect b="b" l="l" r="r" t="t"/>
              <a:pathLst>
                <a:path extrusionOk="0" h="6896" w="17841">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
            <p:cNvSpPr/>
            <p:nvPr/>
          </p:nvSpPr>
          <p:spPr>
            <a:xfrm>
              <a:off x="4700359" y="3340158"/>
              <a:ext cx="713410" cy="167722"/>
            </a:xfrm>
            <a:custGeom>
              <a:rect b="b" l="l" r="r" t="t"/>
              <a:pathLst>
                <a:path extrusionOk="0" h="4887" w="20787">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
            <p:cNvSpPr/>
            <p:nvPr/>
          </p:nvSpPr>
          <p:spPr>
            <a:xfrm>
              <a:off x="4864958" y="2995482"/>
              <a:ext cx="350510" cy="462428"/>
            </a:xfrm>
            <a:custGeom>
              <a:rect b="b" l="l" r="r" t="t"/>
              <a:pathLst>
                <a:path extrusionOk="0" h="13474" w="10213">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
            <p:cNvSpPr/>
            <p:nvPr/>
          </p:nvSpPr>
          <p:spPr>
            <a:xfrm>
              <a:off x="4907549" y="3080664"/>
              <a:ext cx="240549" cy="369112"/>
            </a:xfrm>
            <a:custGeom>
              <a:rect b="b" l="l" r="r" t="t"/>
              <a:pathLst>
                <a:path extrusionOk="0" h="10755" w="7009">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
            <p:cNvSpPr/>
            <p:nvPr/>
          </p:nvSpPr>
          <p:spPr>
            <a:xfrm>
              <a:off x="4643457" y="3330754"/>
              <a:ext cx="230459" cy="159622"/>
            </a:xfrm>
            <a:custGeom>
              <a:rect b="b" l="l" r="r" t="t"/>
              <a:pathLst>
                <a:path extrusionOk="0" h="4651" w="6715">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
            <p:cNvSpPr/>
            <p:nvPr/>
          </p:nvSpPr>
          <p:spPr>
            <a:xfrm>
              <a:off x="4727095" y="3343109"/>
              <a:ext cx="156499" cy="152003"/>
            </a:xfrm>
            <a:custGeom>
              <a:rect b="b" l="l" r="r" t="t"/>
              <a:pathLst>
                <a:path extrusionOk="0" h="4429" w="456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
            <p:cNvSpPr/>
            <p:nvPr/>
          </p:nvSpPr>
          <p:spPr>
            <a:xfrm>
              <a:off x="4642290" y="3421084"/>
              <a:ext cx="231626" cy="91806"/>
            </a:xfrm>
            <a:custGeom>
              <a:rect b="b" l="l" r="r" t="t"/>
              <a:pathLst>
                <a:path extrusionOk="0" h="2675" w="6749">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
            <p:cNvSpPr/>
            <p:nvPr/>
          </p:nvSpPr>
          <p:spPr>
            <a:xfrm>
              <a:off x="4746451" y="3437352"/>
              <a:ext cx="123209" cy="30236"/>
            </a:xfrm>
            <a:custGeom>
              <a:rect b="b" l="l" r="r" t="t"/>
              <a:pathLst>
                <a:path extrusionOk="0" h="881" w="359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
            <p:cNvSpPr/>
            <p:nvPr/>
          </p:nvSpPr>
          <p:spPr>
            <a:xfrm>
              <a:off x="4772019" y="3445108"/>
              <a:ext cx="70116" cy="13591"/>
            </a:xfrm>
            <a:custGeom>
              <a:rect b="b" l="l" r="r" t="t"/>
              <a:pathLst>
                <a:path extrusionOk="0" h="396" w="2043">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
            <p:cNvSpPr/>
            <p:nvPr/>
          </p:nvSpPr>
          <p:spPr>
            <a:xfrm>
              <a:off x="4783654" y="3435018"/>
              <a:ext cx="58481" cy="10776"/>
            </a:xfrm>
            <a:custGeom>
              <a:rect b="b" l="l" r="r" t="t"/>
              <a:pathLst>
                <a:path extrusionOk="0" h="314" w="1704">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
            <p:cNvSpPr/>
            <p:nvPr/>
          </p:nvSpPr>
          <p:spPr>
            <a:xfrm>
              <a:off x="4792543" y="3188017"/>
              <a:ext cx="160755" cy="264092"/>
            </a:xfrm>
            <a:custGeom>
              <a:rect b="b" l="l" r="r" t="t"/>
              <a:pathLst>
                <a:path extrusionOk="0" h="7695" w="4684">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
            <p:cNvSpPr/>
            <p:nvPr/>
          </p:nvSpPr>
          <p:spPr>
            <a:xfrm>
              <a:off x="4801054" y="3306455"/>
              <a:ext cx="133642" cy="147988"/>
            </a:xfrm>
            <a:custGeom>
              <a:rect b="b" l="l" r="r" t="t"/>
              <a:pathLst>
                <a:path extrusionOk="0" h="4312" w="3894">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
            <p:cNvSpPr/>
            <p:nvPr/>
          </p:nvSpPr>
          <p:spPr>
            <a:xfrm>
              <a:off x="4761552" y="3190282"/>
              <a:ext cx="110819" cy="262273"/>
            </a:xfrm>
            <a:custGeom>
              <a:rect b="b" l="l" r="r" t="t"/>
              <a:pathLst>
                <a:path extrusionOk="0" h="7642" w="3229">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
            <p:cNvSpPr/>
            <p:nvPr/>
          </p:nvSpPr>
          <p:spPr>
            <a:xfrm>
              <a:off x="4827000" y="3371114"/>
              <a:ext cx="60060" cy="88752"/>
            </a:xfrm>
            <a:custGeom>
              <a:rect b="b" l="l" r="r" t="t"/>
              <a:pathLst>
                <a:path extrusionOk="0" h="2586" w="175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
            <p:cNvSpPr/>
            <p:nvPr/>
          </p:nvSpPr>
          <p:spPr>
            <a:xfrm>
              <a:off x="4847146" y="3377326"/>
              <a:ext cx="33359" cy="74406"/>
            </a:xfrm>
            <a:custGeom>
              <a:rect b="b" l="l" r="r" t="t"/>
              <a:pathLst>
                <a:path extrusionOk="0" h="2168" w="972">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
            <p:cNvSpPr/>
            <p:nvPr/>
          </p:nvSpPr>
          <p:spPr>
            <a:xfrm>
              <a:off x="4865335" y="3387794"/>
              <a:ext cx="17881" cy="69738"/>
            </a:xfrm>
            <a:custGeom>
              <a:rect b="b" l="l" r="r" t="t"/>
              <a:pathLst>
                <a:path extrusionOk="0" h="2032" w="521">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
            <p:cNvSpPr/>
            <p:nvPr/>
          </p:nvSpPr>
          <p:spPr>
            <a:xfrm>
              <a:off x="4870381" y="3332436"/>
              <a:ext cx="223114" cy="131686"/>
            </a:xfrm>
            <a:custGeom>
              <a:rect b="b" l="l" r="r" t="t"/>
              <a:pathLst>
                <a:path extrusionOk="0" h="3837" w="6501">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
            <p:cNvSpPr/>
            <p:nvPr/>
          </p:nvSpPr>
          <p:spPr>
            <a:xfrm>
              <a:off x="4861869" y="3366344"/>
              <a:ext cx="131686" cy="105225"/>
            </a:xfrm>
            <a:custGeom>
              <a:rect b="b" l="l" r="r" t="t"/>
              <a:pathLst>
                <a:path extrusionOk="0" h="3066" w="3837">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
            <p:cNvSpPr/>
            <p:nvPr/>
          </p:nvSpPr>
          <p:spPr>
            <a:xfrm>
              <a:off x="4862624" y="3304980"/>
              <a:ext cx="228537" cy="148297"/>
            </a:xfrm>
            <a:custGeom>
              <a:rect b="b" l="l" r="r" t="t"/>
              <a:pathLst>
                <a:path extrusionOk="0" h="4321" w="6659">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
            <p:cNvSpPr/>
            <p:nvPr/>
          </p:nvSpPr>
          <p:spPr>
            <a:xfrm>
              <a:off x="4868836" y="3367648"/>
              <a:ext cx="74406" cy="86795"/>
            </a:xfrm>
            <a:custGeom>
              <a:rect b="b" l="l" r="r" t="t"/>
              <a:pathLst>
                <a:path extrusionOk="0" h="2529" w="2168">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
            <p:cNvSpPr/>
            <p:nvPr/>
          </p:nvSpPr>
          <p:spPr>
            <a:xfrm>
              <a:off x="4874259" y="3380415"/>
              <a:ext cx="85628" cy="70528"/>
            </a:xfrm>
            <a:custGeom>
              <a:rect b="b" l="l" r="r" t="t"/>
              <a:pathLst>
                <a:path extrusionOk="0" h="2055" w="2495">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
            <p:cNvSpPr/>
            <p:nvPr/>
          </p:nvSpPr>
          <p:spPr>
            <a:xfrm>
              <a:off x="4876970" y="3414907"/>
              <a:ext cx="60438" cy="34114"/>
            </a:xfrm>
            <a:custGeom>
              <a:rect b="b" l="l" r="r" t="t"/>
              <a:pathLst>
                <a:path extrusionOk="0" h="994" w="1761">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
            <p:cNvSpPr/>
            <p:nvPr/>
          </p:nvSpPr>
          <p:spPr>
            <a:xfrm>
              <a:off x="4892071" y="3432410"/>
              <a:ext cx="48837" cy="10776"/>
            </a:xfrm>
            <a:custGeom>
              <a:rect b="b" l="l" r="r" t="t"/>
              <a:pathLst>
                <a:path extrusionOk="0" h="314" w="1423">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
            <p:cNvSpPr/>
            <p:nvPr/>
          </p:nvSpPr>
          <p:spPr>
            <a:xfrm>
              <a:off x="4865335" y="3450531"/>
              <a:ext cx="200257" cy="172870"/>
            </a:xfrm>
            <a:custGeom>
              <a:rect b="b" l="l" r="r" t="t"/>
              <a:pathLst>
                <a:path extrusionOk="0" h="5037" w="5835">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
            <p:cNvSpPr/>
            <p:nvPr/>
          </p:nvSpPr>
          <p:spPr>
            <a:xfrm>
              <a:off x="4865335" y="3450531"/>
              <a:ext cx="129592" cy="117203"/>
            </a:xfrm>
            <a:custGeom>
              <a:rect b="b" l="l" r="r" t="t"/>
              <a:pathLst>
                <a:path extrusionOk="0" h="3415" w="3776">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
            <p:cNvSpPr/>
            <p:nvPr/>
          </p:nvSpPr>
          <p:spPr>
            <a:xfrm>
              <a:off x="4864958" y="3448575"/>
              <a:ext cx="228914" cy="139854"/>
            </a:xfrm>
            <a:custGeom>
              <a:rect b="b" l="l" r="r" t="t"/>
              <a:pathLst>
                <a:path extrusionOk="0" h="4075" w="667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
            <p:cNvSpPr/>
            <p:nvPr/>
          </p:nvSpPr>
          <p:spPr>
            <a:xfrm>
              <a:off x="4875048" y="3450531"/>
              <a:ext cx="120463" cy="79416"/>
            </a:xfrm>
            <a:custGeom>
              <a:rect b="b" l="l" r="r" t="t"/>
              <a:pathLst>
                <a:path extrusionOk="0" h="2314" w="351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
            <p:cNvSpPr/>
            <p:nvPr/>
          </p:nvSpPr>
          <p:spPr>
            <a:xfrm>
              <a:off x="4880059" y="3459420"/>
              <a:ext cx="59305" cy="54637"/>
            </a:xfrm>
            <a:custGeom>
              <a:rect b="b" l="l" r="r" t="t"/>
              <a:pathLst>
                <a:path extrusionOk="0" h="1592" w="1728">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
            <p:cNvSpPr/>
            <p:nvPr/>
          </p:nvSpPr>
          <p:spPr>
            <a:xfrm>
              <a:off x="4880471" y="3463298"/>
              <a:ext cx="50759" cy="62771"/>
            </a:xfrm>
            <a:custGeom>
              <a:rect b="b" l="l" r="r" t="t"/>
              <a:pathLst>
                <a:path extrusionOk="0" h="1829" w="1479">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
            <p:cNvSpPr/>
            <p:nvPr/>
          </p:nvSpPr>
          <p:spPr>
            <a:xfrm>
              <a:off x="4720505" y="3447819"/>
              <a:ext cx="163089" cy="206126"/>
            </a:xfrm>
            <a:custGeom>
              <a:rect b="b" l="l" r="r" t="t"/>
              <a:pathLst>
                <a:path extrusionOk="0" h="6006" w="4752">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
            <p:cNvSpPr/>
            <p:nvPr/>
          </p:nvSpPr>
          <p:spPr>
            <a:xfrm>
              <a:off x="4864203" y="3429218"/>
              <a:ext cx="3123" cy="5079"/>
            </a:xfrm>
            <a:custGeom>
              <a:rect b="b" l="l" r="r" t="t"/>
              <a:pathLst>
                <a:path extrusionOk="0" h="148" w="91">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
            <p:cNvSpPr/>
            <p:nvPr/>
          </p:nvSpPr>
          <p:spPr>
            <a:xfrm>
              <a:off x="4776275" y="3447819"/>
              <a:ext cx="107319" cy="145277"/>
            </a:xfrm>
            <a:custGeom>
              <a:rect b="b" l="l" r="r" t="t"/>
              <a:pathLst>
                <a:path extrusionOk="0" h="4233" w="3127">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
            <p:cNvSpPr/>
            <p:nvPr/>
          </p:nvSpPr>
          <p:spPr>
            <a:xfrm>
              <a:off x="4745696" y="3454786"/>
              <a:ext cx="156465" cy="227610"/>
            </a:xfrm>
            <a:custGeom>
              <a:rect b="b" l="l" r="r" t="t"/>
              <a:pathLst>
                <a:path extrusionOk="0" h="6632" w="4559">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
            <p:cNvSpPr/>
            <p:nvPr/>
          </p:nvSpPr>
          <p:spPr>
            <a:xfrm>
              <a:off x="4832834" y="3466387"/>
              <a:ext cx="36414" cy="110819"/>
            </a:xfrm>
            <a:custGeom>
              <a:rect b="b" l="l" r="r" t="t"/>
              <a:pathLst>
                <a:path extrusionOk="0" h="3229" w="1061">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
            <p:cNvSpPr/>
            <p:nvPr/>
          </p:nvSpPr>
          <p:spPr>
            <a:xfrm>
              <a:off x="4792165" y="3453242"/>
              <a:ext cx="78627" cy="128220"/>
            </a:xfrm>
            <a:custGeom>
              <a:rect b="b" l="l" r="r" t="t"/>
              <a:pathLst>
                <a:path extrusionOk="0" h="3736" w="2291">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
            <p:cNvSpPr/>
            <p:nvPr/>
          </p:nvSpPr>
          <p:spPr>
            <a:xfrm>
              <a:off x="4806889" y="3453242"/>
              <a:ext cx="62771" cy="86383"/>
            </a:xfrm>
            <a:custGeom>
              <a:rect b="b" l="l" r="r" t="t"/>
              <a:pathLst>
                <a:path extrusionOk="0" h="2517" w="1829">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
            <p:cNvSpPr/>
            <p:nvPr/>
          </p:nvSpPr>
          <p:spPr>
            <a:xfrm>
              <a:off x="4808021" y="3453242"/>
              <a:ext cx="61639" cy="60815"/>
            </a:xfrm>
            <a:custGeom>
              <a:rect b="b" l="l" r="r" t="t"/>
              <a:pathLst>
                <a:path extrusionOk="0" h="1772" w="1796">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
            <p:cNvSpPr/>
            <p:nvPr/>
          </p:nvSpPr>
          <p:spPr>
            <a:xfrm>
              <a:off x="5291727" y="2172145"/>
              <a:ext cx="670819" cy="635435"/>
            </a:xfrm>
            <a:custGeom>
              <a:rect b="b" l="l" r="r" t="t"/>
              <a:pathLst>
                <a:path extrusionOk="0" h="18515" w="19546">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
            <p:cNvSpPr/>
            <p:nvPr/>
          </p:nvSpPr>
          <p:spPr>
            <a:xfrm>
              <a:off x="5264614" y="2167889"/>
              <a:ext cx="702565" cy="820248"/>
            </a:xfrm>
            <a:custGeom>
              <a:rect b="b" l="l" r="r" t="t"/>
              <a:pathLst>
                <a:path extrusionOk="0" h="23900" w="20471">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
            <p:cNvSpPr/>
            <p:nvPr/>
          </p:nvSpPr>
          <p:spPr>
            <a:xfrm>
              <a:off x="5705729" y="2492797"/>
              <a:ext cx="122797" cy="149120"/>
            </a:xfrm>
            <a:custGeom>
              <a:rect b="b" l="l" r="r" t="t"/>
              <a:pathLst>
                <a:path extrusionOk="0" h="4345" w="3578">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
            <p:cNvSpPr/>
            <p:nvPr/>
          </p:nvSpPr>
          <p:spPr>
            <a:xfrm>
              <a:off x="5795579" y="2636460"/>
              <a:ext cx="46126" cy="50794"/>
            </a:xfrm>
            <a:custGeom>
              <a:rect b="b" l="l" r="r" t="t"/>
              <a:pathLst>
                <a:path extrusionOk="0" h="1480" w="1344">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
            <p:cNvSpPr/>
            <p:nvPr/>
          </p:nvSpPr>
          <p:spPr>
            <a:xfrm>
              <a:off x="3646598" y="2273973"/>
              <a:ext cx="327276" cy="265328"/>
            </a:xfrm>
            <a:custGeom>
              <a:rect b="b" l="l" r="r" t="t"/>
              <a:pathLst>
                <a:path extrusionOk="0" h="7731" w="9536">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
            <p:cNvSpPr/>
            <p:nvPr/>
          </p:nvSpPr>
          <p:spPr>
            <a:xfrm>
              <a:off x="3804607" y="2288318"/>
              <a:ext cx="938000" cy="603792"/>
            </a:xfrm>
            <a:custGeom>
              <a:rect b="b" l="l" r="r" t="t"/>
              <a:pathLst>
                <a:path extrusionOk="0" h="17593" w="27331">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
            <p:cNvSpPr/>
            <p:nvPr/>
          </p:nvSpPr>
          <p:spPr>
            <a:xfrm>
              <a:off x="3804607" y="2288318"/>
              <a:ext cx="424504" cy="333076"/>
            </a:xfrm>
            <a:custGeom>
              <a:rect b="b" l="l" r="r" t="t"/>
              <a:pathLst>
                <a:path extrusionOk="0" h="9705" w="12369">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
            <p:cNvSpPr/>
            <p:nvPr/>
          </p:nvSpPr>
          <p:spPr>
            <a:xfrm>
              <a:off x="3829386" y="1922948"/>
              <a:ext cx="1020128" cy="964907"/>
            </a:xfrm>
            <a:custGeom>
              <a:rect b="b" l="l" r="r" t="t"/>
              <a:pathLst>
                <a:path extrusionOk="0" h="28115" w="29724">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
            <p:cNvSpPr/>
            <p:nvPr/>
          </p:nvSpPr>
          <p:spPr>
            <a:xfrm>
              <a:off x="3670999" y="1789134"/>
              <a:ext cx="1193238" cy="674251"/>
            </a:xfrm>
            <a:custGeom>
              <a:rect b="b" l="l" r="r" t="t"/>
              <a:pathLst>
                <a:path extrusionOk="0" h="19646" w="34768">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
            <p:cNvSpPr/>
            <p:nvPr/>
          </p:nvSpPr>
          <p:spPr>
            <a:xfrm>
              <a:off x="3829386" y="1922948"/>
              <a:ext cx="1020128" cy="645010"/>
            </a:xfrm>
            <a:custGeom>
              <a:rect b="b" l="l" r="r" t="t"/>
              <a:pathLst>
                <a:path extrusionOk="0" h="18794" w="29724">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
            <p:cNvSpPr/>
            <p:nvPr/>
          </p:nvSpPr>
          <p:spPr>
            <a:xfrm>
              <a:off x="3670622" y="1787589"/>
              <a:ext cx="1193615" cy="602213"/>
            </a:xfrm>
            <a:custGeom>
              <a:rect b="b" l="l" r="r" t="t"/>
              <a:pathLst>
                <a:path extrusionOk="0" h="17547" w="34779">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
            <p:cNvSpPr/>
            <p:nvPr/>
          </p:nvSpPr>
          <p:spPr>
            <a:xfrm>
              <a:off x="4356850" y="2633372"/>
              <a:ext cx="88717" cy="69361"/>
            </a:xfrm>
            <a:custGeom>
              <a:rect b="b" l="l" r="r" t="t"/>
              <a:pathLst>
                <a:path extrusionOk="0" h="2021" w="2585">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
            <p:cNvSpPr/>
            <p:nvPr/>
          </p:nvSpPr>
          <p:spPr>
            <a:xfrm>
              <a:off x="4131848" y="2561334"/>
              <a:ext cx="246726" cy="123209"/>
            </a:xfrm>
            <a:custGeom>
              <a:rect b="b" l="l" r="r" t="t"/>
              <a:pathLst>
                <a:path extrusionOk="0" h="3590" w="7189">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
            <p:cNvSpPr/>
            <p:nvPr/>
          </p:nvSpPr>
          <p:spPr>
            <a:xfrm>
              <a:off x="4360729" y="2399481"/>
              <a:ext cx="134809" cy="204890"/>
            </a:xfrm>
            <a:custGeom>
              <a:rect b="b" l="l" r="r" t="t"/>
              <a:pathLst>
                <a:path extrusionOk="0" h="5970" w="3928">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
            <p:cNvSpPr/>
            <p:nvPr/>
          </p:nvSpPr>
          <p:spPr>
            <a:xfrm>
              <a:off x="4734061" y="2222493"/>
              <a:ext cx="19391" cy="302496"/>
            </a:xfrm>
            <a:custGeom>
              <a:rect b="b" l="l" r="r" t="t"/>
              <a:pathLst>
                <a:path extrusionOk="0" h="8814" w="565">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
            <p:cNvSpPr/>
            <p:nvPr/>
          </p:nvSpPr>
          <p:spPr>
            <a:xfrm>
              <a:off x="3997486" y="2297997"/>
              <a:ext cx="164221" cy="138310"/>
            </a:xfrm>
            <a:custGeom>
              <a:rect b="b" l="l" r="r" t="t"/>
              <a:pathLst>
                <a:path extrusionOk="0" h="4030" w="4785">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
            <p:cNvSpPr/>
            <p:nvPr/>
          </p:nvSpPr>
          <p:spPr>
            <a:xfrm>
              <a:off x="4462213" y="2037748"/>
              <a:ext cx="79794" cy="328065"/>
            </a:xfrm>
            <a:custGeom>
              <a:rect b="b" l="l" r="r" t="t"/>
              <a:pathLst>
                <a:path extrusionOk="0" h="9559" w="2325">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
            <p:cNvSpPr/>
            <p:nvPr/>
          </p:nvSpPr>
          <p:spPr>
            <a:xfrm>
              <a:off x="4747995" y="1944020"/>
              <a:ext cx="29858" cy="219614"/>
            </a:xfrm>
            <a:custGeom>
              <a:rect b="b" l="l" r="r" t="t"/>
              <a:pathLst>
                <a:path extrusionOk="0" h="6399" w="87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
            <p:cNvSpPr/>
            <p:nvPr/>
          </p:nvSpPr>
          <p:spPr>
            <a:xfrm>
              <a:off x="4490115" y="2431261"/>
              <a:ext cx="39674" cy="35384"/>
            </a:xfrm>
            <a:custGeom>
              <a:rect b="b" l="l" r="r" t="t"/>
              <a:pathLst>
                <a:path extrusionOk="0" h="1031" w="1156">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
            <p:cNvSpPr/>
            <p:nvPr/>
          </p:nvSpPr>
          <p:spPr>
            <a:xfrm>
              <a:off x="4601827" y="2487958"/>
              <a:ext cx="39640" cy="34903"/>
            </a:xfrm>
            <a:custGeom>
              <a:rect b="b" l="l" r="r" t="t"/>
              <a:pathLst>
                <a:path extrusionOk="0" h="1017" w="1155">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
            <p:cNvSpPr/>
            <p:nvPr/>
          </p:nvSpPr>
          <p:spPr>
            <a:xfrm>
              <a:off x="4754791" y="2297859"/>
              <a:ext cx="38095" cy="37374"/>
            </a:xfrm>
            <a:custGeom>
              <a:rect b="b" l="l" r="r" t="t"/>
              <a:pathLst>
                <a:path extrusionOk="0" h="1089" w="111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
            <p:cNvSpPr/>
            <p:nvPr/>
          </p:nvSpPr>
          <p:spPr>
            <a:xfrm>
              <a:off x="4609308" y="2752325"/>
              <a:ext cx="39262" cy="31849"/>
            </a:xfrm>
            <a:custGeom>
              <a:rect b="b" l="l" r="r" t="t"/>
              <a:pathLst>
                <a:path extrusionOk="0" h="928" w="1144">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
            <p:cNvSpPr/>
            <p:nvPr/>
          </p:nvSpPr>
          <p:spPr>
            <a:xfrm>
              <a:off x="4618643" y="2364474"/>
              <a:ext cx="49043" cy="35247"/>
            </a:xfrm>
            <a:custGeom>
              <a:rect b="b" l="l" r="r" t="t"/>
              <a:pathLst>
                <a:path extrusionOk="0" h="1027" w="1429">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
            <p:cNvSpPr/>
            <p:nvPr/>
          </p:nvSpPr>
          <p:spPr>
            <a:xfrm>
              <a:off x="4268923" y="2514384"/>
              <a:ext cx="39537" cy="31609"/>
            </a:xfrm>
            <a:custGeom>
              <a:rect b="b" l="l" r="r" t="t"/>
              <a:pathLst>
                <a:path extrusionOk="0" h="921" w="1152">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
            <p:cNvSpPr/>
            <p:nvPr/>
          </p:nvSpPr>
          <p:spPr>
            <a:xfrm>
              <a:off x="4620565" y="2595620"/>
              <a:ext cx="39811" cy="30579"/>
            </a:xfrm>
            <a:custGeom>
              <a:rect b="b" l="l" r="r" t="t"/>
              <a:pathLst>
                <a:path extrusionOk="0" h="891" w="116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
            <p:cNvSpPr/>
            <p:nvPr/>
          </p:nvSpPr>
          <p:spPr>
            <a:xfrm>
              <a:off x="4362891" y="2314161"/>
              <a:ext cx="39777" cy="30373"/>
            </a:xfrm>
            <a:custGeom>
              <a:rect b="b" l="l" r="r" t="t"/>
              <a:pathLst>
                <a:path extrusionOk="0" h="885" w="1159">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
            <p:cNvSpPr/>
            <p:nvPr/>
          </p:nvSpPr>
          <p:spPr>
            <a:xfrm>
              <a:off x="4719407" y="2632102"/>
              <a:ext cx="38404" cy="37512"/>
            </a:xfrm>
            <a:custGeom>
              <a:rect b="b" l="l" r="r" t="t"/>
              <a:pathLst>
                <a:path extrusionOk="0" h="1093" w="1119">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
            <p:cNvSpPr/>
            <p:nvPr/>
          </p:nvSpPr>
          <p:spPr>
            <a:xfrm>
              <a:off x="4556421" y="2639652"/>
              <a:ext cx="38027" cy="37649"/>
            </a:xfrm>
            <a:custGeom>
              <a:rect b="b" l="l" r="r" t="t"/>
              <a:pathLst>
                <a:path extrusionOk="0" h="1097" w="1108">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
            <p:cNvSpPr/>
            <p:nvPr/>
          </p:nvSpPr>
          <p:spPr>
            <a:xfrm>
              <a:off x="4644418" y="2677816"/>
              <a:ext cx="55049" cy="32226"/>
            </a:xfrm>
            <a:custGeom>
              <a:rect b="b" l="l" r="r" t="t"/>
              <a:pathLst>
                <a:path extrusionOk="0" h="939" w="1604">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
            <p:cNvSpPr/>
            <p:nvPr/>
          </p:nvSpPr>
          <p:spPr>
            <a:xfrm>
              <a:off x="4673693" y="2771578"/>
              <a:ext cx="54878" cy="32398"/>
            </a:xfrm>
            <a:custGeom>
              <a:rect b="b" l="l" r="r" t="t"/>
              <a:pathLst>
                <a:path extrusionOk="0" h="944" w="1599">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
            <p:cNvSpPr/>
            <p:nvPr/>
          </p:nvSpPr>
          <p:spPr>
            <a:xfrm>
              <a:off x="3918756" y="2435585"/>
              <a:ext cx="38953" cy="32158"/>
            </a:xfrm>
            <a:custGeom>
              <a:rect b="b" l="l" r="r" t="t"/>
              <a:pathLst>
                <a:path extrusionOk="0" h="937" w="1135">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
            <p:cNvSpPr/>
            <p:nvPr/>
          </p:nvSpPr>
          <p:spPr>
            <a:xfrm>
              <a:off x="4462350" y="2706816"/>
              <a:ext cx="49078" cy="35178"/>
            </a:xfrm>
            <a:custGeom>
              <a:rect b="b" l="l" r="r" t="t"/>
              <a:pathLst>
                <a:path extrusionOk="0" h="1025" w="143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
            <p:cNvSpPr/>
            <p:nvPr/>
          </p:nvSpPr>
          <p:spPr>
            <a:xfrm>
              <a:off x="4394774" y="2598297"/>
              <a:ext cx="39228" cy="31952"/>
            </a:xfrm>
            <a:custGeom>
              <a:rect b="b" l="l" r="r" t="t"/>
              <a:pathLst>
                <a:path extrusionOk="0" h="931" w="1143">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
            <p:cNvSpPr/>
            <p:nvPr/>
          </p:nvSpPr>
          <p:spPr>
            <a:xfrm>
              <a:off x="4174851" y="2280665"/>
              <a:ext cx="47979" cy="35212"/>
            </a:xfrm>
            <a:custGeom>
              <a:rect b="b" l="l" r="r" t="t"/>
              <a:pathLst>
                <a:path extrusionOk="0" h="1026" w="1398">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
            <p:cNvSpPr/>
            <p:nvPr/>
          </p:nvSpPr>
          <p:spPr>
            <a:xfrm>
              <a:off x="4522238" y="2579009"/>
              <a:ext cx="39777" cy="35109"/>
            </a:xfrm>
            <a:custGeom>
              <a:rect b="b" l="l" r="r" t="t"/>
              <a:pathLst>
                <a:path extrusionOk="0" h="1023" w="1159">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
            <p:cNvSpPr/>
            <p:nvPr/>
          </p:nvSpPr>
          <p:spPr>
            <a:xfrm>
              <a:off x="4541114" y="2709871"/>
              <a:ext cx="39537" cy="34972"/>
            </a:xfrm>
            <a:custGeom>
              <a:rect b="b" l="l" r="r" t="t"/>
              <a:pathLst>
                <a:path extrusionOk="0" h="1019" w="1152">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
            <p:cNvSpPr/>
            <p:nvPr/>
          </p:nvSpPr>
          <p:spPr>
            <a:xfrm>
              <a:off x="4608519" y="2048765"/>
              <a:ext cx="39262" cy="31849"/>
            </a:xfrm>
            <a:custGeom>
              <a:rect b="b" l="l" r="r" t="t"/>
              <a:pathLst>
                <a:path extrusionOk="0" h="928" w="1144">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
            <p:cNvSpPr/>
            <p:nvPr/>
          </p:nvSpPr>
          <p:spPr>
            <a:xfrm>
              <a:off x="4677125" y="2814856"/>
              <a:ext cx="48975" cy="34869"/>
            </a:xfrm>
            <a:custGeom>
              <a:rect b="b" l="l" r="r" t="t"/>
              <a:pathLst>
                <a:path extrusionOk="0" h="1016" w="1427">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
            <p:cNvSpPr/>
            <p:nvPr/>
          </p:nvSpPr>
          <p:spPr>
            <a:xfrm>
              <a:off x="4708081" y="2528352"/>
              <a:ext cx="39296" cy="31300"/>
            </a:xfrm>
            <a:custGeom>
              <a:rect b="b" l="l" r="r" t="t"/>
              <a:pathLst>
                <a:path extrusionOk="0" h="912" w="1145">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
            <p:cNvSpPr/>
            <p:nvPr/>
          </p:nvSpPr>
          <p:spPr>
            <a:xfrm>
              <a:off x="7894213" y="2655130"/>
              <a:ext cx="512020" cy="355384"/>
            </a:xfrm>
            <a:custGeom>
              <a:rect b="b" l="l" r="r" t="t"/>
              <a:pathLst>
                <a:path extrusionOk="0" h="10355" w="14919">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
            <p:cNvSpPr/>
            <p:nvPr/>
          </p:nvSpPr>
          <p:spPr>
            <a:xfrm>
              <a:off x="7912025" y="2596581"/>
              <a:ext cx="594525" cy="408991"/>
            </a:xfrm>
            <a:custGeom>
              <a:rect b="b" l="l" r="r" t="t"/>
              <a:pathLst>
                <a:path extrusionOk="0" h="11917" w="17323">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
            <p:cNvSpPr/>
            <p:nvPr/>
          </p:nvSpPr>
          <p:spPr>
            <a:xfrm>
              <a:off x="8147117" y="2689519"/>
              <a:ext cx="313719" cy="547644"/>
            </a:xfrm>
            <a:custGeom>
              <a:rect b="b" l="l" r="r" t="t"/>
              <a:pathLst>
                <a:path extrusionOk="0" h="15957" w="9141">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
            <p:cNvSpPr/>
            <p:nvPr/>
          </p:nvSpPr>
          <p:spPr>
            <a:xfrm>
              <a:off x="8221866" y="2698065"/>
              <a:ext cx="161132" cy="430270"/>
            </a:xfrm>
            <a:custGeom>
              <a:rect b="b" l="l" r="r" t="t"/>
              <a:pathLst>
                <a:path extrusionOk="0" h="12537" w="4695">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
            <p:cNvSpPr/>
            <p:nvPr/>
          </p:nvSpPr>
          <p:spPr>
            <a:xfrm>
              <a:off x="8360107" y="2582544"/>
              <a:ext cx="227748" cy="169129"/>
            </a:xfrm>
            <a:custGeom>
              <a:rect b="b" l="l" r="r" t="t"/>
              <a:pathLst>
                <a:path extrusionOk="0" h="4928" w="6636">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
            <p:cNvSpPr/>
            <p:nvPr/>
          </p:nvSpPr>
          <p:spPr>
            <a:xfrm>
              <a:off x="8357018" y="2599601"/>
              <a:ext cx="165388" cy="139305"/>
            </a:xfrm>
            <a:custGeom>
              <a:rect b="b" l="l" r="r" t="t"/>
              <a:pathLst>
                <a:path extrusionOk="0" h="4059" w="4819">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
            <p:cNvSpPr/>
            <p:nvPr/>
          </p:nvSpPr>
          <p:spPr>
            <a:xfrm>
              <a:off x="8357773" y="2556975"/>
              <a:ext cx="217692" cy="135701"/>
            </a:xfrm>
            <a:custGeom>
              <a:rect b="b" l="l" r="r" t="t"/>
              <a:pathLst>
                <a:path extrusionOk="0" h="3954" w="6343">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
            <p:cNvSpPr/>
            <p:nvPr/>
          </p:nvSpPr>
          <p:spPr>
            <a:xfrm>
              <a:off x="8365152" y="2615937"/>
              <a:ext cx="99940" cy="76740"/>
            </a:xfrm>
            <a:custGeom>
              <a:rect b="b" l="l" r="r" t="t"/>
              <a:pathLst>
                <a:path extrusionOk="0" h="2236" w="2912">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
            <p:cNvSpPr/>
            <p:nvPr/>
          </p:nvSpPr>
          <p:spPr>
            <a:xfrm>
              <a:off x="8386465" y="2641711"/>
              <a:ext cx="62771" cy="31574"/>
            </a:xfrm>
            <a:custGeom>
              <a:rect b="b" l="l" r="r" t="t"/>
              <a:pathLst>
                <a:path extrusionOk="0" h="920" w="1829">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
            <p:cNvSpPr/>
            <p:nvPr/>
          </p:nvSpPr>
          <p:spPr>
            <a:xfrm>
              <a:off x="8387597" y="2655542"/>
              <a:ext cx="55427" cy="21244"/>
            </a:xfrm>
            <a:custGeom>
              <a:rect b="b" l="l" r="r" t="t"/>
              <a:pathLst>
                <a:path extrusionOk="0" h="619" w="1615">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
            <p:cNvSpPr/>
            <p:nvPr/>
          </p:nvSpPr>
          <p:spPr>
            <a:xfrm>
              <a:off x="8345006" y="2680184"/>
              <a:ext cx="173934" cy="235332"/>
            </a:xfrm>
            <a:custGeom>
              <a:rect b="b" l="l" r="r" t="t"/>
              <a:pathLst>
                <a:path extrusionOk="0" h="6857" w="5068">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
            <p:cNvSpPr/>
            <p:nvPr/>
          </p:nvSpPr>
          <p:spPr>
            <a:xfrm>
              <a:off x="8341917" y="2675208"/>
              <a:ext cx="133642" cy="135598"/>
            </a:xfrm>
            <a:custGeom>
              <a:rect b="b" l="l" r="r" t="t"/>
              <a:pathLst>
                <a:path extrusionOk="0" h="3951" w="3894">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
            <p:cNvSpPr/>
            <p:nvPr/>
          </p:nvSpPr>
          <p:spPr>
            <a:xfrm>
              <a:off x="8355474" y="2675070"/>
              <a:ext cx="180111" cy="224796"/>
            </a:xfrm>
            <a:custGeom>
              <a:rect b="b" l="l" r="r" t="t"/>
              <a:pathLst>
                <a:path extrusionOk="0" h="6550" w="5248">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
            <p:cNvSpPr/>
            <p:nvPr/>
          </p:nvSpPr>
          <p:spPr>
            <a:xfrm>
              <a:off x="8339583" y="2680253"/>
              <a:ext cx="92595" cy="53059"/>
            </a:xfrm>
            <a:custGeom>
              <a:rect b="b" l="l" r="r" t="t"/>
              <a:pathLst>
                <a:path extrusionOk="0" h="1546" w="2698">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
            <p:cNvSpPr/>
            <p:nvPr/>
          </p:nvSpPr>
          <p:spPr>
            <a:xfrm>
              <a:off x="8348884" y="2684097"/>
              <a:ext cx="62771" cy="52338"/>
            </a:xfrm>
            <a:custGeom>
              <a:rect b="b" l="l" r="r" t="t"/>
              <a:pathLst>
                <a:path extrusionOk="0" h="1525" w="1829">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
            <p:cNvSpPr/>
            <p:nvPr/>
          </p:nvSpPr>
          <p:spPr>
            <a:xfrm>
              <a:off x="8343839" y="2680630"/>
              <a:ext cx="46504" cy="54637"/>
            </a:xfrm>
            <a:custGeom>
              <a:rect b="b" l="l" r="r" t="t"/>
              <a:pathLst>
                <a:path extrusionOk="0" h="1592" w="1355">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
            <p:cNvSpPr/>
            <p:nvPr/>
          </p:nvSpPr>
          <p:spPr>
            <a:xfrm>
              <a:off x="8184285" y="2678674"/>
              <a:ext cx="177812" cy="183406"/>
            </a:xfrm>
            <a:custGeom>
              <a:rect b="b" l="l" r="r" t="t"/>
              <a:pathLst>
                <a:path extrusionOk="0" h="5344" w="5181">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
            <p:cNvSpPr/>
            <p:nvPr/>
          </p:nvSpPr>
          <p:spPr>
            <a:xfrm>
              <a:off x="8253406" y="2670540"/>
              <a:ext cx="121458" cy="117683"/>
            </a:xfrm>
            <a:custGeom>
              <a:rect b="b" l="l" r="r" t="t"/>
              <a:pathLst>
                <a:path extrusionOk="0" h="3429" w="3539">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
            <p:cNvSpPr/>
            <p:nvPr/>
          </p:nvSpPr>
          <p:spPr>
            <a:xfrm>
              <a:off x="8197464" y="2678296"/>
              <a:ext cx="189412" cy="203964"/>
            </a:xfrm>
            <a:custGeom>
              <a:rect b="b" l="l" r="r" t="t"/>
              <a:pathLst>
                <a:path extrusionOk="0" h="5943" w="5519">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
            <p:cNvSpPr/>
            <p:nvPr/>
          </p:nvSpPr>
          <p:spPr>
            <a:xfrm>
              <a:off x="8329905" y="2676752"/>
              <a:ext cx="31403" cy="110785"/>
            </a:xfrm>
            <a:custGeom>
              <a:rect b="b" l="l" r="r" t="t"/>
              <a:pathLst>
                <a:path extrusionOk="0" h="3228" w="915">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
            <p:cNvSpPr/>
            <p:nvPr/>
          </p:nvSpPr>
          <p:spPr>
            <a:xfrm>
              <a:off x="8308592" y="2682175"/>
              <a:ext cx="46915" cy="101107"/>
            </a:xfrm>
            <a:custGeom>
              <a:rect b="b" l="l" r="r" t="t"/>
              <a:pathLst>
                <a:path extrusionOk="0" h="2946" w="1367">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
            <p:cNvSpPr/>
            <p:nvPr/>
          </p:nvSpPr>
          <p:spPr>
            <a:xfrm>
              <a:off x="8314015" y="2685263"/>
              <a:ext cx="39159" cy="57349"/>
            </a:xfrm>
            <a:custGeom>
              <a:rect b="b" l="l" r="r" t="t"/>
              <a:pathLst>
                <a:path extrusionOk="0" h="1671" w="1141">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
            <p:cNvSpPr/>
            <p:nvPr/>
          </p:nvSpPr>
          <p:spPr>
            <a:xfrm>
              <a:off x="8302792" y="2697275"/>
              <a:ext cx="39537" cy="30236"/>
            </a:xfrm>
            <a:custGeom>
              <a:rect b="b" l="l" r="r" t="t"/>
              <a:pathLst>
                <a:path extrusionOk="0" h="881" w="1152">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
            <p:cNvSpPr/>
            <p:nvPr/>
          </p:nvSpPr>
          <p:spPr>
            <a:xfrm>
              <a:off x="8122715" y="2574856"/>
              <a:ext cx="240137" cy="137349"/>
            </a:xfrm>
            <a:custGeom>
              <a:rect b="b" l="l" r="r" t="t"/>
              <a:pathLst>
                <a:path extrusionOk="0" h="4002" w="6997">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
            <p:cNvSpPr/>
            <p:nvPr/>
          </p:nvSpPr>
          <p:spPr>
            <a:xfrm>
              <a:off x="8213389" y="2601351"/>
              <a:ext cx="149464" cy="105122"/>
            </a:xfrm>
            <a:custGeom>
              <a:rect b="b" l="l" r="r" t="t"/>
              <a:pathLst>
                <a:path extrusionOk="0" h="3063" w="4355">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
            <p:cNvSpPr/>
            <p:nvPr/>
          </p:nvSpPr>
          <p:spPr>
            <a:xfrm>
              <a:off x="8113792" y="2643050"/>
              <a:ext cx="250227" cy="93213"/>
            </a:xfrm>
            <a:custGeom>
              <a:rect b="b" l="l" r="r" t="t"/>
              <a:pathLst>
                <a:path extrusionOk="0" h="2716" w="7291">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
            <p:cNvSpPr/>
            <p:nvPr/>
          </p:nvSpPr>
          <p:spPr>
            <a:xfrm>
              <a:off x="8213320" y="2662818"/>
              <a:ext cx="139854" cy="24024"/>
            </a:xfrm>
            <a:custGeom>
              <a:rect b="b" l="l" r="r" t="t"/>
              <a:pathLst>
                <a:path extrusionOk="0" h="700" w="4075">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
            <p:cNvSpPr/>
            <p:nvPr/>
          </p:nvSpPr>
          <p:spPr>
            <a:xfrm>
              <a:off x="8268713" y="2654272"/>
              <a:ext cx="77117" cy="22891"/>
            </a:xfrm>
            <a:custGeom>
              <a:rect b="b" l="l" r="r" t="t"/>
              <a:pathLst>
                <a:path extrusionOk="0" h="667" w="2247">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
            <p:cNvSpPr/>
            <p:nvPr/>
          </p:nvSpPr>
          <p:spPr>
            <a:xfrm>
              <a:off x="8271046" y="2639961"/>
              <a:ext cx="72827" cy="34114"/>
            </a:xfrm>
            <a:custGeom>
              <a:rect b="b" l="l" r="r" t="t"/>
              <a:pathLst>
                <a:path extrusionOk="0" h="994" w="2122">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
            <p:cNvSpPr/>
            <p:nvPr/>
          </p:nvSpPr>
          <p:spPr>
            <a:xfrm>
              <a:off x="8300081" y="2445161"/>
              <a:ext cx="147988" cy="237838"/>
            </a:xfrm>
            <a:custGeom>
              <a:rect b="b" l="l" r="r" t="t"/>
              <a:pathLst>
                <a:path extrusionOk="0" h="6930" w="4312">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
            <p:cNvSpPr/>
            <p:nvPr/>
          </p:nvSpPr>
          <p:spPr>
            <a:xfrm>
              <a:off x="8369030" y="2694187"/>
              <a:ext cx="3123" cy="4290"/>
            </a:xfrm>
            <a:custGeom>
              <a:rect b="b" l="l" r="r" t="t"/>
              <a:pathLst>
                <a:path extrusionOk="0" h="125" w="91">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
            <p:cNvSpPr/>
            <p:nvPr/>
          </p:nvSpPr>
          <p:spPr>
            <a:xfrm>
              <a:off x="8304749" y="2531098"/>
              <a:ext cx="107284" cy="151900"/>
            </a:xfrm>
            <a:custGeom>
              <a:rect b="b" l="l" r="r" t="t"/>
              <a:pathLst>
                <a:path extrusionOk="0" h="4426" w="3126">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
            <p:cNvSpPr/>
            <p:nvPr/>
          </p:nvSpPr>
          <p:spPr>
            <a:xfrm>
              <a:off x="8258245" y="2434453"/>
              <a:ext cx="123586" cy="244667"/>
            </a:xfrm>
            <a:custGeom>
              <a:rect b="b" l="l" r="r" t="t"/>
              <a:pathLst>
                <a:path extrusionOk="0" h="7129" w="3601">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
            <p:cNvSpPr/>
            <p:nvPr/>
          </p:nvSpPr>
          <p:spPr>
            <a:xfrm>
              <a:off x="8330283" y="2550901"/>
              <a:ext cx="22514" cy="115041"/>
            </a:xfrm>
            <a:custGeom>
              <a:rect b="b" l="l" r="r" t="t"/>
              <a:pathLst>
                <a:path extrusionOk="0" h="3352" w="656">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
            <p:cNvSpPr/>
            <p:nvPr/>
          </p:nvSpPr>
          <p:spPr>
            <a:xfrm>
              <a:off x="8347717" y="2528799"/>
              <a:ext cx="23269" cy="149910"/>
            </a:xfrm>
            <a:custGeom>
              <a:rect b="b" l="l" r="r" t="t"/>
              <a:pathLst>
                <a:path extrusionOk="0" h="4368" w="678">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
            <p:cNvSpPr/>
            <p:nvPr/>
          </p:nvSpPr>
          <p:spPr>
            <a:xfrm>
              <a:off x="8356640" y="2572968"/>
              <a:ext cx="19768" cy="105362"/>
            </a:xfrm>
            <a:custGeom>
              <a:rect b="b" l="l" r="r" t="t"/>
              <a:pathLst>
                <a:path extrusionOk="0" h="3070" w="576">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
            <p:cNvSpPr/>
            <p:nvPr/>
          </p:nvSpPr>
          <p:spPr>
            <a:xfrm>
              <a:off x="8358185" y="2596581"/>
              <a:ext cx="28280" cy="81750"/>
            </a:xfrm>
            <a:custGeom>
              <a:rect b="b" l="l" r="r" t="t"/>
              <a:pathLst>
                <a:path extrusionOk="0" h="2382" w="824">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
            <p:cNvSpPr/>
            <p:nvPr/>
          </p:nvSpPr>
          <p:spPr>
            <a:xfrm>
              <a:off x="7448773" y="1573810"/>
              <a:ext cx="709600" cy="526846"/>
            </a:xfrm>
            <a:custGeom>
              <a:rect b="b" l="l" r="r" t="t"/>
              <a:pathLst>
                <a:path extrusionOk="0" h="15351" w="20676">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
            <p:cNvSpPr/>
            <p:nvPr/>
          </p:nvSpPr>
          <p:spPr>
            <a:xfrm>
              <a:off x="7446543" y="1570310"/>
              <a:ext cx="831505" cy="647172"/>
            </a:xfrm>
            <a:custGeom>
              <a:rect b="b" l="l" r="r" t="t"/>
              <a:pathLst>
                <a:path extrusionOk="0" h="18857" w="24228">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
            <p:cNvSpPr/>
            <p:nvPr/>
          </p:nvSpPr>
          <p:spPr>
            <a:xfrm>
              <a:off x="7796641" y="1689606"/>
              <a:ext cx="164221" cy="102274"/>
            </a:xfrm>
            <a:custGeom>
              <a:rect b="b" l="l" r="r" t="t"/>
              <a:pathLst>
                <a:path extrusionOk="0" h="2980" w="4785">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
            <p:cNvSpPr/>
            <p:nvPr/>
          </p:nvSpPr>
          <p:spPr>
            <a:xfrm>
              <a:off x="7951150" y="1682639"/>
              <a:ext cx="56182" cy="39399"/>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
            <p:cNvSpPr/>
            <p:nvPr/>
          </p:nvSpPr>
          <p:spPr>
            <a:xfrm>
              <a:off x="7187049" y="266355"/>
              <a:ext cx="295152" cy="246349"/>
            </a:xfrm>
            <a:custGeom>
              <a:rect b="b" l="l" r="r" t="t"/>
              <a:pathLst>
                <a:path extrusionOk="0" h="7178" w="860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
            <p:cNvSpPr/>
            <p:nvPr/>
          </p:nvSpPr>
          <p:spPr>
            <a:xfrm>
              <a:off x="7187049" y="437544"/>
              <a:ext cx="323432" cy="1007704"/>
            </a:xfrm>
            <a:custGeom>
              <a:rect b="b" l="l" r="r" t="t"/>
              <a:pathLst>
                <a:path extrusionOk="0" h="29362" w="9424">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
            <p:cNvSpPr/>
            <p:nvPr/>
          </p:nvSpPr>
          <p:spPr>
            <a:xfrm>
              <a:off x="7187049" y="437544"/>
              <a:ext cx="312964" cy="341621"/>
            </a:xfrm>
            <a:custGeom>
              <a:rect b="b" l="l" r="r" t="t"/>
              <a:pathLst>
                <a:path extrusionOk="0" h="9954" w="9119">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
            <p:cNvSpPr/>
            <p:nvPr/>
          </p:nvSpPr>
          <p:spPr>
            <a:xfrm>
              <a:off x="7198684" y="440632"/>
              <a:ext cx="938377" cy="1005027"/>
            </a:xfrm>
            <a:custGeom>
              <a:rect b="b" l="l" r="r" t="t"/>
              <a:pathLst>
                <a:path extrusionOk="0" h="29284" w="27342">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
            <p:cNvSpPr/>
            <p:nvPr/>
          </p:nvSpPr>
          <p:spPr>
            <a:xfrm>
              <a:off x="7266843" y="266355"/>
              <a:ext cx="1001149" cy="931822"/>
            </a:xfrm>
            <a:custGeom>
              <a:rect b="b" l="l" r="r" t="t"/>
              <a:pathLst>
                <a:path extrusionOk="0" h="27151" w="29171">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
            <p:cNvSpPr/>
            <p:nvPr/>
          </p:nvSpPr>
          <p:spPr>
            <a:xfrm>
              <a:off x="7250198" y="440632"/>
              <a:ext cx="886863" cy="862496"/>
            </a:xfrm>
            <a:custGeom>
              <a:rect b="b" l="l" r="r" t="t"/>
              <a:pathLst>
                <a:path extrusionOk="0" h="25131" w="25841">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
            <p:cNvSpPr/>
            <p:nvPr/>
          </p:nvSpPr>
          <p:spPr>
            <a:xfrm>
              <a:off x="7278855" y="266355"/>
              <a:ext cx="989137" cy="897743"/>
            </a:xfrm>
            <a:custGeom>
              <a:rect b="b" l="l" r="r" t="t"/>
              <a:pathLst>
                <a:path extrusionOk="0" h="26158" w="28821">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
            <p:cNvSpPr/>
            <p:nvPr/>
          </p:nvSpPr>
          <p:spPr>
            <a:xfrm>
              <a:off x="7264887" y="993665"/>
              <a:ext cx="33359" cy="108074"/>
            </a:xfrm>
            <a:custGeom>
              <a:rect b="b" l="l" r="r" t="t"/>
              <a:pathLst>
                <a:path extrusionOk="0" h="3149" w="972">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
            <p:cNvSpPr/>
            <p:nvPr/>
          </p:nvSpPr>
          <p:spPr>
            <a:xfrm>
              <a:off x="7257920" y="758195"/>
              <a:ext cx="27147" cy="274217"/>
            </a:xfrm>
            <a:custGeom>
              <a:rect b="b" l="l" r="r" t="t"/>
              <a:pathLst>
                <a:path extrusionOk="0" h="7990" w="791">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
            <p:cNvSpPr/>
            <p:nvPr/>
          </p:nvSpPr>
          <p:spPr>
            <a:xfrm>
              <a:off x="7374505" y="913905"/>
              <a:ext cx="142531" cy="198678"/>
            </a:xfrm>
            <a:custGeom>
              <a:rect b="b" l="l" r="r" t="t"/>
              <a:pathLst>
                <a:path extrusionOk="0" h="5789" w="4153">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
            <p:cNvSpPr/>
            <p:nvPr/>
          </p:nvSpPr>
          <p:spPr>
            <a:xfrm>
              <a:off x="7539481" y="1203566"/>
              <a:ext cx="279639" cy="115830"/>
            </a:xfrm>
            <a:custGeom>
              <a:rect b="b" l="l" r="r" t="t"/>
              <a:pathLst>
                <a:path extrusionOk="0" h="3375" w="8148">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
            <p:cNvSpPr/>
            <p:nvPr/>
          </p:nvSpPr>
          <p:spPr>
            <a:xfrm>
              <a:off x="7411674" y="538239"/>
              <a:ext cx="70150" cy="202968"/>
            </a:xfrm>
            <a:custGeom>
              <a:rect b="b" l="l" r="r" t="t"/>
              <a:pathLst>
                <a:path extrusionOk="0" h="5914" w="2044">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
            <p:cNvSpPr/>
            <p:nvPr/>
          </p:nvSpPr>
          <p:spPr>
            <a:xfrm>
              <a:off x="7613818" y="878247"/>
              <a:ext cx="277717" cy="192535"/>
            </a:xfrm>
            <a:custGeom>
              <a:rect b="b" l="l" r="r" t="t"/>
              <a:pathLst>
                <a:path extrusionOk="0" h="5610" w="8092">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
            <p:cNvSpPr/>
            <p:nvPr/>
          </p:nvSpPr>
          <p:spPr>
            <a:xfrm>
              <a:off x="7876778" y="1133485"/>
              <a:ext cx="213436" cy="56594"/>
            </a:xfrm>
            <a:custGeom>
              <a:rect b="b" l="l" r="r" t="t"/>
              <a:pathLst>
                <a:path extrusionOk="0" h="1649" w="6219">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
            <p:cNvSpPr/>
            <p:nvPr/>
          </p:nvSpPr>
          <p:spPr>
            <a:xfrm>
              <a:off x="7499190" y="1049950"/>
              <a:ext cx="47876" cy="34903"/>
            </a:xfrm>
            <a:custGeom>
              <a:rect b="b" l="l" r="r" t="t"/>
              <a:pathLst>
                <a:path extrusionOk="0" h="1017" w="1395">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
            <p:cNvSpPr/>
            <p:nvPr/>
          </p:nvSpPr>
          <p:spPr>
            <a:xfrm>
              <a:off x="7486800" y="1174222"/>
              <a:ext cx="47293" cy="35590"/>
            </a:xfrm>
            <a:custGeom>
              <a:rect b="b" l="l" r="r" t="t"/>
              <a:pathLst>
                <a:path extrusionOk="0" h="1037" w="1378">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
            <p:cNvSpPr/>
            <p:nvPr/>
          </p:nvSpPr>
          <p:spPr>
            <a:xfrm>
              <a:off x="7716367" y="1254909"/>
              <a:ext cx="51205" cy="28897"/>
            </a:xfrm>
            <a:custGeom>
              <a:rect b="b" l="l" r="r" t="t"/>
              <a:pathLst>
                <a:path extrusionOk="0" h="842" w="1492">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
            <p:cNvSpPr/>
            <p:nvPr/>
          </p:nvSpPr>
          <p:spPr>
            <a:xfrm>
              <a:off x="7250335" y="1279001"/>
              <a:ext cx="38473" cy="37169"/>
            </a:xfrm>
            <a:custGeom>
              <a:rect b="b" l="l" r="r" t="t"/>
              <a:pathLst>
                <a:path extrusionOk="0" h="1083" w="1121">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
            <p:cNvSpPr/>
            <p:nvPr/>
          </p:nvSpPr>
          <p:spPr>
            <a:xfrm>
              <a:off x="7616118" y="1156822"/>
              <a:ext cx="42420" cy="28692"/>
            </a:xfrm>
            <a:custGeom>
              <a:rect b="b" l="l" r="r" t="t"/>
              <a:pathLst>
                <a:path extrusionOk="0" h="836" w="1236">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
            <p:cNvSpPr/>
            <p:nvPr/>
          </p:nvSpPr>
          <p:spPr>
            <a:xfrm>
              <a:off x="7351339" y="873476"/>
              <a:ext cx="38370" cy="37477"/>
            </a:xfrm>
            <a:custGeom>
              <a:rect b="b" l="l" r="r" t="t"/>
              <a:pathLst>
                <a:path extrusionOk="0" h="1092" w="1118">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
            <p:cNvSpPr/>
            <p:nvPr/>
          </p:nvSpPr>
          <p:spPr>
            <a:xfrm>
              <a:off x="7399112" y="1231777"/>
              <a:ext cx="38576" cy="37546"/>
            </a:xfrm>
            <a:custGeom>
              <a:rect b="b" l="l" r="r" t="t"/>
              <a:pathLst>
                <a:path extrusionOk="0" h="1094" w="1124">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
            <p:cNvSpPr/>
            <p:nvPr/>
          </p:nvSpPr>
          <p:spPr>
            <a:xfrm>
              <a:off x="7569134" y="889813"/>
              <a:ext cx="38953" cy="37958"/>
            </a:xfrm>
            <a:custGeom>
              <a:rect b="b" l="l" r="r" t="t"/>
              <a:pathLst>
                <a:path extrusionOk="0" h="1106" w="1135">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
            <p:cNvSpPr/>
            <p:nvPr/>
          </p:nvSpPr>
          <p:spPr>
            <a:xfrm>
              <a:off x="7393690" y="1341258"/>
              <a:ext cx="51686" cy="29138"/>
            </a:xfrm>
            <a:custGeom>
              <a:rect b="b" l="l" r="r" t="t"/>
              <a:pathLst>
                <a:path extrusionOk="0" h="849" w="1506">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
            <p:cNvSpPr/>
            <p:nvPr/>
          </p:nvSpPr>
          <p:spPr>
            <a:xfrm>
              <a:off x="7325942" y="1193339"/>
              <a:ext cx="52166" cy="29103"/>
            </a:xfrm>
            <a:custGeom>
              <a:rect b="b" l="l" r="r" t="t"/>
              <a:pathLst>
                <a:path extrusionOk="0" h="848" w="152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
            <p:cNvSpPr/>
            <p:nvPr/>
          </p:nvSpPr>
          <p:spPr>
            <a:xfrm>
              <a:off x="7334213" y="1293038"/>
              <a:ext cx="39399" cy="31609"/>
            </a:xfrm>
            <a:custGeom>
              <a:rect b="b" l="l" r="r" t="t"/>
              <a:pathLst>
                <a:path extrusionOk="0" h="921" w="1148">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
            <p:cNvSpPr/>
            <p:nvPr/>
          </p:nvSpPr>
          <p:spPr>
            <a:xfrm>
              <a:off x="7257268" y="1354265"/>
              <a:ext cx="39228" cy="31266"/>
            </a:xfrm>
            <a:custGeom>
              <a:rect b="b" l="l" r="r" t="t"/>
              <a:pathLst>
                <a:path extrusionOk="0" h="911" w="1143">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
            <p:cNvSpPr/>
            <p:nvPr/>
          </p:nvSpPr>
          <p:spPr>
            <a:xfrm>
              <a:off x="7296805" y="517475"/>
              <a:ext cx="38747" cy="37100"/>
            </a:xfrm>
            <a:custGeom>
              <a:rect b="b" l="l" r="r" t="t"/>
              <a:pathLst>
                <a:path extrusionOk="0" h="1081" w="1129">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
            <p:cNvSpPr/>
            <p:nvPr/>
          </p:nvSpPr>
          <p:spPr>
            <a:xfrm>
              <a:off x="7235852" y="1132764"/>
              <a:ext cx="42488" cy="28794"/>
            </a:xfrm>
            <a:custGeom>
              <a:rect b="b" l="l" r="r" t="t"/>
              <a:pathLst>
                <a:path extrusionOk="0" h="839" w="1238">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
            <p:cNvSpPr/>
            <p:nvPr/>
          </p:nvSpPr>
          <p:spPr>
            <a:xfrm>
              <a:off x="7316847" y="1023420"/>
              <a:ext cx="38610" cy="37443"/>
            </a:xfrm>
            <a:custGeom>
              <a:rect b="b" l="l" r="r" t="t"/>
              <a:pathLst>
                <a:path extrusionOk="0" h="1091" w="1125">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
            <p:cNvSpPr/>
            <p:nvPr/>
          </p:nvSpPr>
          <p:spPr>
            <a:xfrm>
              <a:off x="7534505" y="712344"/>
              <a:ext cx="43586" cy="28589"/>
            </a:xfrm>
            <a:custGeom>
              <a:rect b="b" l="l" r="r" t="t"/>
              <a:pathLst>
                <a:path extrusionOk="0" h="833" w="127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
            <p:cNvSpPr/>
            <p:nvPr/>
          </p:nvSpPr>
          <p:spPr>
            <a:xfrm>
              <a:off x="7372549" y="1132901"/>
              <a:ext cx="48323" cy="35212"/>
            </a:xfrm>
            <a:custGeom>
              <a:rect b="b" l="l" r="r" t="t"/>
              <a:pathLst>
                <a:path extrusionOk="0" h="1026" w="1408">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
            <p:cNvSpPr/>
            <p:nvPr/>
          </p:nvSpPr>
          <p:spPr>
            <a:xfrm>
              <a:off x="7257920" y="1197457"/>
              <a:ext cx="47362" cy="35521"/>
            </a:xfrm>
            <a:custGeom>
              <a:rect b="b" l="l" r="r" t="t"/>
              <a:pathLst>
                <a:path extrusionOk="0" h="1035" w="138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
            <p:cNvSpPr/>
            <p:nvPr/>
          </p:nvSpPr>
          <p:spPr>
            <a:xfrm>
              <a:off x="7906362" y="1025377"/>
              <a:ext cx="38885" cy="37512"/>
            </a:xfrm>
            <a:custGeom>
              <a:rect b="b" l="l" r="r" t="t"/>
              <a:pathLst>
                <a:path extrusionOk="0" h="1093" w="1133">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
            <p:cNvSpPr/>
            <p:nvPr/>
          </p:nvSpPr>
          <p:spPr>
            <a:xfrm>
              <a:off x="7217216" y="1373004"/>
              <a:ext cx="42454" cy="28932"/>
            </a:xfrm>
            <a:custGeom>
              <a:rect b="b" l="l" r="r" t="t"/>
              <a:pathLst>
                <a:path extrusionOk="0" h="843" w="1237">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
            <p:cNvSpPr/>
            <p:nvPr/>
          </p:nvSpPr>
          <p:spPr>
            <a:xfrm>
              <a:off x="7496169" y="1288268"/>
              <a:ext cx="38404" cy="37477"/>
            </a:xfrm>
            <a:custGeom>
              <a:rect b="b" l="l" r="r" t="t"/>
              <a:pathLst>
                <a:path extrusionOk="0" h="1092" w="1119">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
            <p:cNvSpPr/>
            <p:nvPr/>
          </p:nvSpPr>
          <p:spPr>
            <a:xfrm>
              <a:off x="6145369" y="4456416"/>
              <a:ext cx="224968" cy="101724"/>
            </a:xfrm>
            <a:custGeom>
              <a:rect b="b" l="l" r="r" t="t"/>
              <a:pathLst>
                <a:path extrusionOk="0" h="2964" w="6555">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
            <p:cNvSpPr/>
            <p:nvPr/>
          </p:nvSpPr>
          <p:spPr>
            <a:xfrm>
              <a:off x="6084485" y="4477042"/>
              <a:ext cx="983337" cy="710802"/>
            </a:xfrm>
            <a:custGeom>
              <a:rect b="b" l="l" r="r" t="t"/>
              <a:pathLst>
                <a:path extrusionOk="0" h="20711" w="28652">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
            <p:cNvSpPr/>
            <p:nvPr/>
          </p:nvSpPr>
          <p:spPr>
            <a:xfrm>
              <a:off x="5993880" y="4579796"/>
              <a:ext cx="90262" cy="607670"/>
            </a:xfrm>
            <a:custGeom>
              <a:rect b="b" l="l" r="r" t="t"/>
              <a:pathLst>
                <a:path extrusionOk="0" h="17706" w="263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
            <p:cNvSpPr/>
            <p:nvPr/>
          </p:nvSpPr>
          <p:spPr>
            <a:xfrm>
              <a:off x="6012447" y="4478449"/>
              <a:ext cx="1048407" cy="709017"/>
            </a:xfrm>
            <a:custGeom>
              <a:rect b="b" l="l" r="r" t="t"/>
              <a:pathLst>
                <a:path extrusionOk="0" h="20659" w="30548">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
            <p:cNvSpPr/>
            <p:nvPr/>
          </p:nvSpPr>
          <p:spPr>
            <a:xfrm>
              <a:off x="6046149" y="4548050"/>
              <a:ext cx="257949" cy="639793"/>
            </a:xfrm>
            <a:custGeom>
              <a:rect b="b" l="l" r="r" t="t"/>
              <a:pathLst>
                <a:path extrusionOk="0" h="18642" w="7516">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
            <p:cNvSpPr/>
            <p:nvPr/>
          </p:nvSpPr>
          <p:spPr>
            <a:xfrm>
              <a:off x="6306398" y="4511534"/>
              <a:ext cx="709120" cy="675932"/>
            </a:xfrm>
            <a:custGeom>
              <a:rect b="b" l="l" r="r" t="t"/>
              <a:pathLst>
                <a:path extrusionOk="0" h="19695" w="20662">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
            <p:cNvSpPr/>
            <p:nvPr/>
          </p:nvSpPr>
          <p:spPr>
            <a:xfrm>
              <a:off x="6522683" y="5107741"/>
              <a:ext cx="40841" cy="29412"/>
            </a:xfrm>
            <a:custGeom>
              <a:rect b="b" l="l" r="r" t="t"/>
              <a:pathLst>
                <a:path extrusionOk="0" h="857" w="119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
            <p:cNvSpPr/>
            <p:nvPr/>
          </p:nvSpPr>
          <p:spPr>
            <a:xfrm>
              <a:off x="6436745" y="5165982"/>
              <a:ext cx="40292" cy="29412"/>
            </a:xfrm>
            <a:custGeom>
              <a:rect b="b" l="l" r="r" t="t"/>
              <a:pathLst>
                <a:path extrusionOk="0" h="857" w="1174">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
            <p:cNvSpPr/>
            <p:nvPr/>
          </p:nvSpPr>
          <p:spPr>
            <a:xfrm>
              <a:off x="6610954" y="5074038"/>
              <a:ext cx="43586" cy="28726"/>
            </a:xfrm>
            <a:custGeom>
              <a:rect b="b" l="l" r="r" t="t"/>
              <a:pathLst>
                <a:path extrusionOk="0" h="837" w="127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
            <p:cNvSpPr/>
            <p:nvPr/>
          </p:nvSpPr>
          <p:spPr>
            <a:xfrm>
              <a:off x="6291572" y="5133412"/>
              <a:ext cx="40498" cy="38267"/>
            </a:xfrm>
            <a:custGeom>
              <a:rect b="b" l="l" r="r" t="t"/>
              <a:pathLst>
                <a:path extrusionOk="0" h="1115" w="118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
            <p:cNvSpPr/>
            <p:nvPr/>
          </p:nvSpPr>
          <p:spPr>
            <a:xfrm>
              <a:off x="6238582" y="5136947"/>
              <a:ext cx="50656" cy="29069"/>
            </a:xfrm>
            <a:custGeom>
              <a:rect b="b" l="l" r="r" t="t"/>
              <a:pathLst>
                <a:path extrusionOk="0" h="847" w="1476">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
            <p:cNvSpPr/>
            <p:nvPr/>
          </p:nvSpPr>
          <p:spPr>
            <a:xfrm>
              <a:off x="6337389" y="5052417"/>
              <a:ext cx="51549" cy="34389"/>
            </a:xfrm>
            <a:custGeom>
              <a:rect b="b" l="l" r="r" t="t"/>
              <a:pathLst>
                <a:path extrusionOk="0" h="1002" w="1502">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
            <p:cNvSpPr/>
            <p:nvPr/>
          </p:nvSpPr>
          <p:spPr>
            <a:xfrm>
              <a:off x="6459637" y="5099435"/>
              <a:ext cx="50897" cy="34629"/>
            </a:xfrm>
            <a:custGeom>
              <a:rect b="b" l="l" r="r" t="t"/>
              <a:pathLst>
                <a:path extrusionOk="0" h="1009" w="1483">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
            <p:cNvSpPr/>
            <p:nvPr/>
          </p:nvSpPr>
          <p:spPr>
            <a:xfrm>
              <a:off x="6368105" y="5131147"/>
              <a:ext cx="39193" cy="32741"/>
            </a:xfrm>
            <a:custGeom>
              <a:rect b="b" l="l" r="r" t="t"/>
              <a:pathLst>
                <a:path extrusionOk="0" h="954" w="1142">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
            <p:cNvSpPr/>
            <p:nvPr/>
          </p:nvSpPr>
          <p:spPr>
            <a:xfrm>
              <a:off x="6360040" y="4972348"/>
              <a:ext cx="38988" cy="32810"/>
            </a:xfrm>
            <a:custGeom>
              <a:rect b="b" l="l" r="r" t="t"/>
              <a:pathLst>
                <a:path extrusionOk="0" h="956" w="1136">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
            <p:cNvSpPr/>
            <p:nvPr/>
          </p:nvSpPr>
          <p:spPr>
            <a:xfrm>
              <a:off x="6417149" y="5071739"/>
              <a:ext cx="41081" cy="29206"/>
            </a:xfrm>
            <a:custGeom>
              <a:rect b="b" l="l" r="r" t="t"/>
              <a:pathLst>
                <a:path extrusionOk="0" h="851" w="1197">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
            <p:cNvSpPr/>
            <p:nvPr/>
          </p:nvSpPr>
          <p:spPr>
            <a:xfrm>
              <a:off x="6370885" y="4994862"/>
              <a:ext cx="40498" cy="29652"/>
            </a:xfrm>
            <a:custGeom>
              <a:rect b="b" l="l" r="r" t="t"/>
              <a:pathLst>
                <a:path extrusionOk="0" h="864" w="118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
            <p:cNvSpPr/>
            <p:nvPr/>
          </p:nvSpPr>
          <p:spPr>
            <a:xfrm>
              <a:off x="6511082" y="4991945"/>
              <a:ext cx="41218" cy="29241"/>
            </a:xfrm>
            <a:custGeom>
              <a:rect b="b" l="l" r="r" t="t"/>
              <a:pathLst>
                <a:path extrusionOk="0" h="852" w="1201">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
            <p:cNvSpPr/>
            <p:nvPr/>
          </p:nvSpPr>
          <p:spPr>
            <a:xfrm>
              <a:off x="6391992" y="4913730"/>
              <a:ext cx="41287" cy="37134"/>
            </a:xfrm>
            <a:custGeom>
              <a:rect b="b" l="l" r="r" t="t"/>
              <a:pathLst>
                <a:path extrusionOk="0" h="1082" w="1203">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
            <p:cNvSpPr/>
            <p:nvPr/>
          </p:nvSpPr>
          <p:spPr>
            <a:xfrm>
              <a:off x="6573064" y="5111379"/>
              <a:ext cx="38953" cy="32913"/>
            </a:xfrm>
            <a:custGeom>
              <a:rect b="b" l="l" r="r" t="t"/>
              <a:pathLst>
                <a:path extrusionOk="0" h="959" w="1135">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
            <p:cNvSpPr/>
            <p:nvPr/>
          </p:nvSpPr>
          <p:spPr>
            <a:xfrm>
              <a:off x="6550688" y="5091370"/>
              <a:ext cx="41562" cy="37134"/>
            </a:xfrm>
            <a:custGeom>
              <a:rect b="b" l="l" r="r" t="t"/>
              <a:pathLst>
                <a:path extrusionOk="0" h="1082" w="1211">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
            <p:cNvSpPr/>
            <p:nvPr/>
          </p:nvSpPr>
          <p:spPr>
            <a:xfrm>
              <a:off x="6372807" y="5074828"/>
              <a:ext cx="40875" cy="29241"/>
            </a:xfrm>
            <a:custGeom>
              <a:rect b="b" l="l" r="r" t="t"/>
              <a:pathLst>
                <a:path extrusionOk="0" h="852" w="1191">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
            <p:cNvSpPr/>
            <p:nvPr/>
          </p:nvSpPr>
          <p:spPr>
            <a:xfrm>
              <a:off x="6569358" y="5149645"/>
              <a:ext cx="48357" cy="35590"/>
            </a:xfrm>
            <a:custGeom>
              <a:rect b="b" l="l" r="r" t="t"/>
              <a:pathLst>
                <a:path extrusionOk="0" h="1037" w="1409">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
            <p:cNvSpPr/>
            <p:nvPr/>
          </p:nvSpPr>
          <p:spPr>
            <a:xfrm>
              <a:off x="6412412" y="4998397"/>
              <a:ext cx="42728" cy="36619"/>
            </a:xfrm>
            <a:custGeom>
              <a:rect b="b" l="l" r="r" t="t"/>
              <a:pathLst>
                <a:path extrusionOk="0" h="1067" w="1245">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
            <p:cNvSpPr/>
            <p:nvPr/>
          </p:nvSpPr>
          <p:spPr>
            <a:xfrm>
              <a:off x="6328088" y="4955154"/>
              <a:ext cx="41596" cy="37134"/>
            </a:xfrm>
            <a:custGeom>
              <a:rect b="b" l="l" r="r" t="t"/>
              <a:pathLst>
                <a:path extrusionOk="0" h="1082" w="1212">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
            <p:cNvSpPr/>
            <p:nvPr/>
          </p:nvSpPr>
          <p:spPr>
            <a:xfrm>
              <a:off x="6335879" y="5163270"/>
              <a:ext cx="41218" cy="29344"/>
            </a:xfrm>
            <a:custGeom>
              <a:rect b="b" l="l" r="r" t="t"/>
              <a:pathLst>
                <a:path extrusionOk="0" h="855" w="1201">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
            <p:cNvSpPr/>
            <p:nvPr/>
          </p:nvSpPr>
          <p:spPr>
            <a:xfrm>
              <a:off x="6400881" y="4934047"/>
              <a:ext cx="51377" cy="28966"/>
            </a:xfrm>
            <a:custGeom>
              <a:rect b="b" l="l" r="r" t="t"/>
              <a:pathLst>
                <a:path extrusionOk="0" h="844" w="1497">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
            <p:cNvSpPr/>
            <p:nvPr/>
          </p:nvSpPr>
          <p:spPr>
            <a:xfrm>
              <a:off x="6352490" y="4829955"/>
              <a:ext cx="50862" cy="34595"/>
            </a:xfrm>
            <a:custGeom>
              <a:rect b="b" l="l" r="r" t="t"/>
              <a:pathLst>
                <a:path extrusionOk="0" h="1008" w="1482">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
            <p:cNvSpPr/>
            <p:nvPr/>
          </p:nvSpPr>
          <p:spPr>
            <a:xfrm>
              <a:off x="6403901" y="4847767"/>
              <a:ext cx="43106" cy="36688"/>
            </a:xfrm>
            <a:custGeom>
              <a:rect b="b" l="l" r="r" t="t"/>
              <a:pathLst>
                <a:path extrusionOk="0" h="1069" w="1256">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
            <p:cNvSpPr/>
            <p:nvPr/>
          </p:nvSpPr>
          <p:spPr>
            <a:xfrm>
              <a:off x="6507547" y="5144703"/>
              <a:ext cx="39571" cy="38164"/>
            </a:xfrm>
            <a:custGeom>
              <a:rect b="b" l="l" r="r" t="t"/>
              <a:pathLst>
                <a:path extrusionOk="0" h="1112" w="1153">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
            <p:cNvSpPr/>
            <p:nvPr/>
          </p:nvSpPr>
          <p:spPr>
            <a:xfrm>
              <a:off x="6508440" y="5058594"/>
              <a:ext cx="40429" cy="38061"/>
            </a:xfrm>
            <a:custGeom>
              <a:rect b="b" l="l" r="r" t="t"/>
              <a:pathLst>
                <a:path extrusionOk="0" h="1109" w="1178">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
            <p:cNvSpPr/>
            <p:nvPr/>
          </p:nvSpPr>
          <p:spPr>
            <a:xfrm>
              <a:off x="6609684" y="5153661"/>
              <a:ext cx="40738" cy="38164"/>
            </a:xfrm>
            <a:custGeom>
              <a:rect b="b" l="l" r="r" t="t"/>
              <a:pathLst>
                <a:path extrusionOk="0" h="1112" w="1187">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
            <p:cNvSpPr/>
            <p:nvPr/>
          </p:nvSpPr>
          <p:spPr>
            <a:xfrm>
              <a:off x="6323386" y="4730907"/>
              <a:ext cx="51205" cy="28932"/>
            </a:xfrm>
            <a:custGeom>
              <a:rect b="b" l="l" r="r" t="t"/>
              <a:pathLst>
                <a:path extrusionOk="0" h="843" w="1492">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
            <p:cNvSpPr/>
            <p:nvPr/>
          </p:nvSpPr>
          <p:spPr>
            <a:xfrm>
              <a:off x="6353691" y="4897153"/>
              <a:ext cx="40017" cy="37031"/>
            </a:xfrm>
            <a:custGeom>
              <a:rect b="b" l="l" r="r" t="t"/>
              <a:pathLst>
                <a:path extrusionOk="0" h="1079" w="1166">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
            <p:cNvSpPr/>
            <p:nvPr/>
          </p:nvSpPr>
          <p:spPr>
            <a:xfrm>
              <a:off x="6312232" y="5105853"/>
              <a:ext cx="40875" cy="29206"/>
            </a:xfrm>
            <a:custGeom>
              <a:rect b="b" l="l" r="r" t="t"/>
              <a:pathLst>
                <a:path extrusionOk="0" h="851" w="1191">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
            <p:cNvSpPr/>
            <p:nvPr/>
          </p:nvSpPr>
          <p:spPr>
            <a:xfrm>
              <a:off x="6421610" y="5137359"/>
              <a:ext cx="40326" cy="29378"/>
            </a:xfrm>
            <a:custGeom>
              <a:rect b="b" l="l" r="r" t="t"/>
              <a:pathLst>
                <a:path extrusionOk="0" h="856" w="1175">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
            <p:cNvSpPr/>
            <p:nvPr/>
          </p:nvSpPr>
          <p:spPr>
            <a:xfrm>
              <a:off x="6330868" y="5023107"/>
              <a:ext cx="43346" cy="28726"/>
            </a:xfrm>
            <a:custGeom>
              <a:rect b="b" l="l" r="r" t="t"/>
              <a:pathLst>
                <a:path extrusionOk="0" h="837" w="1263">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
            <p:cNvSpPr/>
            <p:nvPr/>
          </p:nvSpPr>
          <p:spPr>
            <a:xfrm>
              <a:off x="6304648" y="4984875"/>
              <a:ext cx="41287" cy="37134"/>
            </a:xfrm>
            <a:custGeom>
              <a:rect b="b" l="l" r="r" t="t"/>
              <a:pathLst>
                <a:path extrusionOk="0" h="1082" w="1203">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
            <p:cNvSpPr/>
            <p:nvPr/>
          </p:nvSpPr>
          <p:spPr>
            <a:xfrm>
              <a:off x="6438564" y="4950692"/>
              <a:ext cx="38850" cy="32844"/>
            </a:xfrm>
            <a:custGeom>
              <a:rect b="b" l="l" r="r" t="t"/>
              <a:pathLst>
                <a:path extrusionOk="0" h="957" w="1132">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
            <p:cNvSpPr/>
            <p:nvPr/>
          </p:nvSpPr>
          <p:spPr>
            <a:xfrm>
              <a:off x="6482597" y="5013258"/>
              <a:ext cx="41630" cy="37134"/>
            </a:xfrm>
            <a:custGeom>
              <a:rect b="b" l="l" r="r" t="t"/>
              <a:pathLst>
                <a:path extrusionOk="0" h="1082" w="1213">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
            <p:cNvSpPr/>
            <p:nvPr/>
          </p:nvSpPr>
          <p:spPr>
            <a:xfrm>
              <a:off x="6455896" y="5014390"/>
              <a:ext cx="40498" cy="29481"/>
            </a:xfrm>
            <a:custGeom>
              <a:rect b="b" l="l" r="r" t="t"/>
              <a:pathLst>
                <a:path extrusionOk="0" h="859" w="118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
            <p:cNvSpPr/>
            <p:nvPr/>
          </p:nvSpPr>
          <p:spPr>
            <a:xfrm>
              <a:off x="6468285" y="5054201"/>
              <a:ext cx="41287" cy="36825"/>
            </a:xfrm>
            <a:custGeom>
              <a:rect b="b" l="l" r="r" t="t"/>
              <a:pathLst>
                <a:path extrusionOk="0" h="1073" w="1203">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
            <p:cNvSpPr/>
            <p:nvPr/>
          </p:nvSpPr>
          <p:spPr>
            <a:xfrm>
              <a:off x="6248534" y="5082344"/>
              <a:ext cx="40292" cy="29550"/>
            </a:xfrm>
            <a:custGeom>
              <a:rect b="b" l="l" r="r" t="t"/>
              <a:pathLst>
                <a:path extrusionOk="0" h="861" w="1174">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
            <p:cNvSpPr/>
            <p:nvPr/>
          </p:nvSpPr>
          <p:spPr>
            <a:xfrm>
              <a:off x="6314875" y="4923648"/>
              <a:ext cx="43072" cy="36619"/>
            </a:xfrm>
            <a:custGeom>
              <a:rect b="b" l="l" r="r" t="t"/>
              <a:pathLst>
                <a:path extrusionOk="0" h="1067" w="1255">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
            <p:cNvSpPr/>
            <p:nvPr/>
          </p:nvSpPr>
          <p:spPr>
            <a:xfrm>
              <a:off x="6285085" y="5061855"/>
              <a:ext cx="51446" cy="28726"/>
            </a:xfrm>
            <a:custGeom>
              <a:rect b="b" l="l" r="r" t="t"/>
              <a:pathLst>
                <a:path extrusionOk="0" h="837" w="1499">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
            <p:cNvSpPr/>
            <p:nvPr/>
          </p:nvSpPr>
          <p:spPr>
            <a:xfrm>
              <a:off x="6468663" y="5155686"/>
              <a:ext cx="41218" cy="36825"/>
            </a:xfrm>
            <a:custGeom>
              <a:rect b="b" l="l" r="r" t="t"/>
              <a:pathLst>
                <a:path extrusionOk="0" h="1073" w="1201">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
            <p:cNvSpPr/>
            <p:nvPr/>
          </p:nvSpPr>
          <p:spPr>
            <a:xfrm>
              <a:off x="6246304" y="5005295"/>
              <a:ext cx="41150" cy="37821"/>
            </a:xfrm>
            <a:custGeom>
              <a:rect b="b" l="l" r="r" t="t"/>
              <a:pathLst>
                <a:path extrusionOk="0" h="1102" w="1199">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
            <p:cNvSpPr/>
            <p:nvPr/>
          </p:nvSpPr>
          <p:spPr>
            <a:xfrm>
              <a:off x="6416428" y="5036183"/>
              <a:ext cx="40017" cy="37031"/>
            </a:xfrm>
            <a:custGeom>
              <a:rect b="b" l="l" r="r" t="t"/>
              <a:pathLst>
                <a:path extrusionOk="0" h="1079" w="1166">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
            <p:cNvSpPr/>
            <p:nvPr/>
          </p:nvSpPr>
          <p:spPr>
            <a:xfrm>
              <a:off x="6473708" y="4988067"/>
              <a:ext cx="41287" cy="37134"/>
            </a:xfrm>
            <a:custGeom>
              <a:rect b="b" l="l" r="r" t="t"/>
              <a:pathLst>
                <a:path extrusionOk="0" h="1082" w="1203">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
            <p:cNvSpPr/>
            <p:nvPr/>
          </p:nvSpPr>
          <p:spPr>
            <a:xfrm>
              <a:off x="6405445" y="4977462"/>
              <a:ext cx="51240" cy="35006"/>
            </a:xfrm>
            <a:custGeom>
              <a:rect b="b" l="l" r="r" t="t"/>
              <a:pathLst>
                <a:path extrusionOk="0" h="1020" w="1493">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
            <p:cNvSpPr/>
            <p:nvPr/>
          </p:nvSpPr>
          <p:spPr>
            <a:xfrm>
              <a:off x="6340340" y="4788153"/>
              <a:ext cx="41218" cy="37134"/>
            </a:xfrm>
            <a:custGeom>
              <a:rect b="b" l="l" r="r" t="t"/>
              <a:pathLst>
                <a:path extrusionOk="0" h="1082" w="1201">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
            <p:cNvSpPr/>
            <p:nvPr/>
          </p:nvSpPr>
          <p:spPr>
            <a:xfrm>
              <a:off x="6312987" y="4849894"/>
              <a:ext cx="43346" cy="28692"/>
            </a:xfrm>
            <a:custGeom>
              <a:rect b="b" l="l" r="r" t="t"/>
              <a:pathLst>
                <a:path extrusionOk="0" h="836" w="1263">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
            <p:cNvSpPr/>
            <p:nvPr/>
          </p:nvSpPr>
          <p:spPr>
            <a:xfrm>
              <a:off x="6650902" y="5117385"/>
              <a:ext cx="40292" cy="29515"/>
            </a:xfrm>
            <a:custGeom>
              <a:rect b="b" l="l" r="r" t="t"/>
              <a:pathLst>
                <a:path extrusionOk="0" h="860" w="1174">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
            <p:cNvSpPr/>
            <p:nvPr/>
          </p:nvSpPr>
          <p:spPr>
            <a:xfrm>
              <a:off x="6354137" y="4872820"/>
              <a:ext cx="39228" cy="32673"/>
            </a:xfrm>
            <a:custGeom>
              <a:rect b="b" l="l" r="r" t="t"/>
              <a:pathLst>
                <a:path extrusionOk="0" h="952" w="1143">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
            <p:cNvSpPr/>
            <p:nvPr/>
          </p:nvSpPr>
          <p:spPr>
            <a:xfrm>
              <a:off x="6557723" y="5027844"/>
              <a:ext cx="43037" cy="36585"/>
            </a:xfrm>
            <a:custGeom>
              <a:rect b="b" l="l" r="r" t="t"/>
              <a:pathLst>
                <a:path extrusionOk="0" h="1066" w="1254">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
            <p:cNvSpPr/>
            <p:nvPr/>
          </p:nvSpPr>
          <p:spPr>
            <a:xfrm>
              <a:off x="6370576" y="5036870"/>
              <a:ext cx="41356" cy="37821"/>
            </a:xfrm>
            <a:custGeom>
              <a:rect b="b" l="l" r="r" t="t"/>
              <a:pathLst>
                <a:path extrusionOk="0" h="1102" w="1205">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
            <p:cNvSpPr/>
            <p:nvPr/>
          </p:nvSpPr>
          <p:spPr>
            <a:xfrm>
              <a:off x="6465952" y="4954605"/>
              <a:ext cx="40154" cy="30099"/>
            </a:xfrm>
            <a:custGeom>
              <a:rect b="b" l="l" r="r" t="t"/>
              <a:pathLst>
                <a:path extrusionOk="0" h="877" w="117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
            <p:cNvSpPr/>
            <p:nvPr/>
          </p:nvSpPr>
          <p:spPr>
            <a:xfrm>
              <a:off x="6444090" y="4877282"/>
              <a:ext cx="41390" cy="37683"/>
            </a:xfrm>
            <a:custGeom>
              <a:rect b="b" l="l" r="r" t="t"/>
              <a:pathLst>
                <a:path extrusionOk="0" h="1098" w="1206">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
            <p:cNvSpPr/>
            <p:nvPr/>
          </p:nvSpPr>
          <p:spPr>
            <a:xfrm>
              <a:off x="6276745" y="4914794"/>
              <a:ext cx="41321" cy="37134"/>
            </a:xfrm>
            <a:custGeom>
              <a:rect b="b" l="l" r="r" t="t"/>
              <a:pathLst>
                <a:path extrusionOk="0" h="1082" w="1204">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
            <p:cNvSpPr/>
            <p:nvPr/>
          </p:nvSpPr>
          <p:spPr>
            <a:xfrm>
              <a:off x="8858159" y="4386952"/>
              <a:ext cx="330742" cy="157632"/>
            </a:xfrm>
            <a:custGeom>
              <a:rect b="b" l="l" r="r" t="t"/>
              <a:pathLst>
                <a:path extrusionOk="0" h="4593" w="9637">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
            <p:cNvSpPr/>
            <p:nvPr/>
          </p:nvSpPr>
          <p:spPr>
            <a:xfrm>
              <a:off x="9122663" y="4178835"/>
              <a:ext cx="66238" cy="36963"/>
            </a:xfrm>
            <a:custGeom>
              <a:rect b="b" l="l" r="r" t="t"/>
              <a:pathLst>
                <a:path extrusionOk="0" h="1077" w="193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
            <p:cNvSpPr/>
            <p:nvPr/>
          </p:nvSpPr>
          <p:spPr>
            <a:xfrm>
              <a:off x="9001067" y="4278123"/>
              <a:ext cx="187833" cy="65860"/>
            </a:xfrm>
            <a:custGeom>
              <a:rect b="b" l="l" r="r" t="t"/>
              <a:pathLst>
                <a:path extrusionOk="0" h="1919" w="5473">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
            <p:cNvSpPr/>
            <p:nvPr/>
          </p:nvSpPr>
          <p:spPr>
            <a:xfrm>
              <a:off x="8924774" y="4486857"/>
              <a:ext cx="264127" cy="230836"/>
            </a:xfrm>
            <a:custGeom>
              <a:rect b="b" l="l" r="r" t="t"/>
              <a:pathLst>
                <a:path extrusionOk="0" h="6726" w="7696">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
            <p:cNvSpPr/>
            <p:nvPr/>
          </p:nvSpPr>
          <p:spPr>
            <a:xfrm>
              <a:off x="9141230" y="4847012"/>
              <a:ext cx="47670" cy="99974"/>
            </a:xfrm>
            <a:custGeom>
              <a:rect b="b" l="l" r="r" t="t"/>
              <a:pathLst>
                <a:path extrusionOk="0" h="2913" w="1389">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
            <p:cNvSpPr/>
            <p:nvPr/>
          </p:nvSpPr>
          <p:spPr>
            <a:xfrm>
              <a:off x="9011123" y="4635944"/>
              <a:ext cx="177778" cy="190201"/>
            </a:xfrm>
            <a:custGeom>
              <a:rect b="b" l="l" r="r" t="t"/>
              <a:pathLst>
                <a:path extrusionOk="0" h="5542" w="518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
            <p:cNvSpPr/>
            <p:nvPr/>
          </p:nvSpPr>
          <p:spPr>
            <a:xfrm>
              <a:off x="9035902" y="2265461"/>
              <a:ext cx="170433" cy="277340"/>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
            <p:cNvSpPr/>
            <p:nvPr/>
          </p:nvSpPr>
          <p:spPr>
            <a:xfrm>
              <a:off x="8853114" y="2273973"/>
              <a:ext cx="327276" cy="265328"/>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
            <p:cNvSpPr/>
            <p:nvPr/>
          </p:nvSpPr>
          <p:spPr>
            <a:xfrm>
              <a:off x="9010745" y="2288318"/>
              <a:ext cx="195590" cy="326109"/>
            </a:xfrm>
            <a:custGeom>
              <a:rect b="b" l="l" r="r" t="t"/>
              <a:pathLst>
                <a:path extrusionOk="0" h="9502" w="5699">
                  <a:moveTo>
                    <a:pt x="4943" y="0"/>
                  </a:moveTo>
                  <a:lnTo>
                    <a:pt x="948" y="4322"/>
                  </a:lnTo>
                  <a:lnTo>
                    <a:pt x="0" y="7313"/>
                  </a:lnTo>
                  <a:lnTo>
                    <a:pt x="5699" y="9502"/>
                  </a:lnTo>
                  <a:lnTo>
                    <a:pt x="5699" y="237"/>
                  </a:lnTo>
                  <a:lnTo>
                    <a:pt x="4943"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
            <p:cNvSpPr/>
            <p:nvPr/>
          </p:nvSpPr>
          <p:spPr>
            <a:xfrm>
              <a:off x="9125271" y="2435585"/>
              <a:ext cx="38953" cy="32158"/>
            </a:xfrm>
            <a:custGeom>
              <a:rect b="b" l="l" r="r" t="t"/>
              <a:pathLst>
                <a:path extrusionOk="0" h="937" w="1135">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
            <p:cNvSpPr/>
            <p:nvPr/>
          </p:nvSpPr>
          <p:spPr>
            <a:xfrm>
              <a:off x="8853114" y="2273973"/>
              <a:ext cx="327276" cy="265328"/>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
            <p:cNvSpPr/>
            <p:nvPr/>
          </p:nvSpPr>
          <p:spPr>
            <a:xfrm>
              <a:off x="8877138" y="2054016"/>
              <a:ext cx="329197" cy="335787"/>
            </a:xfrm>
            <a:custGeom>
              <a:rect b="b" l="l" r="r" t="t"/>
              <a:pathLst>
                <a:path extrusionOk="0" h="9784" w="9592">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
            <p:cNvSpPr/>
            <p:nvPr/>
          </p:nvSpPr>
          <p:spPr>
            <a:xfrm>
              <a:off x="8877515" y="2061772"/>
              <a:ext cx="328820" cy="401613"/>
            </a:xfrm>
            <a:custGeom>
              <a:rect b="b" l="l" r="r" t="t"/>
              <a:pathLst>
                <a:path extrusionOk="0" h="11702" w="9581">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
            <p:cNvSpPr/>
            <p:nvPr/>
          </p:nvSpPr>
          <p:spPr>
            <a:xfrm>
              <a:off x="9035902" y="2265461"/>
              <a:ext cx="170433" cy="277340"/>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
            <p:cNvSpPr/>
            <p:nvPr/>
          </p:nvSpPr>
          <p:spPr>
            <a:xfrm>
              <a:off x="8577764" y="-174725"/>
              <a:ext cx="623526" cy="1299698"/>
            </a:xfrm>
            <a:custGeom>
              <a:rect b="b" l="l" r="r" t="t"/>
              <a:pathLst>
                <a:path extrusionOk="0" h="37870" w="18168">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
            <p:cNvSpPr/>
            <p:nvPr/>
          </p:nvSpPr>
          <p:spPr>
            <a:xfrm>
              <a:off x="9196417" y="-84944"/>
              <a:ext cx="15719" cy="14620"/>
            </a:xfrm>
            <a:custGeom>
              <a:rect b="b" l="l" r="r" t="t"/>
              <a:pathLst>
                <a:path extrusionOk="0" h="426" w="458">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
            <p:cNvSpPr/>
            <p:nvPr/>
          </p:nvSpPr>
          <p:spPr>
            <a:xfrm>
              <a:off x="9182689" y="-109826"/>
              <a:ext cx="14758" cy="11669"/>
            </a:xfrm>
            <a:custGeom>
              <a:rect b="b" l="l" r="r" t="t"/>
              <a:pathLst>
                <a:path extrusionOk="0" h="340" w="43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
            <p:cNvSpPr/>
            <p:nvPr/>
          </p:nvSpPr>
          <p:spPr>
            <a:xfrm>
              <a:off x="9190719" y="-25090"/>
              <a:ext cx="20317" cy="11566"/>
            </a:xfrm>
            <a:custGeom>
              <a:rect b="b" l="l" r="r" t="t"/>
              <a:pathLst>
                <a:path extrusionOk="0" h="337" w="592">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
            <p:cNvSpPr/>
            <p:nvPr/>
          </p:nvSpPr>
          <p:spPr>
            <a:xfrm>
              <a:off x="9169304" y="-76810"/>
              <a:ext cx="15684" cy="14723"/>
            </a:xfrm>
            <a:custGeom>
              <a:rect b="b" l="l" r="r" t="t"/>
              <a:pathLst>
                <a:path extrusionOk="0" h="429" w="457">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
            <p:cNvSpPr/>
            <p:nvPr/>
          </p:nvSpPr>
          <p:spPr>
            <a:xfrm>
              <a:off x="9137558" y="-98603"/>
              <a:ext cx="40841" cy="29412"/>
            </a:xfrm>
            <a:custGeom>
              <a:rect b="b" l="l" r="r" t="t"/>
              <a:pathLst>
                <a:path extrusionOk="0" h="857" w="119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
            <p:cNvSpPr/>
            <p:nvPr/>
          </p:nvSpPr>
          <p:spPr>
            <a:xfrm>
              <a:off x="9051586" y="-40431"/>
              <a:ext cx="40326" cy="29618"/>
            </a:xfrm>
            <a:custGeom>
              <a:rect b="b" l="l" r="r" t="t"/>
              <a:pathLst>
                <a:path extrusionOk="0" h="863" w="1175">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
            <p:cNvSpPr/>
            <p:nvPr/>
          </p:nvSpPr>
          <p:spPr>
            <a:xfrm>
              <a:off x="9144902" y="568166"/>
              <a:ext cx="39640" cy="37992"/>
            </a:xfrm>
            <a:custGeom>
              <a:rect b="b" l="l" r="r" t="t"/>
              <a:pathLst>
                <a:path extrusionOk="0" h="1107" w="1155">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
            <p:cNvSpPr/>
            <p:nvPr/>
          </p:nvSpPr>
          <p:spPr>
            <a:xfrm>
              <a:off x="9127914" y="291993"/>
              <a:ext cx="41356" cy="37683"/>
            </a:xfrm>
            <a:custGeom>
              <a:rect b="b" l="l" r="r" t="t"/>
              <a:pathLst>
                <a:path extrusionOk="0" h="1098" w="1205">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
            <p:cNvSpPr/>
            <p:nvPr/>
          </p:nvSpPr>
          <p:spPr>
            <a:xfrm>
              <a:off x="8952264" y="-154065"/>
              <a:ext cx="51514" cy="34389"/>
            </a:xfrm>
            <a:custGeom>
              <a:rect b="b" l="l" r="r" t="t"/>
              <a:pathLst>
                <a:path extrusionOk="0" h="1002" w="1501">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
            <p:cNvSpPr/>
            <p:nvPr/>
          </p:nvSpPr>
          <p:spPr>
            <a:xfrm>
              <a:off x="9074546"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
            <p:cNvSpPr/>
            <p:nvPr/>
          </p:nvSpPr>
          <p:spPr>
            <a:xfrm>
              <a:off x="8982980" y="-75163"/>
              <a:ext cx="39193" cy="32570"/>
            </a:xfrm>
            <a:custGeom>
              <a:rect b="b" l="l" r="r" t="t"/>
              <a:pathLst>
                <a:path extrusionOk="0" h="949" w="1142">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
            <p:cNvSpPr/>
            <p:nvPr/>
          </p:nvSpPr>
          <p:spPr>
            <a:xfrm>
              <a:off x="8935207" y="1748"/>
              <a:ext cx="42763" cy="36963"/>
            </a:xfrm>
            <a:custGeom>
              <a:rect b="b" l="l" r="r" t="t"/>
              <a:pathLst>
                <a:path extrusionOk="0" h="1077" w="1246">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
            <p:cNvSpPr/>
            <p:nvPr/>
          </p:nvSpPr>
          <p:spPr>
            <a:xfrm>
              <a:off x="9138004" y="782700"/>
              <a:ext cx="39948" cy="38095"/>
            </a:xfrm>
            <a:custGeom>
              <a:rect b="b" l="l" r="r" t="t"/>
              <a:pathLst>
                <a:path extrusionOk="0" h="1110" w="1164">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
            <p:cNvSpPr/>
            <p:nvPr/>
          </p:nvSpPr>
          <p:spPr>
            <a:xfrm>
              <a:off x="9026979" y="276549"/>
              <a:ext cx="42900" cy="28692"/>
            </a:xfrm>
            <a:custGeom>
              <a:rect b="b" l="l" r="r" t="t"/>
              <a:pathLst>
                <a:path extrusionOk="0" h="836" w="125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
            <p:cNvSpPr/>
            <p:nvPr/>
          </p:nvSpPr>
          <p:spPr>
            <a:xfrm>
              <a:off x="9069192" y="52919"/>
              <a:ext cx="40772" cy="38164"/>
            </a:xfrm>
            <a:custGeom>
              <a:rect b="b" l="l" r="r" t="t"/>
              <a:pathLst>
                <a:path extrusionOk="0" h="1112" w="1188">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
            <p:cNvSpPr/>
            <p:nvPr/>
          </p:nvSpPr>
          <p:spPr>
            <a:xfrm>
              <a:off x="8937953" y="73786"/>
              <a:ext cx="51240" cy="28897"/>
            </a:xfrm>
            <a:custGeom>
              <a:rect b="b" l="l" r="r" t="t"/>
              <a:pathLst>
                <a:path extrusionOk="0" h="842" w="1493">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
            <p:cNvSpPr/>
            <p:nvPr/>
          </p:nvSpPr>
          <p:spPr>
            <a:xfrm>
              <a:off x="9130179" y="87274"/>
              <a:ext cx="40154" cy="30133"/>
            </a:xfrm>
            <a:custGeom>
              <a:rect b="b" l="l" r="r" t="t"/>
              <a:pathLst>
                <a:path extrusionOk="0" h="878" w="117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
            <p:cNvSpPr/>
            <p:nvPr/>
          </p:nvSpPr>
          <p:spPr>
            <a:xfrm>
              <a:off x="9079488" y="450963"/>
              <a:ext cx="40292" cy="29550"/>
            </a:xfrm>
            <a:custGeom>
              <a:rect b="b" l="l" r="r" t="t"/>
              <a:pathLst>
                <a:path extrusionOk="0" h="861" w="1174">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
            <p:cNvSpPr/>
            <p:nvPr/>
          </p:nvSpPr>
          <p:spPr>
            <a:xfrm>
              <a:off x="9032230" y="-134742"/>
              <a:ext cx="40841" cy="29378"/>
            </a:xfrm>
            <a:custGeom>
              <a:rect b="b" l="l" r="r" t="t"/>
              <a:pathLst>
                <a:path extrusionOk="0" h="856" w="119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
            <p:cNvSpPr/>
            <p:nvPr/>
          </p:nvSpPr>
          <p:spPr>
            <a:xfrm>
              <a:off x="9077875" y="526295"/>
              <a:ext cx="41047" cy="37683"/>
            </a:xfrm>
            <a:custGeom>
              <a:rect b="b" l="l" r="r" t="t"/>
              <a:pathLst>
                <a:path extrusionOk="0" h="1098" w="1196">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
            <p:cNvSpPr/>
            <p:nvPr/>
          </p:nvSpPr>
          <p:spPr>
            <a:xfrm>
              <a:off x="9016134" y="440495"/>
              <a:ext cx="50588" cy="28794"/>
            </a:xfrm>
            <a:custGeom>
              <a:rect b="b" l="l" r="r" t="t"/>
              <a:pathLst>
                <a:path extrusionOk="0" h="839" w="1474">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
            <p:cNvSpPr/>
            <p:nvPr/>
          </p:nvSpPr>
          <p:spPr>
            <a:xfrm>
              <a:off x="9063701" y="212061"/>
              <a:ext cx="51240" cy="34629"/>
            </a:xfrm>
            <a:custGeom>
              <a:rect b="b" l="l" r="r" t="t"/>
              <a:pathLst>
                <a:path extrusionOk="0" h="1009" w="1493">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
            <p:cNvSpPr/>
            <p:nvPr/>
          </p:nvSpPr>
          <p:spPr>
            <a:xfrm>
              <a:off x="9048532"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
            <p:cNvSpPr/>
            <p:nvPr/>
          </p:nvSpPr>
          <p:spPr>
            <a:xfrm>
              <a:off x="9047125" y="347968"/>
              <a:ext cx="42420" cy="36963"/>
            </a:xfrm>
            <a:custGeom>
              <a:rect b="b" l="l" r="r" t="t"/>
              <a:pathLst>
                <a:path extrusionOk="0" h="1077" w="1236">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
            <p:cNvSpPr/>
            <p:nvPr/>
          </p:nvSpPr>
          <p:spPr>
            <a:xfrm>
              <a:off x="9097678" y="441113"/>
              <a:ext cx="40875" cy="29206"/>
            </a:xfrm>
            <a:custGeom>
              <a:rect b="b" l="l" r="r" t="t"/>
              <a:pathLst>
                <a:path extrusionOk="0" h="851" w="1191">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
            <p:cNvSpPr/>
            <p:nvPr/>
          </p:nvSpPr>
          <p:spPr>
            <a:xfrm>
              <a:off x="8913139" y="289384"/>
              <a:ext cx="42728" cy="36688"/>
            </a:xfrm>
            <a:custGeom>
              <a:rect b="b" l="l" r="r" t="t"/>
              <a:pathLst>
                <a:path extrusionOk="0" h="1069" w="1245">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
            <p:cNvSpPr/>
            <p:nvPr/>
          </p:nvSpPr>
          <p:spPr>
            <a:xfrm>
              <a:off x="9155404" y="138994"/>
              <a:ext cx="40292" cy="29550"/>
            </a:xfrm>
            <a:custGeom>
              <a:rect b="b" l="l" r="r" t="t"/>
              <a:pathLst>
                <a:path extrusionOk="0" h="861" w="1174">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
            <p:cNvSpPr/>
            <p:nvPr/>
          </p:nvSpPr>
          <p:spPr>
            <a:xfrm>
              <a:off x="9165529" y="-115111"/>
              <a:ext cx="41596" cy="36860"/>
            </a:xfrm>
            <a:custGeom>
              <a:rect b="b" l="l" r="r" t="t"/>
              <a:pathLst>
                <a:path extrusionOk="0" h="1074" w="1212">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
            <p:cNvSpPr/>
            <p:nvPr/>
          </p:nvSpPr>
          <p:spPr>
            <a:xfrm>
              <a:off x="9067648" y="16472"/>
              <a:ext cx="43346" cy="28760"/>
            </a:xfrm>
            <a:custGeom>
              <a:rect b="b" l="l" r="r" t="t"/>
              <a:pathLst>
                <a:path extrusionOk="0" h="838" w="1263">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
            <p:cNvSpPr/>
            <p:nvPr/>
          </p:nvSpPr>
          <p:spPr>
            <a:xfrm>
              <a:off x="9096305"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
            <p:cNvSpPr/>
            <p:nvPr/>
          </p:nvSpPr>
          <p:spPr>
            <a:xfrm>
              <a:off x="9163160" y="-42662"/>
              <a:ext cx="40292" cy="29550"/>
            </a:xfrm>
            <a:custGeom>
              <a:rect b="b" l="l" r="r" t="t"/>
              <a:pathLst>
                <a:path extrusionOk="0" h="861" w="1174">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
            <p:cNvSpPr/>
            <p:nvPr/>
          </p:nvSpPr>
          <p:spPr>
            <a:xfrm>
              <a:off x="8964448" y="84974"/>
              <a:ext cx="38988" cy="32810"/>
            </a:xfrm>
            <a:custGeom>
              <a:rect b="b" l="l" r="r" t="t"/>
              <a:pathLst>
                <a:path extrusionOk="0" h="956" w="1136">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
            <p:cNvSpPr/>
            <p:nvPr/>
          </p:nvSpPr>
          <p:spPr>
            <a:xfrm>
              <a:off x="8918013" y="18119"/>
              <a:ext cx="41253" cy="37134"/>
            </a:xfrm>
            <a:custGeom>
              <a:rect b="b" l="l" r="r" t="t"/>
              <a:pathLst>
                <a:path extrusionOk="0" h="1082" w="1202">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
            <p:cNvSpPr/>
            <p:nvPr/>
          </p:nvSpPr>
          <p:spPr>
            <a:xfrm>
              <a:off x="8987682" y="-131654"/>
              <a:ext cx="41047" cy="29241"/>
            </a:xfrm>
            <a:custGeom>
              <a:rect b="b" l="l" r="r" t="t"/>
              <a:pathLst>
                <a:path extrusionOk="0" h="852" w="1196">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
            <p:cNvSpPr/>
            <p:nvPr/>
          </p:nvSpPr>
          <p:spPr>
            <a:xfrm>
              <a:off x="9148918" y="374841"/>
              <a:ext cx="41287" cy="37649"/>
            </a:xfrm>
            <a:custGeom>
              <a:rect b="b" l="l" r="r" t="t"/>
              <a:pathLst>
                <a:path extrusionOk="0" h="1097" w="1203">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
            <p:cNvSpPr/>
            <p:nvPr/>
          </p:nvSpPr>
          <p:spPr>
            <a:xfrm>
              <a:off x="8950960" y="-43074"/>
              <a:ext cx="41012" cy="29378"/>
            </a:xfrm>
            <a:custGeom>
              <a:rect b="b" l="l" r="r" t="t"/>
              <a:pathLst>
                <a:path extrusionOk="0" h="856" w="1195">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
            <p:cNvSpPr/>
            <p:nvPr/>
          </p:nvSpPr>
          <p:spPr>
            <a:xfrm>
              <a:off x="9162543" y="119191"/>
              <a:ext cx="51514" cy="34389"/>
            </a:xfrm>
            <a:custGeom>
              <a:rect b="b" l="l" r="r" t="t"/>
              <a:pathLst>
                <a:path extrusionOk="0" h="1002" w="1501">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
            <p:cNvSpPr/>
            <p:nvPr/>
          </p:nvSpPr>
          <p:spPr>
            <a:xfrm>
              <a:off x="8962285" y="243258"/>
              <a:ext cx="40189" cy="30030"/>
            </a:xfrm>
            <a:custGeom>
              <a:rect b="b" l="l" r="r" t="t"/>
              <a:pathLst>
                <a:path extrusionOk="0" h="875" w="1171">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
            <p:cNvSpPr/>
            <p:nvPr/>
          </p:nvSpPr>
          <p:spPr>
            <a:xfrm>
              <a:off x="9111475" y="36892"/>
              <a:ext cx="39640" cy="37031"/>
            </a:xfrm>
            <a:custGeom>
              <a:rect b="b" l="l" r="r" t="t"/>
              <a:pathLst>
                <a:path extrusionOk="0" h="1079" w="1155">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
            <p:cNvSpPr/>
            <p:nvPr/>
          </p:nvSpPr>
          <p:spPr>
            <a:xfrm>
              <a:off x="8956142" y="36411"/>
              <a:ext cx="41527" cy="36757"/>
            </a:xfrm>
            <a:custGeom>
              <a:rect b="b" l="l" r="r" t="t"/>
              <a:pathLst>
                <a:path extrusionOk="0" h="1071" w="121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
            <p:cNvSpPr/>
            <p:nvPr/>
          </p:nvSpPr>
          <p:spPr>
            <a:xfrm>
              <a:off x="9027391" y="181722"/>
              <a:ext cx="40875" cy="29206"/>
            </a:xfrm>
            <a:custGeom>
              <a:rect b="b" l="l" r="r" t="t"/>
              <a:pathLst>
                <a:path extrusionOk="0" h="851" w="1191">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
            <p:cNvSpPr/>
            <p:nvPr/>
          </p:nvSpPr>
          <p:spPr>
            <a:xfrm>
              <a:off x="9100286" y="271298"/>
              <a:ext cx="38850" cy="32913"/>
            </a:xfrm>
            <a:custGeom>
              <a:rect b="b" l="l" r="r" t="t"/>
              <a:pathLst>
                <a:path extrusionOk="0" h="959" w="1132">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
            <p:cNvSpPr/>
            <p:nvPr/>
          </p:nvSpPr>
          <p:spPr>
            <a:xfrm>
              <a:off x="9140303" y="425085"/>
              <a:ext cx="38919" cy="32604"/>
            </a:xfrm>
            <a:custGeom>
              <a:rect b="b" l="l" r="r" t="t"/>
              <a:pathLst>
                <a:path extrusionOk="0" h="950" w="1134">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
            <p:cNvSpPr/>
            <p:nvPr/>
          </p:nvSpPr>
          <p:spPr>
            <a:xfrm>
              <a:off x="8894366" y="60710"/>
              <a:ext cx="40292" cy="29687"/>
            </a:xfrm>
            <a:custGeom>
              <a:rect b="b" l="l" r="r" t="t"/>
              <a:pathLst>
                <a:path extrusionOk="0" h="865" w="1174">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
            <p:cNvSpPr/>
            <p:nvPr/>
          </p:nvSpPr>
          <p:spPr>
            <a:xfrm>
              <a:off x="9122320" y="-61778"/>
              <a:ext cx="39674" cy="38027"/>
            </a:xfrm>
            <a:custGeom>
              <a:rect b="b" l="l" r="r" t="t"/>
              <a:pathLst>
                <a:path extrusionOk="0" h="1108" w="1156">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
            <p:cNvSpPr/>
            <p:nvPr/>
          </p:nvSpPr>
          <p:spPr>
            <a:xfrm>
              <a:off x="9127056" y="342580"/>
              <a:ext cx="50691" cy="28829"/>
            </a:xfrm>
            <a:custGeom>
              <a:rect b="b" l="l" r="r" t="t"/>
              <a:pathLst>
                <a:path extrusionOk="0" h="840" w="1477">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
            <p:cNvSpPr/>
            <p:nvPr/>
          </p:nvSpPr>
          <p:spPr>
            <a:xfrm>
              <a:off x="9081204" y="77733"/>
              <a:ext cx="51240" cy="34629"/>
            </a:xfrm>
            <a:custGeom>
              <a:rect b="b" l="l" r="r" t="t"/>
              <a:pathLst>
                <a:path extrusionOk="0" h="1009" w="1493">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
            <p:cNvSpPr/>
            <p:nvPr/>
          </p:nvSpPr>
          <p:spPr>
            <a:xfrm>
              <a:off x="8901402"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
            <p:cNvSpPr/>
            <p:nvPr/>
          </p:nvSpPr>
          <p:spPr>
            <a:xfrm>
              <a:off x="9050419" y="101688"/>
              <a:ext cx="40292" cy="29550"/>
            </a:xfrm>
            <a:custGeom>
              <a:rect b="b" l="l" r="r" t="t"/>
              <a:pathLst>
                <a:path extrusionOk="0" h="861" w="1174">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
            <p:cNvSpPr/>
            <p:nvPr/>
          </p:nvSpPr>
          <p:spPr>
            <a:xfrm>
              <a:off x="9173456" y="436377"/>
              <a:ext cx="40806" cy="29378"/>
            </a:xfrm>
            <a:custGeom>
              <a:rect b="b" l="l" r="r" t="t"/>
              <a:pathLst>
                <a:path extrusionOk="0" h="856" w="1189">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
            <p:cNvSpPr/>
            <p:nvPr/>
          </p:nvSpPr>
          <p:spPr>
            <a:xfrm>
              <a:off x="9126507" y="-12117"/>
              <a:ext cx="38953" cy="32741"/>
            </a:xfrm>
            <a:custGeom>
              <a:rect b="b" l="l" r="r" t="t"/>
              <a:pathLst>
                <a:path extrusionOk="0" h="954" w="1135">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
            <p:cNvSpPr/>
            <p:nvPr/>
          </p:nvSpPr>
          <p:spPr>
            <a:xfrm>
              <a:off x="9088000" y="294086"/>
              <a:ext cx="39228" cy="32501"/>
            </a:xfrm>
            <a:custGeom>
              <a:rect b="b" l="l" r="r" t="t"/>
              <a:pathLst>
                <a:path extrusionOk="0" h="947" w="1143">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
            <p:cNvSpPr/>
            <p:nvPr/>
          </p:nvSpPr>
          <p:spPr>
            <a:xfrm>
              <a:off x="9018845" y="247754"/>
              <a:ext cx="43037" cy="36585"/>
            </a:xfrm>
            <a:custGeom>
              <a:rect b="b" l="l" r="r" t="t"/>
              <a:pathLst>
                <a:path extrusionOk="0" h="1066" w="1254">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
            <p:cNvSpPr/>
            <p:nvPr/>
          </p:nvSpPr>
          <p:spPr>
            <a:xfrm>
              <a:off x="9139891" y="181619"/>
              <a:ext cx="40498" cy="29550"/>
            </a:xfrm>
            <a:custGeom>
              <a:rect b="b" l="l" r="r" t="t"/>
              <a:pathLst>
                <a:path extrusionOk="0" h="861" w="118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
            <p:cNvSpPr/>
            <p:nvPr/>
          </p:nvSpPr>
          <p:spPr>
            <a:xfrm>
              <a:off x="9106910" y="-146514"/>
              <a:ext cx="42934" cy="28692"/>
            </a:xfrm>
            <a:custGeom>
              <a:rect b="b" l="l" r="r" t="t"/>
              <a:pathLst>
                <a:path extrusionOk="0" h="836" w="1251">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
            <p:cNvSpPr/>
            <p:nvPr/>
          </p:nvSpPr>
          <p:spPr>
            <a:xfrm>
              <a:off x="9044722" y="-9715"/>
              <a:ext cx="40841" cy="38267"/>
            </a:xfrm>
            <a:custGeom>
              <a:rect b="b" l="l" r="r" t="t"/>
              <a:pathLst>
                <a:path extrusionOk="0" h="1115" w="119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
            <p:cNvSpPr/>
            <p:nvPr/>
          </p:nvSpPr>
          <p:spPr>
            <a:xfrm>
              <a:off x="8927107" y="-100628"/>
              <a:ext cx="40875" cy="29241"/>
            </a:xfrm>
            <a:custGeom>
              <a:rect b="b" l="l" r="r" t="t"/>
              <a:pathLst>
                <a:path extrusionOk="0" h="852" w="1191">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
            <p:cNvSpPr/>
            <p:nvPr/>
          </p:nvSpPr>
          <p:spPr>
            <a:xfrm>
              <a:off x="9161788" y="289007"/>
              <a:ext cx="40875" cy="29206"/>
            </a:xfrm>
            <a:custGeom>
              <a:rect b="b" l="l" r="r" t="t"/>
              <a:pathLst>
                <a:path extrusionOk="0" h="851" w="1191">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
            <p:cNvSpPr/>
            <p:nvPr/>
          </p:nvSpPr>
          <p:spPr>
            <a:xfrm>
              <a:off x="8961771"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
            <p:cNvSpPr/>
            <p:nvPr/>
          </p:nvSpPr>
          <p:spPr>
            <a:xfrm>
              <a:off x="9036485" y="-69088"/>
              <a:ext cx="40292" cy="29515"/>
            </a:xfrm>
            <a:custGeom>
              <a:rect b="b" l="l" r="r" t="t"/>
              <a:pathLst>
                <a:path extrusionOk="0" h="860" w="1174">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
            <p:cNvSpPr/>
            <p:nvPr/>
          </p:nvSpPr>
          <p:spPr>
            <a:xfrm>
              <a:off x="9013560" y="-13353"/>
              <a:ext cx="39605" cy="37992"/>
            </a:xfrm>
            <a:custGeom>
              <a:rect b="b" l="l" r="r" t="t"/>
              <a:pathLst>
                <a:path extrusionOk="0" h="1107" w="1154">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
            <p:cNvSpPr/>
            <p:nvPr/>
          </p:nvSpPr>
          <p:spPr>
            <a:xfrm>
              <a:off x="8945743" y="-183374"/>
              <a:ext cx="43346" cy="28932"/>
            </a:xfrm>
            <a:custGeom>
              <a:rect b="b" l="l" r="r" t="t"/>
              <a:pathLst>
                <a:path extrusionOk="0" h="843" w="1263">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
            <p:cNvSpPr/>
            <p:nvPr/>
          </p:nvSpPr>
          <p:spPr>
            <a:xfrm>
              <a:off x="9122182" y="235296"/>
              <a:ext cx="40532" cy="38301"/>
            </a:xfrm>
            <a:custGeom>
              <a:rect b="b" l="l" r="r" t="t"/>
              <a:pathLst>
                <a:path extrusionOk="0" h="1116" w="1181">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
            <p:cNvSpPr/>
            <p:nvPr/>
          </p:nvSpPr>
          <p:spPr>
            <a:xfrm>
              <a:off x="9002200" y="150937"/>
              <a:ext cx="50897" cy="34595"/>
            </a:xfrm>
            <a:custGeom>
              <a:rect b="b" l="l" r="r" t="t"/>
              <a:pathLst>
                <a:path extrusionOk="0" h="1008" w="1483">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
            <p:cNvSpPr/>
            <p:nvPr/>
          </p:nvSpPr>
          <p:spPr>
            <a:xfrm>
              <a:off x="9096374"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
            <p:cNvSpPr/>
            <p:nvPr/>
          </p:nvSpPr>
          <p:spPr>
            <a:xfrm>
              <a:off x="9083538" y="146098"/>
              <a:ext cx="42728" cy="36688"/>
            </a:xfrm>
            <a:custGeom>
              <a:rect b="b" l="l" r="r" t="t"/>
              <a:pathLst>
                <a:path extrusionOk="0" h="1069" w="1245">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
            <p:cNvSpPr/>
            <p:nvPr/>
          </p:nvSpPr>
          <p:spPr>
            <a:xfrm>
              <a:off x="8993654" y="304039"/>
              <a:ext cx="38988" cy="32604"/>
            </a:xfrm>
            <a:custGeom>
              <a:rect b="b" l="l" r="r" t="t"/>
              <a:pathLst>
                <a:path extrusionOk="0" h="950" w="1136">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
            <p:cNvSpPr/>
            <p:nvPr/>
          </p:nvSpPr>
          <p:spPr>
            <a:xfrm>
              <a:off x="9113225" y="683858"/>
              <a:ext cx="41596" cy="36825"/>
            </a:xfrm>
            <a:custGeom>
              <a:rect b="b" l="l" r="r" t="t"/>
              <a:pathLst>
                <a:path extrusionOk="0" h="1073" w="1212">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
            <p:cNvSpPr/>
            <p:nvPr/>
          </p:nvSpPr>
          <p:spPr>
            <a:xfrm>
              <a:off x="9162337" y="493005"/>
              <a:ext cx="40875" cy="29241"/>
            </a:xfrm>
            <a:custGeom>
              <a:rect b="b" l="l" r="r" t="t"/>
              <a:pathLst>
                <a:path extrusionOk="0" h="852" w="1191">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
            <p:cNvSpPr/>
            <p:nvPr/>
          </p:nvSpPr>
          <p:spPr>
            <a:xfrm>
              <a:off x="8940664" y="227505"/>
              <a:ext cx="40292" cy="29687"/>
            </a:xfrm>
            <a:custGeom>
              <a:rect b="b" l="l" r="r" t="t"/>
              <a:pathLst>
                <a:path extrusionOk="0" h="865" w="1174">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
            <p:cNvSpPr/>
            <p:nvPr/>
          </p:nvSpPr>
          <p:spPr>
            <a:xfrm>
              <a:off x="8957515" y="410808"/>
              <a:ext cx="41630" cy="37134"/>
            </a:xfrm>
            <a:custGeom>
              <a:rect b="b" l="l" r="r" t="t"/>
              <a:pathLst>
                <a:path extrusionOk="0" h="1082" w="1213">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
            <p:cNvSpPr/>
            <p:nvPr/>
          </p:nvSpPr>
          <p:spPr>
            <a:xfrm>
              <a:off x="8978244" y="365403"/>
              <a:ext cx="43621" cy="28863"/>
            </a:xfrm>
            <a:custGeom>
              <a:rect b="b" l="l" r="r" t="t"/>
              <a:pathLst>
                <a:path extrusionOk="0" h="841" w="1271">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
            <p:cNvSpPr/>
            <p:nvPr/>
          </p:nvSpPr>
          <p:spPr>
            <a:xfrm>
              <a:off x="9050282" y="553854"/>
              <a:ext cx="50347" cy="28692"/>
            </a:xfrm>
            <a:custGeom>
              <a:rect b="b" l="l" r="r" t="t"/>
              <a:pathLst>
                <a:path extrusionOk="0" h="836" w="1467">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
            <p:cNvSpPr/>
            <p:nvPr/>
          </p:nvSpPr>
          <p:spPr>
            <a:xfrm>
              <a:off x="9037858" y="470765"/>
              <a:ext cx="40772" cy="38130"/>
            </a:xfrm>
            <a:custGeom>
              <a:rect b="b" l="l" r="r" t="t"/>
              <a:pathLst>
                <a:path extrusionOk="0" h="1111" w="1188">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
            <p:cNvSpPr/>
            <p:nvPr/>
          </p:nvSpPr>
          <p:spPr>
            <a:xfrm>
              <a:off x="9072281" y="384554"/>
              <a:ext cx="40360" cy="30099"/>
            </a:xfrm>
            <a:custGeom>
              <a:rect b="b" l="l" r="r" t="t"/>
              <a:pathLst>
                <a:path extrusionOk="0" h="877" w="1176">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
            <p:cNvSpPr/>
            <p:nvPr/>
          </p:nvSpPr>
          <p:spPr>
            <a:xfrm>
              <a:off x="9135224" y="633030"/>
              <a:ext cx="40498" cy="29550"/>
            </a:xfrm>
            <a:custGeom>
              <a:rect b="b" l="l" r="r" t="t"/>
              <a:pathLst>
                <a:path extrusionOk="0" h="861" w="118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
            <p:cNvSpPr/>
            <p:nvPr/>
          </p:nvSpPr>
          <p:spPr>
            <a:xfrm>
              <a:off x="8932461" y="-119401"/>
              <a:ext cx="42660" cy="36619"/>
            </a:xfrm>
            <a:custGeom>
              <a:rect b="b" l="l" r="r" t="t"/>
              <a:pathLst>
                <a:path extrusionOk="0" h="1067" w="1243">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
            <p:cNvSpPr/>
            <p:nvPr/>
          </p:nvSpPr>
          <p:spPr>
            <a:xfrm>
              <a:off x="8911801" y="-17196"/>
              <a:ext cx="40498" cy="29652"/>
            </a:xfrm>
            <a:custGeom>
              <a:rect b="b" l="l" r="r" t="t"/>
              <a:pathLst>
                <a:path extrusionOk="0" h="864" w="118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
            <p:cNvSpPr/>
            <p:nvPr/>
          </p:nvSpPr>
          <p:spPr>
            <a:xfrm>
              <a:off x="9097232" y="483635"/>
              <a:ext cx="42934" cy="28692"/>
            </a:xfrm>
            <a:custGeom>
              <a:rect b="b" l="l" r="r" t="t"/>
              <a:pathLst>
                <a:path extrusionOk="0" h="836" w="1251">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
            <p:cNvSpPr/>
            <p:nvPr/>
          </p:nvSpPr>
          <p:spPr>
            <a:xfrm>
              <a:off x="9060269" y="225480"/>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
            <p:cNvSpPr/>
            <p:nvPr/>
          </p:nvSpPr>
          <p:spPr>
            <a:xfrm>
              <a:off x="9050625" y="181516"/>
              <a:ext cx="50862" cy="35006"/>
            </a:xfrm>
            <a:custGeom>
              <a:rect b="b" l="l" r="r" t="t"/>
              <a:pathLst>
                <a:path extrusionOk="0" h="1020" w="1482">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
            <p:cNvSpPr/>
            <p:nvPr/>
          </p:nvSpPr>
          <p:spPr>
            <a:xfrm>
              <a:off x="9088103" y="-79487"/>
              <a:ext cx="42728" cy="36585"/>
            </a:xfrm>
            <a:custGeom>
              <a:rect b="b" l="l" r="r" t="t"/>
              <a:pathLst>
                <a:path extrusionOk="0" h="1066" w="1245">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
            <p:cNvSpPr/>
            <p:nvPr/>
          </p:nvSpPr>
          <p:spPr>
            <a:xfrm>
              <a:off x="9033980" y="-172838"/>
              <a:ext cx="40498" cy="29241"/>
            </a:xfrm>
            <a:custGeom>
              <a:rect b="b" l="l" r="r" t="t"/>
              <a:pathLst>
                <a:path extrusionOk="0" h="852" w="118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
            <p:cNvSpPr/>
            <p:nvPr/>
          </p:nvSpPr>
          <p:spPr>
            <a:xfrm>
              <a:off x="8996194" y="-55841"/>
              <a:ext cx="41287" cy="37134"/>
            </a:xfrm>
            <a:custGeom>
              <a:rect b="b" l="l" r="r" t="t"/>
              <a:pathLst>
                <a:path extrusionOk="0" h="1082" w="1203">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
            <p:cNvSpPr/>
            <p:nvPr/>
          </p:nvSpPr>
          <p:spPr>
            <a:xfrm>
              <a:off x="9135636" y="718007"/>
              <a:ext cx="40875" cy="29206"/>
            </a:xfrm>
            <a:custGeom>
              <a:rect b="b" l="l" r="r" t="t"/>
              <a:pathLst>
                <a:path extrusionOk="0" h="851" w="1191">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
            <p:cNvSpPr/>
            <p:nvPr/>
          </p:nvSpPr>
          <p:spPr>
            <a:xfrm>
              <a:off x="8927828" y="139131"/>
              <a:ext cx="40463" cy="38027"/>
            </a:xfrm>
            <a:custGeom>
              <a:rect b="b" l="l" r="r" t="t"/>
              <a:pathLst>
                <a:path extrusionOk="0" h="1108" w="1179">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
            <p:cNvSpPr/>
            <p:nvPr/>
          </p:nvSpPr>
          <p:spPr>
            <a:xfrm>
              <a:off x="8951509" y="164253"/>
              <a:ext cx="51514" cy="34389"/>
            </a:xfrm>
            <a:custGeom>
              <a:rect b="b" l="l" r="r" t="t"/>
              <a:pathLst>
                <a:path extrusionOk="0" h="1002" w="1501">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
            <p:cNvSpPr/>
            <p:nvPr/>
          </p:nvSpPr>
          <p:spPr>
            <a:xfrm>
              <a:off x="9170265" y="465068"/>
              <a:ext cx="38953" cy="32570"/>
            </a:xfrm>
            <a:custGeom>
              <a:rect b="b" l="l" r="r" t="t"/>
              <a:pathLst>
                <a:path extrusionOk="0" h="949" w="1135">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
            <p:cNvSpPr/>
            <p:nvPr/>
          </p:nvSpPr>
          <p:spPr>
            <a:xfrm>
              <a:off x="9172530" y="-178638"/>
              <a:ext cx="43106" cy="36688"/>
            </a:xfrm>
            <a:custGeom>
              <a:rect b="b" l="l" r="r" t="t"/>
              <a:pathLst>
                <a:path extrusionOk="0" h="1069" w="1256">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
            <p:cNvSpPr/>
            <p:nvPr/>
          </p:nvSpPr>
          <p:spPr>
            <a:xfrm>
              <a:off x="9139686" y="443824"/>
              <a:ext cx="41218" cy="36757"/>
            </a:xfrm>
            <a:custGeom>
              <a:rect b="b" l="l" r="r" t="t"/>
              <a:pathLst>
                <a:path extrusionOk="0" h="1071" w="1201">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
            <p:cNvSpPr/>
            <p:nvPr/>
          </p:nvSpPr>
          <p:spPr>
            <a:xfrm>
              <a:off x="8985451" y="-169440"/>
              <a:ext cx="41356" cy="37649"/>
            </a:xfrm>
            <a:custGeom>
              <a:rect b="b" l="l" r="r" t="t"/>
              <a:pathLst>
                <a:path extrusionOk="0" h="1097" w="1205">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
            <p:cNvSpPr/>
            <p:nvPr/>
          </p:nvSpPr>
          <p:spPr>
            <a:xfrm>
              <a:off x="9101590" y="348449"/>
              <a:ext cx="42797" cy="36963"/>
            </a:xfrm>
            <a:custGeom>
              <a:rect b="b" l="l" r="r" t="t"/>
              <a:pathLst>
                <a:path extrusionOk="0" h="1077" w="1247">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
            <p:cNvSpPr/>
            <p:nvPr/>
          </p:nvSpPr>
          <p:spPr>
            <a:xfrm>
              <a:off x="8861694" y="61843"/>
              <a:ext cx="38988" cy="33084"/>
            </a:xfrm>
            <a:custGeom>
              <a:rect b="b" l="l" r="r" t="t"/>
              <a:pathLst>
                <a:path extrusionOk="0" h="964" w="1136">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
            <p:cNvSpPr/>
            <p:nvPr/>
          </p:nvSpPr>
          <p:spPr>
            <a:xfrm>
              <a:off x="9157395" y="683652"/>
              <a:ext cx="40498" cy="38267"/>
            </a:xfrm>
            <a:custGeom>
              <a:rect b="b" l="l" r="r" t="t"/>
              <a:pathLst>
                <a:path extrusionOk="0" h="1115" w="118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
            <p:cNvSpPr/>
            <p:nvPr/>
          </p:nvSpPr>
          <p:spPr>
            <a:xfrm>
              <a:off x="8980132" y="17982"/>
              <a:ext cx="50485" cy="28692"/>
            </a:xfrm>
            <a:custGeom>
              <a:rect b="b" l="l" r="r" t="t"/>
              <a:pathLst>
                <a:path extrusionOk="0" h="836" w="1471">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
            <p:cNvSpPr/>
            <p:nvPr/>
          </p:nvSpPr>
          <p:spPr>
            <a:xfrm>
              <a:off x="9055155" y="65755"/>
              <a:ext cx="41184" cy="36825"/>
            </a:xfrm>
            <a:custGeom>
              <a:rect b="b" l="l" r="r" t="t"/>
              <a:pathLst>
                <a:path extrusionOk="0" h="1073" w="120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
            <p:cNvSpPr/>
            <p:nvPr/>
          </p:nvSpPr>
          <p:spPr>
            <a:xfrm>
              <a:off x="9052547"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
            <p:cNvSpPr/>
            <p:nvPr/>
          </p:nvSpPr>
          <p:spPr>
            <a:xfrm>
              <a:off x="9100218" y="550525"/>
              <a:ext cx="41150" cy="38335"/>
            </a:xfrm>
            <a:custGeom>
              <a:rect b="b" l="l" r="r" t="t"/>
              <a:pathLst>
                <a:path extrusionOk="0" h="1117" w="1199">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
            <p:cNvSpPr/>
            <p:nvPr/>
          </p:nvSpPr>
          <p:spPr>
            <a:xfrm>
              <a:off x="9163744" y="535287"/>
              <a:ext cx="40738" cy="38095"/>
            </a:xfrm>
            <a:custGeom>
              <a:rect b="b" l="l" r="r" t="t"/>
              <a:pathLst>
                <a:path extrusionOk="0" h="1110" w="1187">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
            <p:cNvSpPr/>
            <p:nvPr/>
          </p:nvSpPr>
          <p:spPr>
            <a:xfrm>
              <a:off x="9117755" y="14927"/>
              <a:ext cx="53230" cy="29550"/>
            </a:xfrm>
            <a:custGeom>
              <a:rect b="b" l="l" r="r" t="t"/>
              <a:pathLst>
                <a:path extrusionOk="0" h="861" w="1551">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
            <p:cNvSpPr/>
            <p:nvPr/>
          </p:nvSpPr>
          <p:spPr>
            <a:xfrm>
              <a:off x="8595576" y="-173970"/>
              <a:ext cx="606126" cy="1306322"/>
            </a:xfrm>
            <a:custGeom>
              <a:rect b="b" l="l" r="r" t="t"/>
              <a:pathLst>
                <a:path extrusionOk="0" h="38063" w="17661">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
            <p:cNvSpPr/>
            <p:nvPr/>
          </p:nvSpPr>
          <p:spPr>
            <a:xfrm>
              <a:off x="8633534" y="-174348"/>
              <a:ext cx="567756" cy="1263319"/>
            </a:xfrm>
            <a:custGeom>
              <a:rect b="b" l="l" r="r" t="t"/>
              <a:pathLst>
                <a:path extrusionOk="0" h="36810" w="16543">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
            <p:cNvSpPr/>
            <p:nvPr/>
          </p:nvSpPr>
          <p:spPr>
            <a:xfrm>
              <a:off x="7284278" y="-112778"/>
              <a:ext cx="112707" cy="236671"/>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
            <p:cNvSpPr/>
            <p:nvPr/>
          </p:nvSpPr>
          <p:spPr>
            <a:xfrm>
              <a:off x="7539859" y="-112778"/>
              <a:ext cx="91428" cy="173556"/>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
            <p:cNvSpPr/>
            <p:nvPr/>
          </p:nvSpPr>
          <p:spPr>
            <a:xfrm>
              <a:off x="3371249" y="-112778"/>
              <a:ext cx="1311745" cy="1259784"/>
            </a:xfrm>
            <a:custGeom>
              <a:rect b="b" l="l" r="r" t="t"/>
              <a:pathLst>
                <a:path extrusionOk="0" h="36707" w="38221">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
            <p:cNvSpPr/>
            <p:nvPr/>
          </p:nvSpPr>
          <p:spPr>
            <a:xfrm>
              <a:off x="3931042" y="-98603"/>
              <a:ext cx="40875" cy="29412"/>
            </a:xfrm>
            <a:custGeom>
              <a:rect b="b" l="l" r="r" t="t"/>
              <a:pathLst>
                <a:path extrusionOk="0" h="857" w="1191">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
            <p:cNvSpPr/>
            <p:nvPr/>
          </p:nvSpPr>
          <p:spPr>
            <a:xfrm>
              <a:off x="3780206" y="33391"/>
              <a:ext cx="43106" cy="36688"/>
            </a:xfrm>
            <a:custGeom>
              <a:rect b="b" l="l" r="r" t="t"/>
              <a:pathLst>
                <a:path extrusionOk="0" h="1069" w="1256">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
            <p:cNvSpPr/>
            <p:nvPr/>
          </p:nvSpPr>
          <p:spPr>
            <a:xfrm>
              <a:off x="3845276" y="-40431"/>
              <a:ext cx="40292" cy="29618"/>
            </a:xfrm>
            <a:custGeom>
              <a:rect b="b" l="l" r="r" t="t"/>
              <a:pathLst>
                <a:path extrusionOk="0" h="863" w="1174">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
            <p:cNvSpPr/>
            <p:nvPr/>
          </p:nvSpPr>
          <p:spPr>
            <a:xfrm>
              <a:off x="4053153" y="314781"/>
              <a:ext cx="41184" cy="36722"/>
            </a:xfrm>
            <a:custGeom>
              <a:rect b="b" l="l" r="r" t="t"/>
              <a:pathLst>
                <a:path extrusionOk="0" h="1070" w="120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
            <p:cNvSpPr/>
            <p:nvPr/>
          </p:nvSpPr>
          <p:spPr>
            <a:xfrm>
              <a:off x="3938421" y="568166"/>
              <a:ext cx="40017" cy="37992"/>
            </a:xfrm>
            <a:custGeom>
              <a:rect b="b" l="l" r="r" t="t"/>
              <a:pathLst>
                <a:path extrusionOk="0" h="1107" w="1166">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
            <p:cNvSpPr/>
            <p:nvPr/>
          </p:nvSpPr>
          <p:spPr>
            <a:xfrm>
              <a:off x="3921398" y="291993"/>
              <a:ext cx="41356" cy="37683"/>
            </a:xfrm>
            <a:custGeom>
              <a:rect b="b" l="l" r="r" t="t"/>
              <a:pathLst>
                <a:path extrusionOk="0" h="1098" w="1205">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
            <p:cNvSpPr/>
            <p:nvPr/>
          </p:nvSpPr>
          <p:spPr>
            <a:xfrm>
              <a:off x="4292775" y="247102"/>
              <a:ext cx="40841" cy="29241"/>
            </a:xfrm>
            <a:custGeom>
              <a:rect b="b" l="l" r="r" t="t"/>
              <a:pathLst>
                <a:path extrusionOk="0" h="852" w="119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
            <p:cNvSpPr/>
            <p:nvPr/>
          </p:nvSpPr>
          <p:spPr>
            <a:xfrm>
              <a:off x="3700034" y="-72829"/>
              <a:ext cx="40395" cy="38164"/>
            </a:xfrm>
            <a:custGeom>
              <a:rect b="b" l="l" r="r" t="t"/>
              <a:pathLst>
                <a:path extrusionOk="0" h="1112" w="1177">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
            <p:cNvSpPr/>
            <p:nvPr/>
          </p:nvSpPr>
          <p:spPr>
            <a:xfrm>
              <a:off x="4053942" y="456831"/>
              <a:ext cx="40738" cy="38164"/>
            </a:xfrm>
            <a:custGeom>
              <a:rect b="b" l="l" r="r" t="t"/>
              <a:pathLst>
                <a:path extrusionOk="0" h="1112" w="1187">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
            <p:cNvSpPr/>
            <p:nvPr/>
          </p:nvSpPr>
          <p:spPr>
            <a:xfrm>
              <a:off x="3783329" y="105189"/>
              <a:ext cx="51137" cy="28863"/>
            </a:xfrm>
            <a:custGeom>
              <a:rect b="b" l="l" r="r" t="t"/>
              <a:pathLst>
                <a:path extrusionOk="0" h="841" w="149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
            <p:cNvSpPr/>
            <p:nvPr/>
          </p:nvSpPr>
          <p:spPr>
            <a:xfrm>
              <a:off x="3868031"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
            <p:cNvSpPr/>
            <p:nvPr/>
          </p:nvSpPr>
          <p:spPr>
            <a:xfrm>
              <a:off x="4092758" y="422889"/>
              <a:ext cx="40498" cy="29515"/>
            </a:xfrm>
            <a:custGeom>
              <a:rect b="b" l="l" r="r" t="t"/>
              <a:pathLst>
                <a:path extrusionOk="0" h="860" w="118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
            <p:cNvSpPr/>
            <p:nvPr/>
          </p:nvSpPr>
          <p:spPr>
            <a:xfrm>
              <a:off x="4215418" y="150182"/>
              <a:ext cx="39571" cy="37031"/>
            </a:xfrm>
            <a:custGeom>
              <a:rect b="b" l="l" r="r" t="t"/>
              <a:pathLst>
                <a:path extrusionOk="0" h="1079" w="1153">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
            <p:cNvSpPr/>
            <p:nvPr/>
          </p:nvSpPr>
          <p:spPr>
            <a:xfrm>
              <a:off x="3790605" y="-24918"/>
              <a:ext cx="38713" cy="32810"/>
            </a:xfrm>
            <a:custGeom>
              <a:rect b="b" l="l" r="r" t="t"/>
              <a:pathLst>
                <a:path extrusionOk="0" h="956" w="1128">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
            <p:cNvSpPr/>
            <p:nvPr/>
          </p:nvSpPr>
          <p:spPr>
            <a:xfrm>
              <a:off x="3777460" y="72070"/>
              <a:ext cx="38988" cy="32604"/>
            </a:xfrm>
            <a:custGeom>
              <a:rect b="b" l="l" r="r" t="t"/>
              <a:pathLst>
                <a:path extrusionOk="0" h="950" w="1136">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
            <p:cNvSpPr/>
            <p:nvPr/>
          </p:nvSpPr>
          <p:spPr>
            <a:xfrm>
              <a:off x="3851454" y="29136"/>
              <a:ext cx="42420" cy="36688"/>
            </a:xfrm>
            <a:custGeom>
              <a:rect b="b" l="l" r="r" t="t"/>
              <a:pathLst>
                <a:path extrusionOk="0" h="1069" w="1236">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
            <p:cNvSpPr/>
            <p:nvPr/>
          </p:nvSpPr>
          <p:spPr>
            <a:xfrm>
              <a:off x="4096087" y="685780"/>
              <a:ext cx="41218" cy="36825"/>
            </a:xfrm>
            <a:custGeom>
              <a:rect b="b" l="l" r="r" t="t"/>
              <a:pathLst>
                <a:path extrusionOk="0" h="1073" w="1201">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
            <p:cNvSpPr/>
            <p:nvPr/>
          </p:nvSpPr>
          <p:spPr>
            <a:xfrm>
              <a:off x="4079785" y="190543"/>
              <a:ext cx="40841" cy="29206"/>
            </a:xfrm>
            <a:custGeom>
              <a:rect b="b" l="l" r="r" t="t"/>
              <a:pathLst>
                <a:path extrusionOk="0" h="851" w="119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
            <p:cNvSpPr/>
            <p:nvPr/>
          </p:nvSpPr>
          <p:spPr>
            <a:xfrm>
              <a:off x="4286563" y="502168"/>
              <a:ext cx="40909" cy="29481"/>
            </a:xfrm>
            <a:custGeom>
              <a:rect b="b" l="l" r="r" t="t"/>
              <a:pathLst>
                <a:path extrusionOk="0" h="859" w="1192">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
            <p:cNvSpPr/>
            <p:nvPr/>
          </p:nvSpPr>
          <p:spPr>
            <a:xfrm>
              <a:off x="4063380" y="289384"/>
              <a:ext cx="38953" cy="32879"/>
            </a:xfrm>
            <a:custGeom>
              <a:rect b="b" l="l" r="r" t="t"/>
              <a:pathLst>
                <a:path extrusionOk="0" h="958" w="1135">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
            <p:cNvSpPr/>
            <p:nvPr/>
          </p:nvSpPr>
          <p:spPr>
            <a:xfrm>
              <a:off x="3776705" y="-75163"/>
              <a:ext cx="39090" cy="32570"/>
            </a:xfrm>
            <a:custGeom>
              <a:rect b="b" l="l" r="r" t="t"/>
              <a:pathLst>
                <a:path extrusionOk="0" h="949" w="1139">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
            <p:cNvSpPr/>
            <p:nvPr/>
          </p:nvSpPr>
          <p:spPr>
            <a:xfrm>
              <a:off x="3728691" y="1748"/>
              <a:ext cx="42763" cy="36963"/>
            </a:xfrm>
            <a:custGeom>
              <a:rect b="b" l="l" r="r" t="t"/>
              <a:pathLst>
                <a:path extrusionOk="0" h="1077" w="1246">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
            <p:cNvSpPr/>
            <p:nvPr/>
          </p:nvSpPr>
          <p:spPr>
            <a:xfrm>
              <a:off x="4136688" y="75262"/>
              <a:ext cx="40498" cy="29378"/>
            </a:xfrm>
            <a:custGeom>
              <a:rect b="b" l="l" r="r" t="t"/>
              <a:pathLst>
                <a:path extrusionOk="0" h="856" w="118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
            <p:cNvSpPr/>
            <p:nvPr/>
          </p:nvSpPr>
          <p:spPr>
            <a:xfrm>
              <a:off x="3931866" y="782700"/>
              <a:ext cx="39571" cy="38095"/>
            </a:xfrm>
            <a:custGeom>
              <a:rect b="b" l="l" r="r" t="t"/>
              <a:pathLst>
                <a:path extrusionOk="0" h="1110" w="1153">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
            <p:cNvSpPr/>
            <p:nvPr/>
          </p:nvSpPr>
          <p:spPr>
            <a:xfrm>
              <a:off x="4306709" y="353219"/>
              <a:ext cx="40875" cy="29206"/>
            </a:xfrm>
            <a:custGeom>
              <a:rect b="b" l="l" r="r" t="t"/>
              <a:pathLst>
                <a:path extrusionOk="0" h="851" w="1191">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
            <p:cNvSpPr/>
            <p:nvPr/>
          </p:nvSpPr>
          <p:spPr>
            <a:xfrm>
              <a:off x="3940480" y="-1821"/>
              <a:ext cx="40463" cy="38267"/>
            </a:xfrm>
            <a:custGeom>
              <a:rect b="b" l="l" r="r" t="t"/>
              <a:pathLst>
                <a:path extrusionOk="0" h="1115" w="1179">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
            <p:cNvSpPr/>
            <p:nvPr/>
          </p:nvSpPr>
          <p:spPr>
            <a:xfrm>
              <a:off x="3916113" y="388226"/>
              <a:ext cx="50691" cy="28451"/>
            </a:xfrm>
            <a:custGeom>
              <a:rect b="b" l="l" r="r" t="t"/>
              <a:pathLst>
                <a:path extrusionOk="0" h="829" w="1477">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
            <p:cNvSpPr/>
            <p:nvPr/>
          </p:nvSpPr>
          <p:spPr>
            <a:xfrm>
              <a:off x="4167747" y="110611"/>
              <a:ext cx="50519" cy="34629"/>
            </a:xfrm>
            <a:custGeom>
              <a:rect b="b" l="l" r="r" t="t"/>
              <a:pathLst>
                <a:path extrusionOk="0" h="1009" w="1472">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
            <p:cNvSpPr/>
            <p:nvPr/>
          </p:nvSpPr>
          <p:spPr>
            <a:xfrm>
              <a:off x="3924041" y="87274"/>
              <a:ext cx="39983" cy="30133"/>
            </a:xfrm>
            <a:custGeom>
              <a:rect b="b" l="l" r="r" t="t"/>
              <a:pathLst>
                <a:path extrusionOk="0" h="878" w="1165">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
            <p:cNvSpPr/>
            <p:nvPr/>
          </p:nvSpPr>
          <p:spPr>
            <a:xfrm>
              <a:off x="4087301" y="-34082"/>
              <a:ext cx="41253" cy="37134"/>
            </a:xfrm>
            <a:custGeom>
              <a:rect b="b" l="l" r="r" t="t"/>
              <a:pathLst>
                <a:path extrusionOk="0" h="1082" w="1202">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
            <p:cNvSpPr/>
            <p:nvPr/>
          </p:nvSpPr>
          <p:spPr>
            <a:xfrm>
              <a:off x="4062522" y="392653"/>
              <a:ext cx="38953" cy="32570"/>
            </a:xfrm>
            <a:custGeom>
              <a:rect b="b" l="l" r="r" t="t"/>
              <a:pathLst>
                <a:path extrusionOk="0" h="949" w="1135">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
            <p:cNvSpPr/>
            <p:nvPr/>
          </p:nvSpPr>
          <p:spPr>
            <a:xfrm>
              <a:off x="3872973" y="450963"/>
              <a:ext cx="40498" cy="29550"/>
            </a:xfrm>
            <a:custGeom>
              <a:rect b="b" l="l" r="r" t="t"/>
              <a:pathLst>
                <a:path extrusionOk="0" h="861" w="118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
            <p:cNvSpPr/>
            <p:nvPr/>
          </p:nvSpPr>
          <p:spPr>
            <a:xfrm>
              <a:off x="3777357" y="189307"/>
              <a:ext cx="41218" cy="36825"/>
            </a:xfrm>
            <a:custGeom>
              <a:rect b="b" l="l" r="r" t="t"/>
              <a:pathLst>
                <a:path extrusionOk="0" h="1073" w="1201">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
            <p:cNvSpPr/>
            <p:nvPr/>
          </p:nvSpPr>
          <p:spPr>
            <a:xfrm>
              <a:off x="4134388" y="202246"/>
              <a:ext cx="38816" cy="32982"/>
            </a:xfrm>
            <a:custGeom>
              <a:rect b="b" l="l" r="r" t="t"/>
              <a:pathLst>
                <a:path extrusionOk="0" h="961" w="1131">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
            <p:cNvSpPr/>
            <p:nvPr/>
          </p:nvSpPr>
          <p:spPr>
            <a:xfrm>
              <a:off x="4251110" y="642812"/>
              <a:ext cx="39125" cy="32604"/>
            </a:xfrm>
            <a:custGeom>
              <a:rect b="b" l="l" r="r" t="t"/>
              <a:pathLst>
                <a:path extrusionOk="0" h="950" w="114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
            <p:cNvSpPr/>
            <p:nvPr/>
          </p:nvSpPr>
          <p:spPr>
            <a:xfrm>
              <a:off x="4031943" y="474987"/>
              <a:ext cx="42728" cy="36585"/>
            </a:xfrm>
            <a:custGeom>
              <a:rect b="b" l="l" r="r" t="t"/>
              <a:pathLst>
                <a:path extrusionOk="0" h="1066" w="1245">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
            <p:cNvSpPr/>
            <p:nvPr/>
          </p:nvSpPr>
          <p:spPr>
            <a:xfrm>
              <a:off x="4283131" y="721027"/>
              <a:ext cx="41218" cy="36825"/>
            </a:xfrm>
            <a:custGeom>
              <a:rect b="b" l="l" r="r" t="t"/>
              <a:pathLst>
                <a:path extrusionOk="0" h="1073" w="1201">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
            <p:cNvSpPr/>
            <p:nvPr/>
          </p:nvSpPr>
          <p:spPr>
            <a:xfrm>
              <a:off x="3871051" y="526295"/>
              <a:ext cx="41356" cy="37683"/>
            </a:xfrm>
            <a:custGeom>
              <a:rect b="b" l="l" r="r" t="t"/>
              <a:pathLst>
                <a:path extrusionOk="0" h="1098" w="1205">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
            <p:cNvSpPr/>
            <p:nvPr/>
          </p:nvSpPr>
          <p:spPr>
            <a:xfrm>
              <a:off x="4149626" y="340967"/>
              <a:ext cx="42934" cy="28829"/>
            </a:xfrm>
            <a:custGeom>
              <a:rect b="b" l="l" r="r" t="t"/>
              <a:pathLst>
                <a:path extrusionOk="0" h="840" w="1251">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
            <p:cNvSpPr/>
            <p:nvPr/>
          </p:nvSpPr>
          <p:spPr>
            <a:xfrm>
              <a:off x="4271256" y="309255"/>
              <a:ext cx="43346" cy="28760"/>
            </a:xfrm>
            <a:custGeom>
              <a:rect b="b" l="l" r="r" t="t"/>
              <a:pathLst>
                <a:path extrusionOk="0" h="838" w="1263">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
            <p:cNvSpPr/>
            <p:nvPr/>
          </p:nvSpPr>
          <p:spPr>
            <a:xfrm>
              <a:off x="3809618" y="440495"/>
              <a:ext cx="50588" cy="28794"/>
            </a:xfrm>
            <a:custGeom>
              <a:rect b="b" l="l" r="r" t="t"/>
              <a:pathLst>
                <a:path extrusionOk="0" h="839" w="1474">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
            <p:cNvSpPr/>
            <p:nvPr/>
          </p:nvSpPr>
          <p:spPr>
            <a:xfrm>
              <a:off x="4214251" y="194627"/>
              <a:ext cx="40738" cy="38164"/>
            </a:xfrm>
            <a:custGeom>
              <a:rect b="b" l="l" r="r" t="t"/>
              <a:pathLst>
                <a:path extrusionOk="0" h="1112" w="1187">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
            <p:cNvSpPr/>
            <p:nvPr/>
          </p:nvSpPr>
          <p:spPr>
            <a:xfrm>
              <a:off x="3857563" y="212061"/>
              <a:ext cx="50862" cy="34629"/>
            </a:xfrm>
            <a:custGeom>
              <a:rect b="b" l="l" r="r" t="t"/>
              <a:pathLst>
                <a:path extrusionOk="0" h="1009" w="1482">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
            <p:cNvSpPr/>
            <p:nvPr/>
          </p:nvSpPr>
          <p:spPr>
            <a:xfrm>
              <a:off x="3970716" y="645660"/>
              <a:ext cx="40189" cy="30064"/>
            </a:xfrm>
            <a:custGeom>
              <a:rect b="b" l="l" r="r" t="t"/>
              <a:pathLst>
                <a:path extrusionOk="0" h="876" w="1171">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
            <p:cNvSpPr/>
            <p:nvPr/>
          </p:nvSpPr>
          <p:spPr>
            <a:xfrm>
              <a:off x="4117159" y="40633"/>
              <a:ext cx="40498" cy="29687"/>
            </a:xfrm>
            <a:custGeom>
              <a:rect b="b" l="l" r="r" t="t"/>
              <a:pathLst>
                <a:path extrusionOk="0" h="865" w="118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
            <p:cNvSpPr/>
            <p:nvPr/>
          </p:nvSpPr>
          <p:spPr>
            <a:xfrm>
              <a:off x="3842016"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
            <p:cNvSpPr/>
            <p:nvPr/>
          </p:nvSpPr>
          <p:spPr>
            <a:xfrm>
              <a:off x="3973839" y="23404"/>
              <a:ext cx="38953" cy="32501"/>
            </a:xfrm>
            <a:custGeom>
              <a:rect b="b" l="l" r="r" t="t"/>
              <a:pathLst>
                <a:path extrusionOk="0" h="947" w="1135">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
            <p:cNvSpPr/>
            <p:nvPr/>
          </p:nvSpPr>
          <p:spPr>
            <a:xfrm>
              <a:off x="4095435" y="591709"/>
              <a:ext cx="40532" cy="29515"/>
            </a:xfrm>
            <a:custGeom>
              <a:rect b="b" l="l" r="r" t="t"/>
              <a:pathLst>
                <a:path extrusionOk="0" h="860" w="1181">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
            <p:cNvSpPr/>
            <p:nvPr/>
          </p:nvSpPr>
          <p:spPr>
            <a:xfrm>
              <a:off x="4132432" y="513391"/>
              <a:ext cx="38988" cy="32913"/>
            </a:xfrm>
            <a:custGeom>
              <a:rect b="b" l="l" r="r" t="t"/>
              <a:pathLst>
                <a:path extrusionOk="0" h="959" w="1136">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
            <p:cNvSpPr/>
            <p:nvPr/>
          </p:nvSpPr>
          <p:spPr>
            <a:xfrm>
              <a:off x="4050133" y="523653"/>
              <a:ext cx="39331" cy="32467"/>
            </a:xfrm>
            <a:custGeom>
              <a:rect b="b" l="l" r="r" t="t"/>
              <a:pathLst>
                <a:path extrusionOk="0" h="946" w="1146">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
            <p:cNvSpPr/>
            <p:nvPr/>
          </p:nvSpPr>
          <p:spPr>
            <a:xfrm>
              <a:off x="3706624" y="289384"/>
              <a:ext cx="42797" cy="36688"/>
            </a:xfrm>
            <a:custGeom>
              <a:rect b="b" l="l" r="r" t="t"/>
              <a:pathLst>
                <a:path extrusionOk="0" h="1069" w="1247">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
            <p:cNvSpPr/>
            <p:nvPr/>
          </p:nvSpPr>
          <p:spPr>
            <a:xfrm>
              <a:off x="3948889" y="138994"/>
              <a:ext cx="40292" cy="29550"/>
            </a:xfrm>
            <a:custGeom>
              <a:rect b="b" l="l" r="r" t="t"/>
              <a:pathLst>
                <a:path extrusionOk="0" h="861" w="1174">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
            <p:cNvSpPr/>
            <p:nvPr/>
          </p:nvSpPr>
          <p:spPr>
            <a:xfrm>
              <a:off x="4040248" y="734686"/>
              <a:ext cx="40017" cy="37992"/>
            </a:xfrm>
            <a:custGeom>
              <a:rect b="b" l="l" r="r" t="t"/>
              <a:pathLst>
                <a:path extrusionOk="0" h="1107" w="1166">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
            <p:cNvSpPr/>
            <p:nvPr/>
          </p:nvSpPr>
          <p:spPr>
            <a:xfrm>
              <a:off x="3987224" y="362726"/>
              <a:ext cx="41356" cy="37821"/>
            </a:xfrm>
            <a:custGeom>
              <a:rect b="b" l="l" r="r" t="t"/>
              <a:pathLst>
                <a:path extrusionOk="0" h="1102" w="1205">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
            <p:cNvSpPr/>
            <p:nvPr/>
          </p:nvSpPr>
          <p:spPr>
            <a:xfrm>
              <a:off x="4142179" y="548981"/>
              <a:ext cx="39914" cy="38027"/>
            </a:xfrm>
            <a:custGeom>
              <a:rect b="b" l="l" r="r" t="t"/>
              <a:pathLst>
                <a:path extrusionOk="0" h="1108" w="1163">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
            <p:cNvSpPr/>
            <p:nvPr/>
          </p:nvSpPr>
          <p:spPr>
            <a:xfrm>
              <a:off x="3889789"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
            <p:cNvSpPr/>
            <p:nvPr/>
          </p:nvSpPr>
          <p:spPr>
            <a:xfrm>
              <a:off x="4134972" y="364648"/>
              <a:ext cx="51240" cy="28897"/>
            </a:xfrm>
            <a:custGeom>
              <a:rect b="b" l="l" r="r" t="t"/>
              <a:pathLst>
                <a:path extrusionOk="0" h="842" w="1493">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
            <p:cNvSpPr/>
            <p:nvPr/>
          </p:nvSpPr>
          <p:spPr>
            <a:xfrm>
              <a:off x="4144204" y="624725"/>
              <a:ext cx="51960" cy="34389"/>
            </a:xfrm>
            <a:custGeom>
              <a:rect b="b" l="l" r="r" t="t"/>
              <a:pathLst>
                <a:path extrusionOk="0" h="1002" w="1514">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
            <p:cNvSpPr/>
            <p:nvPr/>
          </p:nvSpPr>
          <p:spPr>
            <a:xfrm>
              <a:off x="4301801" y="527702"/>
              <a:ext cx="50828" cy="34629"/>
            </a:xfrm>
            <a:custGeom>
              <a:rect b="b" l="l" r="r" t="t"/>
              <a:pathLst>
                <a:path extrusionOk="0" h="1009" w="1481">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
            <p:cNvSpPr/>
            <p:nvPr/>
          </p:nvSpPr>
          <p:spPr>
            <a:xfrm>
              <a:off x="3956851" y="-42662"/>
              <a:ext cx="40086" cy="29550"/>
            </a:xfrm>
            <a:custGeom>
              <a:rect b="b" l="l" r="r" t="t"/>
              <a:pathLst>
                <a:path extrusionOk="0" h="861" w="1168">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
            <p:cNvSpPr/>
            <p:nvPr/>
          </p:nvSpPr>
          <p:spPr>
            <a:xfrm>
              <a:off x="3926821" y="229976"/>
              <a:ext cx="39640" cy="37031"/>
            </a:xfrm>
            <a:custGeom>
              <a:rect b="b" l="l" r="r" t="t"/>
              <a:pathLst>
                <a:path extrusionOk="0" h="1079" w="1155">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
            <p:cNvSpPr/>
            <p:nvPr/>
          </p:nvSpPr>
          <p:spPr>
            <a:xfrm>
              <a:off x="4198464" y="737089"/>
              <a:ext cx="42797" cy="36654"/>
            </a:xfrm>
            <a:custGeom>
              <a:rect b="b" l="l" r="r" t="t"/>
              <a:pathLst>
                <a:path extrusionOk="0" h="1068" w="1247">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
            <p:cNvSpPr/>
            <p:nvPr/>
          </p:nvSpPr>
          <p:spPr>
            <a:xfrm>
              <a:off x="4210956" y="360358"/>
              <a:ext cx="40017" cy="38027"/>
            </a:xfrm>
            <a:custGeom>
              <a:rect b="b" l="l" r="r" t="t"/>
              <a:pathLst>
                <a:path extrusionOk="0" h="1108" w="1166">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
            <p:cNvSpPr/>
            <p:nvPr/>
          </p:nvSpPr>
          <p:spPr>
            <a:xfrm>
              <a:off x="3744650" y="-43074"/>
              <a:ext cx="40806" cy="29378"/>
            </a:xfrm>
            <a:custGeom>
              <a:rect b="b" l="l" r="r" t="t"/>
              <a:pathLst>
                <a:path extrusionOk="0" h="856" w="1189">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
            <p:cNvSpPr/>
            <p:nvPr/>
          </p:nvSpPr>
          <p:spPr>
            <a:xfrm>
              <a:off x="3992475" y="310388"/>
              <a:ext cx="43380" cy="28932"/>
            </a:xfrm>
            <a:custGeom>
              <a:rect b="b" l="l" r="r" t="t"/>
              <a:pathLst>
                <a:path extrusionOk="0" h="843" w="1264">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
            <p:cNvSpPr/>
            <p:nvPr/>
          </p:nvSpPr>
          <p:spPr>
            <a:xfrm>
              <a:off x="4072852" y="84528"/>
              <a:ext cx="40806" cy="38404"/>
            </a:xfrm>
            <a:custGeom>
              <a:rect b="b" l="l" r="r" t="t"/>
              <a:pathLst>
                <a:path extrusionOk="0" h="1119" w="1189">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
            <p:cNvSpPr/>
            <p:nvPr/>
          </p:nvSpPr>
          <p:spPr>
            <a:xfrm>
              <a:off x="3755770" y="243258"/>
              <a:ext cx="40189" cy="30030"/>
            </a:xfrm>
            <a:custGeom>
              <a:rect b="b" l="l" r="r" t="t"/>
              <a:pathLst>
                <a:path extrusionOk="0" h="875" w="1171">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
            <p:cNvSpPr/>
            <p:nvPr/>
          </p:nvSpPr>
          <p:spPr>
            <a:xfrm>
              <a:off x="3891608" y="-9749"/>
              <a:ext cx="41218" cy="37134"/>
            </a:xfrm>
            <a:custGeom>
              <a:rect b="b" l="l" r="r" t="t"/>
              <a:pathLst>
                <a:path extrusionOk="0" h="1082" w="1201">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
            <p:cNvSpPr/>
            <p:nvPr/>
          </p:nvSpPr>
          <p:spPr>
            <a:xfrm>
              <a:off x="3904959" y="36892"/>
              <a:ext cx="39640" cy="37031"/>
            </a:xfrm>
            <a:custGeom>
              <a:rect b="b" l="l" r="r" t="t"/>
              <a:pathLst>
                <a:path extrusionOk="0" h="1079" w="1155">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
            <p:cNvSpPr/>
            <p:nvPr/>
          </p:nvSpPr>
          <p:spPr>
            <a:xfrm>
              <a:off x="3901630" y="-41392"/>
              <a:ext cx="38953" cy="32604"/>
            </a:xfrm>
            <a:custGeom>
              <a:rect b="b" l="l" r="r" t="t"/>
              <a:pathLst>
                <a:path extrusionOk="0" h="950" w="1135">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
            <p:cNvSpPr/>
            <p:nvPr/>
          </p:nvSpPr>
          <p:spPr>
            <a:xfrm>
              <a:off x="4005997" y="395879"/>
              <a:ext cx="40875" cy="29206"/>
            </a:xfrm>
            <a:custGeom>
              <a:rect b="b" l="l" r="r" t="t"/>
              <a:pathLst>
                <a:path extrusionOk="0" h="851" w="1191">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
            <p:cNvSpPr/>
            <p:nvPr/>
          </p:nvSpPr>
          <p:spPr>
            <a:xfrm>
              <a:off x="3894045" y="271298"/>
              <a:ext cx="38576" cy="32913"/>
            </a:xfrm>
            <a:custGeom>
              <a:rect b="b" l="l" r="r" t="t"/>
              <a:pathLst>
                <a:path extrusionOk="0" h="959" w="1124">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
            <p:cNvSpPr/>
            <p:nvPr/>
          </p:nvSpPr>
          <p:spPr>
            <a:xfrm>
              <a:off x="3933925" y="425085"/>
              <a:ext cx="38816" cy="32604"/>
            </a:xfrm>
            <a:custGeom>
              <a:rect b="b" l="l" r="r" t="t"/>
              <a:pathLst>
                <a:path extrusionOk="0" h="950" w="1131">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
            <p:cNvSpPr/>
            <p:nvPr/>
          </p:nvSpPr>
          <p:spPr>
            <a:xfrm>
              <a:off x="3687851" y="60710"/>
              <a:ext cx="40498" cy="29687"/>
            </a:xfrm>
            <a:custGeom>
              <a:rect b="b" l="l" r="r" t="t"/>
              <a:pathLst>
                <a:path extrusionOk="0" h="865" w="118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
            <p:cNvSpPr/>
            <p:nvPr/>
          </p:nvSpPr>
          <p:spPr>
            <a:xfrm>
              <a:off x="3990107" y="-10916"/>
              <a:ext cx="41218" cy="36825"/>
            </a:xfrm>
            <a:custGeom>
              <a:rect b="b" l="l" r="r" t="t"/>
              <a:pathLst>
                <a:path extrusionOk="0" h="1073" w="1201">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
            <p:cNvSpPr/>
            <p:nvPr/>
          </p:nvSpPr>
          <p:spPr>
            <a:xfrm>
              <a:off x="3920643" y="342580"/>
              <a:ext cx="50691" cy="28829"/>
            </a:xfrm>
            <a:custGeom>
              <a:rect b="b" l="l" r="r" t="t"/>
              <a:pathLst>
                <a:path extrusionOk="0" h="840" w="1477">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
            <p:cNvSpPr/>
            <p:nvPr/>
          </p:nvSpPr>
          <p:spPr>
            <a:xfrm>
              <a:off x="4018009" y="-52443"/>
              <a:ext cx="40772" cy="38130"/>
            </a:xfrm>
            <a:custGeom>
              <a:rect b="b" l="l" r="r" t="t"/>
              <a:pathLst>
                <a:path extrusionOk="0" h="1111" w="1188">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
            <p:cNvSpPr/>
            <p:nvPr/>
          </p:nvSpPr>
          <p:spPr>
            <a:xfrm>
              <a:off x="3694886"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
            <p:cNvSpPr/>
            <p:nvPr/>
          </p:nvSpPr>
          <p:spPr>
            <a:xfrm>
              <a:off x="3843904" y="101688"/>
              <a:ext cx="40463" cy="29550"/>
            </a:xfrm>
            <a:custGeom>
              <a:rect b="b" l="l" r="r" t="t"/>
              <a:pathLst>
                <a:path extrusionOk="0" h="861" w="1179">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
            <p:cNvSpPr/>
            <p:nvPr/>
          </p:nvSpPr>
          <p:spPr>
            <a:xfrm>
              <a:off x="4255744" y="551280"/>
              <a:ext cx="38850" cy="32844"/>
            </a:xfrm>
            <a:custGeom>
              <a:rect b="b" l="l" r="r" t="t"/>
              <a:pathLst>
                <a:path extrusionOk="0" h="957" w="1132">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
            <p:cNvSpPr/>
            <p:nvPr/>
          </p:nvSpPr>
          <p:spPr>
            <a:xfrm>
              <a:off x="3881896" y="294086"/>
              <a:ext cx="38953" cy="32501"/>
            </a:xfrm>
            <a:custGeom>
              <a:rect b="b" l="l" r="r" t="t"/>
              <a:pathLst>
                <a:path extrusionOk="0" h="947" w="1135">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
            <p:cNvSpPr/>
            <p:nvPr/>
          </p:nvSpPr>
          <p:spPr>
            <a:xfrm>
              <a:off x="3812638" y="247754"/>
              <a:ext cx="42351" cy="36585"/>
            </a:xfrm>
            <a:custGeom>
              <a:rect b="b" l="l" r="r" t="t"/>
              <a:pathLst>
                <a:path extrusionOk="0" h="1066" w="1234">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
            <p:cNvSpPr/>
            <p:nvPr/>
          </p:nvSpPr>
          <p:spPr>
            <a:xfrm>
              <a:off x="4157383" y="474884"/>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
            <p:cNvSpPr/>
            <p:nvPr/>
          </p:nvSpPr>
          <p:spPr>
            <a:xfrm>
              <a:off x="3838207" y="-9715"/>
              <a:ext cx="40875" cy="38267"/>
            </a:xfrm>
            <a:custGeom>
              <a:rect b="b" l="l" r="r" t="t"/>
              <a:pathLst>
                <a:path extrusionOk="0" h="1115" w="1191">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
            <p:cNvSpPr/>
            <p:nvPr/>
          </p:nvSpPr>
          <p:spPr>
            <a:xfrm>
              <a:off x="4178489" y="290929"/>
              <a:ext cx="40189" cy="29927"/>
            </a:xfrm>
            <a:custGeom>
              <a:rect b="b" l="l" r="r" t="t"/>
              <a:pathLst>
                <a:path extrusionOk="0" h="872" w="1171">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
            <p:cNvSpPr/>
            <p:nvPr/>
          </p:nvSpPr>
          <p:spPr>
            <a:xfrm>
              <a:off x="3975384" y="237389"/>
              <a:ext cx="40463" cy="29687"/>
            </a:xfrm>
            <a:custGeom>
              <a:rect b="b" l="l" r="r" t="t"/>
              <a:pathLst>
                <a:path extrusionOk="0" h="865" w="1179">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
            <p:cNvSpPr/>
            <p:nvPr/>
          </p:nvSpPr>
          <p:spPr>
            <a:xfrm>
              <a:off x="3988185" y="281868"/>
              <a:ext cx="412" cy="2334"/>
            </a:xfrm>
            <a:custGeom>
              <a:rect b="b" l="l" r="r" t="t"/>
              <a:pathLst>
                <a:path extrusionOk="0" h="68" w="12">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
            <p:cNvSpPr/>
            <p:nvPr/>
          </p:nvSpPr>
          <p:spPr>
            <a:xfrm>
              <a:off x="4002702" y="66098"/>
              <a:ext cx="38953" cy="32604"/>
            </a:xfrm>
            <a:custGeom>
              <a:rect b="b" l="l" r="r" t="t"/>
              <a:pathLst>
                <a:path extrusionOk="0" h="950" w="1135">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
            <p:cNvSpPr/>
            <p:nvPr/>
          </p:nvSpPr>
          <p:spPr>
            <a:xfrm>
              <a:off x="3720626" y="-100628"/>
              <a:ext cx="40841" cy="29241"/>
            </a:xfrm>
            <a:custGeom>
              <a:rect b="b" l="l" r="r" t="t"/>
              <a:pathLst>
                <a:path extrusionOk="0" h="852" w="119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
            <p:cNvSpPr/>
            <p:nvPr/>
          </p:nvSpPr>
          <p:spPr>
            <a:xfrm>
              <a:off x="3977305" y="166930"/>
              <a:ext cx="38576" cy="32810"/>
            </a:xfrm>
            <a:custGeom>
              <a:rect b="b" l="l" r="r" t="t"/>
              <a:pathLst>
                <a:path extrusionOk="0" h="956" w="1124">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
            <p:cNvSpPr/>
            <p:nvPr/>
          </p:nvSpPr>
          <p:spPr>
            <a:xfrm>
              <a:off x="3755255"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
            <p:cNvSpPr/>
            <p:nvPr/>
          </p:nvSpPr>
          <p:spPr>
            <a:xfrm>
              <a:off x="4126323" y="401508"/>
              <a:ext cx="43140" cy="36963"/>
            </a:xfrm>
            <a:custGeom>
              <a:rect b="b" l="l" r="r" t="t"/>
              <a:pathLst>
                <a:path extrusionOk="0" h="1077" w="1257">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
            <p:cNvSpPr/>
            <p:nvPr/>
          </p:nvSpPr>
          <p:spPr>
            <a:xfrm>
              <a:off x="3829970" y="-69088"/>
              <a:ext cx="40498" cy="29515"/>
            </a:xfrm>
            <a:custGeom>
              <a:rect b="b" l="l" r="r" t="t"/>
              <a:pathLst>
                <a:path extrusionOk="0" h="860" w="118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
            <p:cNvSpPr/>
            <p:nvPr/>
          </p:nvSpPr>
          <p:spPr>
            <a:xfrm>
              <a:off x="4087198" y="122761"/>
              <a:ext cx="41321" cy="37855"/>
            </a:xfrm>
            <a:custGeom>
              <a:rect b="b" l="l" r="r" t="t"/>
              <a:pathLst>
                <a:path extrusionOk="0" h="1103" w="1204">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
            <p:cNvSpPr/>
            <p:nvPr/>
          </p:nvSpPr>
          <p:spPr>
            <a:xfrm>
              <a:off x="3958773" y="313854"/>
              <a:ext cx="40875" cy="29481"/>
            </a:xfrm>
            <a:custGeom>
              <a:rect b="b" l="l" r="r" t="t"/>
              <a:pathLst>
                <a:path extrusionOk="0" h="859" w="1191">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
            <p:cNvSpPr/>
            <p:nvPr/>
          </p:nvSpPr>
          <p:spPr>
            <a:xfrm>
              <a:off x="4074294" y="219509"/>
              <a:ext cx="42763" cy="28863"/>
            </a:xfrm>
            <a:custGeom>
              <a:rect b="b" l="l" r="r" t="t"/>
              <a:pathLst>
                <a:path extrusionOk="0" h="841" w="1246">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
            <p:cNvSpPr/>
            <p:nvPr/>
          </p:nvSpPr>
          <p:spPr>
            <a:xfrm>
              <a:off x="3796096" y="150937"/>
              <a:ext cx="50828" cy="34595"/>
            </a:xfrm>
            <a:custGeom>
              <a:rect b="b" l="l" r="r" t="t"/>
              <a:pathLst>
                <a:path extrusionOk="0" h="1008" w="1481">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
            <p:cNvSpPr/>
            <p:nvPr/>
          </p:nvSpPr>
          <p:spPr>
            <a:xfrm>
              <a:off x="4018592" y="135390"/>
              <a:ext cx="40292" cy="29515"/>
            </a:xfrm>
            <a:custGeom>
              <a:rect b="b" l="l" r="r" t="t"/>
              <a:pathLst>
                <a:path extrusionOk="0" h="860" w="1174">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
            <p:cNvSpPr/>
            <p:nvPr/>
          </p:nvSpPr>
          <p:spPr>
            <a:xfrm>
              <a:off x="3920849" y="491941"/>
              <a:ext cx="39640" cy="37031"/>
            </a:xfrm>
            <a:custGeom>
              <a:rect b="b" l="l" r="r" t="t"/>
              <a:pathLst>
                <a:path extrusionOk="0" h="1079" w="1155">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
            <p:cNvSpPr/>
            <p:nvPr/>
          </p:nvSpPr>
          <p:spPr>
            <a:xfrm>
              <a:off x="3889858"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
            <p:cNvSpPr/>
            <p:nvPr/>
          </p:nvSpPr>
          <p:spPr>
            <a:xfrm>
              <a:off x="3932792" y="736162"/>
              <a:ext cx="39331" cy="32741"/>
            </a:xfrm>
            <a:custGeom>
              <a:rect b="b" l="l" r="r" t="t"/>
              <a:pathLst>
                <a:path extrusionOk="0" h="954" w="1146">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
            <p:cNvSpPr/>
            <p:nvPr/>
          </p:nvSpPr>
          <p:spPr>
            <a:xfrm>
              <a:off x="4093410" y="213777"/>
              <a:ext cx="41630" cy="37683"/>
            </a:xfrm>
            <a:custGeom>
              <a:rect b="b" l="l" r="r" t="t"/>
              <a:pathLst>
                <a:path extrusionOk="0" h="1098" w="1213">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
            <p:cNvSpPr/>
            <p:nvPr/>
          </p:nvSpPr>
          <p:spPr>
            <a:xfrm>
              <a:off x="4038841" y="264125"/>
              <a:ext cx="40429" cy="38130"/>
            </a:xfrm>
            <a:custGeom>
              <a:rect b="b" l="l" r="r" t="t"/>
              <a:pathLst>
                <a:path extrusionOk="0" h="1111" w="1178">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
            <p:cNvSpPr/>
            <p:nvPr/>
          </p:nvSpPr>
          <p:spPr>
            <a:xfrm>
              <a:off x="3990107" y="738702"/>
              <a:ext cx="50622" cy="28692"/>
            </a:xfrm>
            <a:custGeom>
              <a:rect b="b" l="l" r="r" t="t"/>
              <a:pathLst>
                <a:path extrusionOk="0" h="836" w="1475">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
            <p:cNvSpPr/>
            <p:nvPr/>
          </p:nvSpPr>
          <p:spPr>
            <a:xfrm>
              <a:off x="4274757" y="441285"/>
              <a:ext cx="42660" cy="36619"/>
            </a:xfrm>
            <a:custGeom>
              <a:rect b="b" l="l" r="r" t="t"/>
              <a:pathLst>
                <a:path extrusionOk="0" h="1067" w="1243">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
            <p:cNvSpPr/>
            <p:nvPr/>
          </p:nvSpPr>
          <p:spPr>
            <a:xfrm>
              <a:off x="4058095" y="687565"/>
              <a:ext cx="40292" cy="29721"/>
            </a:xfrm>
            <a:custGeom>
              <a:rect b="b" l="l" r="r" t="t"/>
              <a:pathLst>
                <a:path extrusionOk="0" h="866" w="1174">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
            <p:cNvSpPr/>
            <p:nvPr/>
          </p:nvSpPr>
          <p:spPr>
            <a:xfrm>
              <a:off x="3907087" y="683858"/>
              <a:ext cx="41218" cy="36825"/>
            </a:xfrm>
            <a:custGeom>
              <a:rect b="b" l="l" r="r" t="t"/>
              <a:pathLst>
                <a:path extrusionOk="0" h="1073" w="1201">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
            <p:cNvSpPr/>
            <p:nvPr/>
          </p:nvSpPr>
          <p:spPr>
            <a:xfrm>
              <a:off x="3955855" y="493005"/>
              <a:ext cx="41012" cy="29241"/>
            </a:xfrm>
            <a:custGeom>
              <a:rect b="b" l="l" r="r" t="t"/>
              <a:pathLst>
                <a:path extrusionOk="0" h="852" w="1195">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
            <p:cNvSpPr/>
            <p:nvPr/>
          </p:nvSpPr>
          <p:spPr>
            <a:xfrm>
              <a:off x="3778867" y="-69534"/>
              <a:ext cx="40806" cy="29241"/>
            </a:xfrm>
            <a:custGeom>
              <a:rect b="b" l="l" r="r" t="t"/>
              <a:pathLst>
                <a:path extrusionOk="0" h="852" w="1189">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
            <p:cNvSpPr/>
            <p:nvPr/>
          </p:nvSpPr>
          <p:spPr>
            <a:xfrm>
              <a:off x="4068185" y="361250"/>
              <a:ext cx="41253" cy="37134"/>
            </a:xfrm>
            <a:custGeom>
              <a:rect b="b" l="l" r="r" t="t"/>
              <a:pathLst>
                <a:path extrusionOk="0" h="1082" w="1202">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
            <p:cNvSpPr/>
            <p:nvPr/>
          </p:nvSpPr>
          <p:spPr>
            <a:xfrm>
              <a:off x="4233882" y="257947"/>
              <a:ext cx="39640" cy="38027"/>
            </a:xfrm>
            <a:custGeom>
              <a:rect b="b" l="l" r="r" t="t"/>
              <a:pathLst>
                <a:path extrusionOk="0" h="1108" w="1155">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
            <p:cNvSpPr/>
            <p:nvPr/>
          </p:nvSpPr>
          <p:spPr>
            <a:xfrm>
              <a:off x="4052672" y="579766"/>
              <a:ext cx="40841" cy="29378"/>
            </a:xfrm>
            <a:custGeom>
              <a:rect b="b" l="l" r="r" t="t"/>
              <a:pathLst>
                <a:path extrusionOk="0" h="856" w="119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
            <p:cNvSpPr/>
            <p:nvPr/>
          </p:nvSpPr>
          <p:spPr>
            <a:xfrm>
              <a:off x="4056310" y="644974"/>
              <a:ext cx="50897" cy="28726"/>
            </a:xfrm>
            <a:custGeom>
              <a:rect b="b" l="l" r="r" t="t"/>
              <a:pathLst>
                <a:path extrusionOk="0" h="837" w="1483">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
            <p:cNvSpPr/>
            <p:nvPr/>
          </p:nvSpPr>
          <p:spPr>
            <a:xfrm>
              <a:off x="3886289" y="500521"/>
              <a:ext cx="40189" cy="29893"/>
            </a:xfrm>
            <a:custGeom>
              <a:rect b="b" l="l" r="r" t="t"/>
              <a:pathLst>
                <a:path extrusionOk="0" h="871" w="1171">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
            <p:cNvSpPr/>
            <p:nvPr/>
          </p:nvSpPr>
          <p:spPr>
            <a:xfrm>
              <a:off x="3797846" y="477664"/>
              <a:ext cx="38953" cy="32844"/>
            </a:xfrm>
            <a:custGeom>
              <a:rect b="b" l="l" r="r" t="t"/>
              <a:pathLst>
                <a:path extrusionOk="0" h="957" w="1135">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
            <p:cNvSpPr/>
            <p:nvPr/>
          </p:nvSpPr>
          <p:spPr>
            <a:xfrm>
              <a:off x="3751411" y="410808"/>
              <a:ext cx="41218" cy="37134"/>
            </a:xfrm>
            <a:custGeom>
              <a:rect b="b" l="l" r="r" t="t"/>
              <a:pathLst>
                <a:path extrusionOk="0" h="1082" w="1201">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
            <p:cNvSpPr/>
            <p:nvPr/>
          </p:nvSpPr>
          <p:spPr>
            <a:xfrm>
              <a:off x="3822625" y="406141"/>
              <a:ext cx="38953" cy="32741"/>
            </a:xfrm>
            <a:custGeom>
              <a:rect b="b" l="l" r="r" t="t"/>
              <a:pathLst>
                <a:path extrusionOk="0" h="954" w="1135">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
            <p:cNvSpPr/>
            <p:nvPr/>
          </p:nvSpPr>
          <p:spPr>
            <a:xfrm>
              <a:off x="4199184" y="585326"/>
              <a:ext cx="41630" cy="37683"/>
            </a:xfrm>
            <a:custGeom>
              <a:rect b="b" l="l" r="r" t="t"/>
              <a:pathLst>
                <a:path extrusionOk="0" h="1098" w="1213">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
            <p:cNvSpPr/>
            <p:nvPr/>
          </p:nvSpPr>
          <p:spPr>
            <a:xfrm>
              <a:off x="4028408" y="629804"/>
              <a:ext cx="40429" cy="38130"/>
            </a:xfrm>
            <a:custGeom>
              <a:rect b="b" l="l" r="r" t="t"/>
              <a:pathLst>
                <a:path extrusionOk="0" h="1111" w="1178">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
            <p:cNvSpPr/>
            <p:nvPr/>
          </p:nvSpPr>
          <p:spPr>
            <a:xfrm>
              <a:off x="3865971" y="384554"/>
              <a:ext cx="40154" cy="30099"/>
            </a:xfrm>
            <a:custGeom>
              <a:rect b="b" l="l" r="r" t="t"/>
              <a:pathLst>
                <a:path extrusionOk="0" h="877" w="117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
            <p:cNvSpPr/>
            <p:nvPr/>
          </p:nvSpPr>
          <p:spPr>
            <a:xfrm>
              <a:off x="4094851" y="640478"/>
              <a:ext cx="40909" cy="37134"/>
            </a:xfrm>
            <a:custGeom>
              <a:rect b="b" l="l" r="r" t="t"/>
              <a:pathLst>
                <a:path extrusionOk="0" h="1082" w="1192">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
            <p:cNvSpPr/>
            <p:nvPr/>
          </p:nvSpPr>
          <p:spPr>
            <a:xfrm>
              <a:off x="4003732" y="667385"/>
              <a:ext cx="39605" cy="37031"/>
            </a:xfrm>
            <a:custGeom>
              <a:rect b="b" l="l" r="r" t="t"/>
              <a:pathLst>
                <a:path extrusionOk="0" h="1079" w="1154">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
            <p:cNvSpPr/>
            <p:nvPr/>
          </p:nvSpPr>
          <p:spPr>
            <a:xfrm>
              <a:off x="4121003" y="131684"/>
              <a:ext cx="41630" cy="37134"/>
            </a:xfrm>
            <a:custGeom>
              <a:rect b="b" l="l" r="r" t="t"/>
              <a:pathLst>
                <a:path extrusionOk="0" h="1082" w="1213">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
            <p:cNvSpPr/>
            <p:nvPr/>
          </p:nvSpPr>
          <p:spPr>
            <a:xfrm>
              <a:off x="4035821" y="323670"/>
              <a:ext cx="1201" cy="2368"/>
            </a:xfrm>
            <a:custGeom>
              <a:rect b="b" l="l" r="r" t="t"/>
              <a:pathLst>
                <a:path extrusionOk="0" h="69" w="35">
                  <a:moveTo>
                    <a:pt x="0" y="1"/>
                  </a:moveTo>
                  <a:cubicBezTo>
                    <a:pt x="11" y="24"/>
                    <a:pt x="23" y="46"/>
                    <a:pt x="34" y="69"/>
                  </a:cubicBezTo>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
            <p:cNvSpPr/>
            <p:nvPr/>
          </p:nvSpPr>
          <p:spPr>
            <a:xfrm>
              <a:off x="3705285" y="-16990"/>
              <a:ext cx="40704" cy="29481"/>
            </a:xfrm>
            <a:custGeom>
              <a:rect b="b" l="l" r="r" t="t"/>
              <a:pathLst>
                <a:path extrusionOk="0" h="859" w="1186">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
            <p:cNvSpPr/>
            <p:nvPr/>
          </p:nvSpPr>
          <p:spPr>
            <a:xfrm>
              <a:off x="4089154" y="552035"/>
              <a:ext cx="43346" cy="28383"/>
            </a:xfrm>
            <a:custGeom>
              <a:rect b="b" l="l" r="r" t="t"/>
              <a:pathLst>
                <a:path extrusionOk="0" h="827" w="1263">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
            <p:cNvSpPr/>
            <p:nvPr/>
          </p:nvSpPr>
          <p:spPr>
            <a:xfrm>
              <a:off x="4201964" y="520735"/>
              <a:ext cx="40292" cy="29481"/>
            </a:xfrm>
            <a:custGeom>
              <a:rect b="b" l="l" r="r" t="t"/>
              <a:pathLst>
                <a:path extrusionOk="0" h="859" w="1174">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
            <p:cNvSpPr/>
            <p:nvPr/>
          </p:nvSpPr>
          <p:spPr>
            <a:xfrm>
              <a:off x="3920403" y="87823"/>
              <a:ext cx="1201" cy="2368"/>
            </a:xfrm>
            <a:custGeom>
              <a:rect b="b" l="l" r="r" t="t"/>
              <a:pathLst>
                <a:path extrusionOk="0" h="69" w="35">
                  <a:moveTo>
                    <a:pt x="34" y="69"/>
                  </a:moveTo>
                  <a:cubicBezTo>
                    <a:pt x="23" y="46"/>
                    <a:pt x="12" y="23"/>
                    <a:pt x="1" y="1"/>
                  </a:cubicBezTo>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
            <p:cNvSpPr/>
            <p:nvPr/>
          </p:nvSpPr>
          <p:spPr>
            <a:xfrm>
              <a:off x="4098901" y="373880"/>
              <a:ext cx="42934" cy="28863"/>
            </a:xfrm>
            <a:custGeom>
              <a:rect b="b" l="l" r="r" t="t"/>
              <a:pathLst>
                <a:path extrusionOk="0" h="841" w="1251">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
            <p:cNvSpPr/>
            <p:nvPr/>
          </p:nvSpPr>
          <p:spPr>
            <a:xfrm>
              <a:off x="4267344" y="767427"/>
              <a:ext cx="50965" cy="28829"/>
            </a:xfrm>
            <a:custGeom>
              <a:rect b="b" l="l" r="r" t="t"/>
              <a:pathLst>
                <a:path extrusionOk="0" h="840" w="1485">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
            <p:cNvSpPr/>
            <p:nvPr/>
          </p:nvSpPr>
          <p:spPr>
            <a:xfrm>
              <a:off x="4201312" y="316463"/>
              <a:ext cx="42969" cy="29000"/>
            </a:xfrm>
            <a:custGeom>
              <a:rect b="b" l="l" r="r" t="t"/>
              <a:pathLst>
                <a:path extrusionOk="0" h="845" w="1252">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
            <p:cNvSpPr/>
            <p:nvPr/>
          </p:nvSpPr>
          <p:spPr>
            <a:xfrm>
              <a:off x="4178489" y="719688"/>
              <a:ext cx="51480" cy="28966"/>
            </a:xfrm>
            <a:custGeom>
              <a:rect b="b" l="l" r="r" t="t"/>
              <a:pathLst>
                <a:path extrusionOk="0" h="844" w="150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
            <p:cNvSpPr/>
            <p:nvPr/>
          </p:nvSpPr>
          <p:spPr>
            <a:xfrm>
              <a:off x="4189026" y="423026"/>
              <a:ext cx="51686" cy="34698"/>
            </a:xfrm>
            <a:custGeom>
              <a:rect b="b" l="l" r="r" t="t"/>
              <a:pathLst>
                <a:path extrusionOk="0" h="1011" w="1506">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
            <p:cNvSpPr/>
            <p:nvPr/>
          </p:nvSpPr>
          <p:spPr>
            <a:xfrm>
              <a:off x="4059468" y="-89097"/>
              <a:ext cx="40292" cy="29687"/>
            </a:xfrm>
            <a:custGeom>
              <a:rect b="b" l="l" r="r" t="t"/>
              <a:pathLst>
                <a:path extrusionOk="0" h="865" w="1174">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
            <p:cNvSpPr/>
            <p:nvPr/>
          </p:nvSpPr>
          <p:spPr>
            <a:xfrm>
              <a:off x="4112320" y="732970"/>
              <a:ext cx="39193" cy="32501"/>
            </a:xfrm>
            <a:custGeom>
              <a:rect b="b" l="l" r="r" t="t"/>
              <a:pathLst>
                <a:path extrusionOk="0" h="947" w="1142">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
            <p:cNvSpPr/>
            <p:nvPr/>
          </p:nvSpPr>
          <p:spPr>
            <a:xfrm>
              <a:off x="4010047" y="177604"/>
              <a:ext cx="40498" cy="29652"/>
            </a:xfrm>
            <a:custGeom>
              <a:rect b="b" l="l" r="r" t="t"/>
              <a:pathLst>
                <a:path extrusionOk="0" h="864" w="118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
            <p:cNvSpPr/>
            <p:nvPr/>
          </p:nvSpPr>
          <p:spPr>
            <a:xfrm>
              <a:off x="3933170" y="443824"/>
              <a:ext cx="41562" cy="36757"/>
            </a:xfrm>
            <a:custGeom>
              <a:rect b="b" l="l" r="r" t="t"/>
              <a:pathLst>
                <a:path extrusionOk="0" h="1071" w="1211">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
            <p:cNvSpPr/>
            <p:nvPr/>
          </p:nvSpPr>
          <p:spPr>
            <a:xfrm>
              <a:off x="4090973" y="771512"/>
              <a:ext cx="50622" cy="28692"/>
            </a:xfrm>
            <a:custGeom>
              <a:rect b="b" l="l" r="r" t="t"/>
              <a:pathLst>
                <a:path extrusionOk="0" h="836" w="1475">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
            <p:cNvSpPr/>
            <p:nvPr/>
          </p:nvSpPr>
          <p:spPr>
            <a:xfrm>
              <a:off x="3818541" y="212507"/>
              <a:ext cx="50862" cy="34629"/>
            </a:xfrm>
            <a:custGeom>
              <a:rect b="b" l="l" r="r" t="t"/>
              <a:pathLst>
                <a:path extrusionOk="0" h="1009" w="1482">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
            <p:cNvSpPr/>
            <p:nvPr/>
          </p:nvSpPr>
          <p:spPr>
            <a:xfrm>
              <a:off x="3986057" y="784450"/>
              <a:ext cx="40292" cy="29652"/>
            </a:xfrm>
            <a:custGeom>
              <a:rect b="b" l="l" r="r" t="t"/>
              <a:pathLst>
                <a:path extrusionOk="0" h="864" w="1174">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
            <p:cNvSpPr/>
            <p:nvPr/>
          </p:nvSpPr>
          <p:spPr>
            <a:xfrm>
              <a:off x="3835598" y="316428"/>
              <a:ext cx="41150" cy="36722"/>
            </a:xfrm>
            <a:custGeom>
              <a:rect b="b" l="l" r="r" t="t"/>
              <a:pathLst>
                <a:path extrusionOk="0" h="1070" w="1199">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
            <p:cNvSpPr/>
            <p:nvPr/>
          </p:nvSpPr>
          <p:spPr>
            <a:xfrm>
              <a:off x="3985165" y="558247"/>
              <a:ext cx="39640" cy="38370"/>
            </a:xfrm>
            <a:custGeom>
              <a:rect b="b" l="l" r="r" t="t"/>
              <a:pathLst>
                <a:path extrusionOk="0" h="1118" w="1155">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
            <p:cNvSpPr/>
            <p:nvPr/>
          </p:nvSpPr>
          <p:spPr>
            <a:xfrm>
              <a:off x="4034963" y="-13318"/>
              <a:ext cx="40841" cy="38267"/>
            </a:xfrm>
            <a:custGeom>
              <a:rect b="b" l="l" r="r" t="t"/>
              <a:pathLst>
                <a:path extrusionOk="0" h="1115" w="119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
            <p:cNvSpPr/>
            <p:nvPr/>
          </p:nvSpPr>
          <p:spPr>
            <a:xfrm>
              <a:off x="3977203" y="828037"/>
              <a:ext cx="50931" cy="28692"/>
            </a:xfrm>
            <a:custGeom>
              <a:rect b="b" l="l" r="r" t="t"/>
              <a:pathLst>
                <a:path extrusionOk="0" h="836" w="1484">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
            <p:cNvSpPr/>
            <p:nvPr/>
          </p:nvSpPr>
          <p:spPr>
            <a:xfrm>
              <a:off x="3977134" y="403567"/>
              <a:ext cx="40498" cy="29412"/>
            </a:xfrm>
            <a:custGeom>
              <a:rect b="b" l="l" r="r" t="t"/>
              <a:pathLst>
                <a:path extrusionOk="0" h="857" w="118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
            <p:cNvSpPr/>
            <p:nvPr/>
          </p:nvSpPr>
          <p:spPr>
            <a:xfrm>
              <a:off x="3922462" y="189204"/>
              <a:ext cx="38953" cy="32810"/>
            </a:xfrm>
            <a:custGeom>
              <a:rect b="b" l="l" r="r" t="t"/>
              <a:pathLst>
                <a:path extrusionOk="0" h="956" w="1135">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
            <p:cNvSpPr/>
            <p:nvPr/>
          </p:nvSpPr>
          <p:spPr>
            <a:xfrm>
              <a:off x="3655315" y="61843"/>
              <a:ext cx="38850" cy="33084"/>
            </a:xfrm>
            <a:custGeom>
              <a:rect b="b" l="l" r="r" t="t"/>
              <a:pathLst>
                <a:path extrusionOk="0" h="964" w="1132">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
            <p:cNvSpPr/>
            <p:nvPr/>
          </p:nvSpPr>
          <p:spPr>
            <a:xfrm>
              <a:off x="4176773" y="393580"/>
              <a:ext cx="42317" cy="36688"/>
            </a:xfrm>
            <a:custGeom>
              <a:rect b="b" l="l" r="r" t="t"/>
              <a:pathLst>
                <a:path extrusionOk="0" h="1069" w="1233">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
            <p:cNvSpPr/>
            <p:nvPr/>
          </p:nvSpPr>
          <p:spPr>
            <a:xfrm>
              <a:off x="4198669" y="623489"/>
              <a:ext cx="41390" cy="37683"/>
            </a:xfrm>
            <a:custGeom>
              <a:rect b="b" l="l" r="r" t="t"/>
              <a:pathLst>
                <a:path extrusionOk="0" h="1098" w="1206">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
            <p:cNvSpPr/>
            <p:nvPr/>
          </p:nvSpPr>
          <p:spPr>
            <a:xfrm>
              <a:off x="3950948" y="683652"/>
              <a:ext cx="40429" cy="38267"/>
            </a:xfrm>
            <a:custGeom>
              <a:rect b="b" l="l" r="r" t="t"/>
              <a:pathLst>
                <a:path extrusionOk="0" h="1115" w="1178">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
            <p:cNvSpPr/>
            <p:nvPr/>
          </p:nvSpPr>
          <p:spPr>
            <a:xfrm>
              <a:off x="4188476" y="498873"/>
              <a:ext cx="51411" cy="28863"/>
            </a:xfrm>
            <a:custGeom>
              <a:rect b="b" l="l" r="r" t="t"/>
              <a:pathLst>
                <a:path extrusionOk="0" h="841" w="1498">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
            <p:cNvSpPr/>
            <p:nvPr/>
          </p:nvSpPr>
          <p:spPr>
            <a:xfrm>
              <a:off x="3999202" y="498805"/>
              <a:ext cx="40154" cy="29927"/>
            </a:xfrm>
            <a:custGeom>
              <a:rect b="b" l="l" r="r" t="t"/>
              <a:pathLst>
                <a:path extrusionOk="0" h="872" w="117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
            <p:cNvSpPr/>
            <p:nvPr/>
          </p:nvSpPr>
          <p:spPr>
            <a:xfrm>
              <a:off x="4036233" y="568886"/>
              <a:ext cx="40292" cy="29481"/>
            </a:xfrm>
            <a:custGeom>
              <a:rect b="b" l="l" r="r" t="t"/>
              <a:pathLst>
                <a:path extrusionOk="0" h="859" w="1174">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
            <p:cNvSpPr/>
            <p:nvPr/>
          </p:nvSpPr>
          <p:spPr>
            <a:xfrm>
              <a:off x="4091385" y="318831"/>
              <a:ext cx="40326" cy="29378"/>
            </a:xfrm>
            <a:custGeom>
              <a:rect b="b" l="l" r="r" t="t"/>
              <a:pathLst>
                <a:path extrusionOk="0" h="856" w="1175">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
            <p:cNvSpPr/>
            <p:nvPr/>
          </p:nvSpPr>
          <p:spPr>
            <a:xfrm>
              <a:off x="4047730" y="19663"/>
              <a:ext cx="41184" cy="36757"/>
            </a:xfrm>
            <a:custGeom>
              <a:rect b="b" l="l" r="r" t="t"/>
              <a:pathLst>
                <a:path extrusionOk="0" h="1071" w="120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
            <p:cNvSpPr/>
            <p:nvPr/>
          </p:nvSpPr>
          <p:spPr>
            <a:xfrm>
              <a:off x="4235941" y="442040"/>
              <a:ext cx="38747" cy="32810"/>
            </a:xfrm>
            <a:custGeom>
              <a:rect b="b" l="l" r="r" t="t"/>
              <a:pathLst>
                <a:path extrusionOk="0" h="956" w="1129">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
            <p:cNvSpPr/>
            <p:nvPr/>
          </p:nvSpPr>
          <p:spPr>
            <a:xfrm>
              <a:off x="4140943" y="690139"/>
              <a:ext cx="39983" cy="38027"/>
            </a:xfrm>
            <a:custGeom>
              <a:rect b="b" l="l" r="r" t="t"/>
              <a:pathLst>
                <a:path extrusionOk="0" h="1108" w="1165">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
            <p:cNvSpPr/>
            <p:nvPr/>
          </p:nvSpPr>
          <p:spPr>
            <a:xfrm>
              <a:off x="4194723" y="562846"/>
              <a:ext cx="42969" cy="28932"/>
            </a:xfrm>
            <a:custGeom>
              <a:rect b="b" l="l" r="r" t="t"/>
              <a:pathLst>
                <a:path extrusionOk="0" h="843" w="1252">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
            <p:cNvSpPr/>
            <p:nvPr/>
          </p:nvSpPr>
          <p:spPr>
            <a:xfrm>
              <a:off x="4249566" y="694497"/>
              <a:ext cx="40429" cy="38404"/>
            </a:xfrm>
            <a:custGeom>
              <a:rect b="b" l="l" r="r" t="t"/>
              <a:pathLst>
                <a:path extrusionOk="0" h="1119" w="1178">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
            <p:cNvSpPr/>
            <p:nvPr/>
          </p:nvSpPr>
          <p:spPr>
            <a:xfrm>
              <a:off x="4082668" y="60573"/>
              <a:ext cx="50622" cy="28726"/>
            </a:xfrm>
            <a:custGeom>
              <a:rect b="b" l="l" r="r" t="t"/>
              <a:pathLst>
                <a:path extrusionOk="0" h="837" w="1475">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
            <p:cNvSpPr/>
            <p:nvPr/>
          </p:nvSpPr>
          <p:spPr>
            <a:xfrm>
              <a:off x="4357640" y="652318"/>
              <a:ext cx="50759" cy="34698"/>
            </a:xfrm>
            <a:custGeom>
              <a:rect b="b" l="l" r="r" t="t"/>
              <a:pathLst>
                <a:path extrusionOk="0" h="1011" w="1479">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
            <p:cNvSpPr/>
            <p:nvPr/>
          </p:nvSpPr>
          <p:spPr>
            <a:xfrm>
              <a:off x="3846031"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
            <p:cNvSpPr/>
            <p:nvPr/>
          </p:nvSpPr>
          <p:spPr>
            <a:xfrm>
              <a:off x="4233950" y="593597"/>
              <a:ext cx="40257" cy="29584"/>
            </a:xfrm>
            <a:custGeom>
              <a:rect b="b" l="l" r="r" t="t"/>
              <a:pathLst>
                <a:path extrusionOk="0" h="862" w="1173">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
            <p:cNvSpPr/>
            <p:nvPr/>
          </p:nvSpPr>
          <p:spPr>
            <a:xfrm>
              <a:off x="4109403" y="456008"/>
              <a:ext cx="42728" cy="36585"/>
            </a:xfrm>
            <a:custGeom>
              <a:rect b="b" l="l" r="r" t="t"/>
              <a:pathLst>
                <a:path extrusionOk="0" h="1066" w="1245">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
            <p:cNvSpPr/>
            <p:nvPr/>
          </p:nvSpPr>
          <p:spPr>
            <a:xfrm>
              <a:off x="4141355" y="155708"/>
              <a:ext cx="40806" cy="29378"/>
            </a:xfrm>
            <a:custGeom>
              <a:rect b="b" l="l" r="r" t="t"/>
              <a:pathLst>
                <a:path extrusionOk="0" h="856" w="1189">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
            <p:cNvSpPr/>
            <p:nvPr/>
          </p:nvSpPr>
          <p:spPr>
            <a:xfrm>
              <a:off x="4140428" y="460710"/>
              <a:ext cx="43278" cy="28657"/>
            </a:xfrm>
            <a:custGeom>
              <a:rect b="b" l="l" r="r" t="t"/>
              <a:pathLst>
                <a:path extrusionOk="0" h="835" w="1261">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
            <p:cNvSpPr/>
            <p:nvPr/>
          </p:nvSpPr>
          <p:spPr>
            <a:xfrm>
              <a:off x="4257357" y="635707"/>
              <a:ext cx="43312" cy="28966"/>
            </a:xfrm>
            <a:custGeom>
              <a:rect b="b" l="l" r="r" t="t"/>
              <a:pathLst>
                <a:path extrusionOk="0" h="844" w="1262">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
            <p:cNvSpPr/>
            <p:nvPr/>
          </p:nvSpPr>
          <p:spPr>
            <a:xfrm>
              <a:off x="4293358" y="629530"/>
              <a:ext cx="40806" cy="38198"/>
            </a:xfrm>
            <a:custGeom>
              <a:rect b="b" l="l" r="r" t="t"/>
              <a:pathLst>
                <a:path extrusionOk="0" h="1113" w="1189">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
            <p:cNvSpPr/>
            <p:nvPr/>
          </p:nvSpPr>
          <p:spPr>
            <a:xfrm>
              <a:off x="4307189" y="591400"/>
              <a:ext cx="40738" cy="38130"/>
            </a:xfrm>
            <a:custGeom>
              <a:rect b="b" l="l" r="r" t="t"/>
              <a:pathLst>
                <a:path extrusionOk="0" h="1111" w="1187">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
            <p:cNvSpPr/>
            <p:nvPr/>
          </p:nvSpPr>
          <p:spPr>
            <a:xfrm>
              <a:off x="4206289" y="689761"/>
              <a:ext cx="43312" cy="28829"/>
            </a:xfrm>
            <a:custGeom>
              <a:rect b="b" l="l" r="r" t="t"/>
              <a:pathLst>
                <a:path extrusionOk="0" h="840" w="1262">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
            <p:cNvSpPr/>
            <p:nvPr/>
          </p:nvSpPr>
          <p:spPr>
            <a:xfrm>
              <a:off x="4326203" y="650911"/>
              <a:ext cx="40360" cy="37958"/>
            </a:xfrm>
            <a:custGeom>
              <a:rect b="b" l="l" r="r" t="t"/>
              <a:pathLst>
                <a:path extrusionOk="0" h="1106" w="1176">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
            <p:cNvSpPr/>
            <p:nvPr/>
          </p:nvSpPr>
          <p:spPr>
            <a:xfrm>
              <a:off x="4346280" y="546647"/>
              <a:ext cx="38885" cy="34183"/>
            </a:xfrm>
            <a:custGeom>
              <a:rect b="b" l="l" r="r" t="t"/>
              <a:pathLst>
                <a:path extrusionOk="0" h="996" w="1133">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
            <p:cNvSpPr/>
            <p:nvPr/>
          </p:nvSpPr>
          <p:spPr>
            <a:xfrm>
              <a:off x="3877880" y="106356"/>
              <a:ext cx="53676" cy="29893"/>
            </a:xfrm>
            <a:custGeom>
              <a:rect b="b" l="l" r="r" t="t"/>
              <a:pathLst>
                <a:path extrusionOk="0" h="871" w="1564">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
            <p:cNvSpPr/>
            <p:nvPr/>
          </p:nvSpPr>
          <p:spPr>
            <a:xfrm>
              <a:off x="4232166" y="755518"/>
              <a:ext cx="38885" cy="34320"/>
            </a:xfrm>
            <a:custGeom>
              <a:rect b="b" l="l" r="r" t="t"/>
              <a:pathLst>
                <a:path extrusionOk="0" h="1000" w="1133">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
            <p:cNvSpPr/>
            <p:nvPr/>
          </p:nvSpPr>
          <p:spPr>
            <a:xfrm>
              <a:off x="3389438" y="-109689"/>
              <a:ext cx="1287343" cy="1264109"/>
            </a:xfrm>
            <a:custGeom>
              <a:rect b="b" l="l" r="r" t="t"/>
              <a:pathLst>
                <a:path extrusionOk="0" h="36833" w="3751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
            <p:cNvSpPr/>
            <p:nvPr/>
          </p:nvSpPr>
          <p:spPr>
            <a:xfrm>
              <a:off x="3427396" y="-109689"/>
              <a:ext cx="1211050" cy="1223302"/>
            </a:xfrm>
            <a:custGeom>
              <a:rect b="b" l="l" r="r" t="t"/>
              <a:pathLst>
                <a:path extrusionOk="0" h="35644" w="35287">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
            <p:cNvSpPr/>
            <p:nvPr/>
          </p:nvSpPr>
          <p:spPr>
            <a:xfrm>
              <a:off x="7284278" y="-112778"/>
              <a:ext cx="112707" cy="236671"/>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
            <p:cNvSpPr/>
            <p:nvPr/>
          </p:nvSpPr>
          <p:spPr>
            <a:xfrm>
              <a:off x="7539859" y="-112778"/>
              <a:ext cx="91428" cy="173556"/>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3"/>
            <p:cNvGrpSpPr/>
            <p:nvPr/>
          </p:nvGrpSpPr>
          <p:grpSpPr>
            <a:xfrm>
              <a:off x="5050253" y="1039860"/>
              <a:ext cx="637872" cy="599708"/>
              <a:chOff x="1071450" y="3263575"/>
              <a:chExt cx="464650" cy="436850"/>
            </a:xfrm>
          </p:grpSpPr>
          <p:sp>
            <p:nvSpPr>
              <p:cNvPr id="2350" name="Google Shape;2350;p3"/>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3"/>
            <p:cNvGrpSpPr/>
            <p:nvPr/>
          </p:nvGrpSpPr>
          <p:grpSpPr>
            <a:xfrm>
              <a:off x="8402871" y="1367290"/>
              <a:ext cx="637872" cy="599708"/>
              <a:chOff x="1071450" y="3263575"/>
              <a:chExt cx="464650" cy="436850"/>
            </a:xfrm>
          </p:grpSpPr>
          <p:sp>
            <p:nvSpPr>
              <p:cNvPr id="2359" name="Google Shape;2359;p3"/>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7" name="Google Shape;2367;p3"/>
            <p:cNvGrpSpPr/>
            <p:nvPr/>
          </p:nvGrpSpPr>
          <p:grpSpPr>
            <a:xfrm>
              <a:off x="5841484" y="3139832"/>
              <a:ext cx="637872" cy="599708"/>
              <a:chOff x="1071450" y="3263575"/>
              <a:chExt cx="464650" cy="436850"/>
            </a:xfrm>
          </p:grpSpPr>
          <p:sp>
            <p:nvSpPr>
              <p:cNvPr id="2368" name="Google Shape;2368;p3"/>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6" name="Google Shape;2376;p3"/>
          <p:cNvSpPr/>
          <p:nvPr/>
        </p:nvSpPr>
        <p:spPr>
          <a:xfrm flipH="1" rot="-5660446">
            <a:off x="185480" y="1156096"/>
            <a:ext cx="6668426" cy="3058510"/>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
          <p:cNvSpPr/>
          <p:nvPr/>
        </p:nvSpPr>
        <p:spPr>
          <a:xfrm>
            <a:off x="0" y="0"/>
            <a:ext cx="2499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
          <p:cNvSpPr txBox="1"/>
          <p:nvPr>
            <p:ph type="title"/>
          </p:nvPr>
        </p:nvSpPr>
        <p:spPr>
          <a:xfrm>
            <a:off x="616667" y="1918363"/>
            <a:ext cx="5520000" cy="1306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379" name="Google Shape;2379;p3"/>
          <p:cNvSpPr txBox="1"/>
          <p:nvPr>
            <p:ph idx="1" type="subTitle"/>
          </p:nvPr>
        </p:nvSpPr>
        <p:spPr>
          <a:xfrm>
            <a:off x="616675" y="3370375"/>
            <a:ext cx="2900700" cy="58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text">
  <p:cSld name="CUSTOM_1">
    <p:bg>
      <p:bgPr>
        <a:noFill/>
      </p:bgPr>
    </p:bg>
    <p:spTree>
      <p:nvGrpSpPr>
        <p:cNvPr id="4043" name="Shape 4043"/>
        <p:cNvGrpSpPr/>
        <p:nvPr/>
      </p:nvGrpSpPr>
      <p:grpSpPr>
        <a:xfrm>
          <a:off x="0" y="0"/>
          <a:ext cx="0" cy="0"/>
          <a:chOff x="0" y="0"/>
          <a:chExt cx="0" cy="0"/>
        </a:xfrm>
      </p:grpSpPr>
      <p:grpSp>
        <p:nvGrpSpPr>
          <p:cNvPr id="4044" name="Google Shape;4044;p21"/>
          <p:cNvGrpSpPr/>
          <p:nvPr/>
        </p:nvGrpSpPr>
        <p:grpSpPr>
          <a:xfrm>
            <a:off x="-505367" y="-183374"/>
            <a:ext cx="9835632" cy="5510248"/>
            <a:chOff x="-505367" y="-183374"/>
            <a:chExt cx="9835632" cy="5510248"/>
          </a:xfrm>
        </p:grpSpPr>
        <p:sp>
          <p:nvSpPr>
            <p:cNvPr id="4045" name="Google Shape;4045;p21"/>
            <p:cNvSpPr/>
            <p:nvPr/>
          </p:nvSpPr>
          <p:spPr>
            <a:xfrm>
              <a:off x="8678837" y="3135645"/>
              <a:ext cx="622771" cy="574997"/>
            </a:xfrm>
            <a:custGeom>
              <a:rect b="b" l="l" r="r" t="t"/>
              <a:pathLst>
                <a:path extrusionOk="0" h="16754" w="18146">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1"/>
            <p:cNvSpPr/>
            <p:nvPr/>
          </p:nvSpPr>
          <p:spPr>
            <a:xfrm>
              <a:off x="8703238" y="3148446"/>
              <a:ext cx="580935" cy="549463"/>
            </a:xfrm>
            <a:custGeom>
              <a:rect b="b" l="l" r="r" t="t"/>
              <a:pathLst>
                <a:path extrusionOk="0" h="16010" w="16927">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1"/>
            <p:cNvSpPr/>
            <p:nvPr/>
          </p:nvSpPr>
          <p:spPr>
            <a:xfrm>
              <a:off x="8600209" y="3186027"/>
              <a:ext cx="670029" cy="606023"/>
            </a:xfrm>
            <a:custGeom>
              <a:rect b="b" l="l" r="r" t="t"/>
              <a:pathLst>
                <a:path extrusionOk="0" h="17658" w="19523">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1"/>
            <p:cNvSpPr/>
            <p:nvPr/>
          </p:nvSpPr>
          <p:spPr>
            <a:xfrm>
              <a:off x="9085082" y="3738887"/>
              <a:ext cx="27525" cy="15890"/>
            </a:xfrm>
            <a:custGeom>
              <a:rect b="b" l="l" r="r" t="t"/>
              <a:pathLst>
                <a:path extrusionOk="0" h="463" w="802">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1"/>
            <p:cNvSpPr/>
            <p:nvPr/>
          </p:nvSpPr>
          <p:spPr>
            <a:xfrm>
              <a:off x="9128840" y="3729346"/>
              <a:ext cx="19803" cy="15547"/>
            </a:xfrm>
            <a:custGeom>
              <a:rect b="b" l="l" r="r" t="t"/>
              <a:pathLst>
                <a:path extrusionOk="0" h="453" w="577">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1"/>
            <p:cNvSpPr/>
            <p:nvPr/>
          </p:nvSpPr>
          <p:spPr>
            <a:xfrm>
              <a:off x="8885821" y="3561899"/>
              <a:ext cx="29000" cy="18087"/>
            </a:xfrm>
            <a:custGeom>
              <a:rect b="b" l="l" r="r" t="t"/>
              <a:pathLst>
                <a:path extrusionOk="0" h="527" w="845">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1"/>
            <p:cNvSpPr/>
            <p:nvPr/>
          </p:nvSpPr>
          <p:spPr>
            <a:xfrm>
              <a:off x="8862105" y="3502594"/>
              <a:ext cx="33428" cy="18807"/>
            </a:xfrm>
            <a:custGeom>
              <a:rect b="b" l="l" r="r" t="t"/>
              <a:pathLst>
                <a:path extrusionOk="0" h="548" w="974">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1"/>
            <p:cNvSpPr/>
            <p:nvPr/>
          </p:nvSpPr>
          <p:spPr>
            <a:xfrm>
              <a:off x="8872470" y="3162586"/>
              <a:ext cx="26083" cy="19013"/>
            </a:xfrm>
            <a:custGeom>
              <a:rect b="b" l="l" r="r" t="t"/>
              <a:pathLst>
                <a:path extrusionOk="0" h="554" w="76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1"/>
            <p:cNvSpPr/>
            <p:nvPr/>
          </p:nvSpPr>
          <p:spPr>
            <a:xfrm>
              <a:off x="9201873" y="3633182"/>
              <a:ext cx="34286" cy="19151"/>
            </a:xfrm>
            <a:custGeom>
              <a:rect b="b" l="l" r="r" t="t"/>
              <a:pathLst>
                <a:path extrusionOk="0" h="558" w="999">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1"/>
            <p:cNvSpPr/>
            <p:nvPr/>
          </p:nvSpPr>
          <p:spPr>
            <a:xfrm>
              <a:off x="8931157" y="3156957"/>
              <a:ext cx="25465" cy="22617"/>
            </a:xfrm>
            <a:custGeom>
              <a:rect b="b" l="l" r="r" t="t"/>
              <a:pathLst>
                <a:path extrusionOk="0" h="659" w="742">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1"/>
            <p:cNvSpPr/>
            <p:nvPr/>
          </p:nvSpPr>
          <p:spPr>
            <a:xfrm>
              <a:off x="9119952" y="3642036"/>
              <a:ext cx="26461" cy="24127"/>
            </a:xfrm>
            <a:custGeom>
              <a:rect b="b" l="l" r="r" t="t"/>
              <a:pathLst>
                <a:path extrusionOk="0" h="703" w="771">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1"/>
            <p:cNvSpPr/>
            <p:nvPr/>
          </p:nvSpPr>
          <p:spPr>
            <a:xfrm>
              <a:off x="9170574" y="3658201"/>
              <a:ext cx="24848" cy="24402"/>
            </a:xfrm>
            <a:custGeom>
              <a:rect b="b" l="l" r="r" t="t"/>
              <a:pathLst>
                <a:path extrusionOk="0" h="711" w="724">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1"/>
            <p:cNvSpPr/>
            <p:nvPr/>
          </p:nvSpPr>
          <p:spPr>
            <a:xfrm>
              <a:off x="9209321" y="3589424"/>
              <a:ext cx="26426" cy="24367"/>
            </a:xfrm>
            <a:custGeom>
              <a:rect b="b" l="l" r="r" t="t"/>
              <a:pathLst>
                <a:path extrusionOk="0" h="710" w="77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1"/>
            <p:cNvSpPr/>
            <p:nvPr/>
          </p:nvSpPr>
          <p:spPr>
            <a:xfrm>
              <a:off x="8927107" y="3613894"/>
              <a:ext cx="33119" cy="18842"/>
            </a:xfrm>
            <a:custGeom>
              <a:rect b="b" l="l" r="r" t="t"/>
              <a:pathLst>
                <a:path extrusionOk="0" h="549" w="965">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1"/>
            <p:cNvSpPr/>
            <p:nvPr/>
          </p:nvSpPr>
          <p:spPr>
            <a:xfrm>
              <a:off x="8920552" y="3540792"/>
              <a:ext cx="26426" cy="24402"/>
            </a:xfrm>
            <a:custGeom>
              <a:rect b="b" l="l" r="r" t="t"/>
              <a:pathLst>
                <a:path extrusionOk="0" h="711" w="77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1"/>
            <p:cNvSpPr/>
            <p:nvPr/>
          </p:nvSpPr>
          <p:spPr>
            <a:xfrm>
              <a:off x="9240586" y="3556030"/>
              <a:ext cx="28657" cy="18430"/>
            </a:xfrm>
            <a:custGeom>
              <a:rect b="b" l="l" r="r" t="t"/>
              <a:pathLst>
                <a:path extrusionOk="0" h="537" w="835">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1"/>
            <p:cNvSpPr/>
            <p:nvPr/>
          </p:nvSpPr>
          <p:spPr>
            <a:xfrm>
              <a:off x="9069947" y="3670350"/>
              <a:ext cx="29241" cy="18464"/>
            </a:xfrm>
            <a:custGeom>
              <a:rect b="b" l="l" r="r" t="t"/>
              <a:pathLst>
                <a:path extrusionOk="0" h="538" w="852">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1"/>
            <p:cNvSpPr/>
            <p:nvPr/>
          </p:nvSpPr>
          <p:spPr>
            <a:xfrm>
              <a:off x="9240792" y="3598278"/>
              <a:ext cx="26426" cy="24367"/>
            </a:xfrm>
            <a:custGeom>
              <a:rect b="b" l="l" r="r" t="t"/>
              <a:pathLst>
                <a:path extrusionOk="0" h="710" w="77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1"/>
            <p:cNvSpPr/>
            <p:nvPr/>
          </p:nvSpPr>
          <p:spPr>
            <a:xfrm>
              <a:off x="8987579" y="3617223"/>
              <a:ext cx="24813" cy="24539"/>
            </a:xfrm>
            <a:custGeom>
              <a:rect b="b" l="l" r="r" t="t"/>
              <a:pathLst>
                <a:path extrusionOk="0" h="715" w="723">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1"/>
            <p:cNvSpPr/>
            <p:nvPr/>
          </p:nvSpPr>
          <p:spPr>
            <a:xfrm>
              <a:off x="9039849" y="3205898"/>
              <a:ext cx="290416" cy="198576"/>
            </a:xfrm>
            <a:custGeom>
              <a:rect b="b" l="l" r="r" t="t"/>
              <a:pathLst>
                <a:path extrusionOk="0" h="5786" w="8462">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1"/>
            <p:cNvSpPr/>
            <p:nvPr/>
          </p:nvSpPr>
          <p:spPr>
            <a:xfrm>
              <a:off x="9053714" y="3199823"/>
              <a:ext cx="215358" cy="209695"/>
            </a:xfrm>
            <a:custGeom>
              <a:rect b="b" l="l" r="r" t="t"/>
              <a:pathLst>
                <a:path extrusionOk="0" h="6110" w="6275">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1"/>
            <p:cNvSpPr/>
            <p:nvPr/>
          </p:nvSpPr>
          <p:spPr>
            <a:xfrm>
              <a:off x="8904216" y="3151432"/>
              <a:ext cx="254105" cy="220712"/>
            </a:xfrm>
            <a:custGeom>
              <a:rect b="b" l="l" r="r" t="t"/>
              <a:pathLst>
                <a:path extrusionOk="0" h="6431" w="7404">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1"/>
            <p:cNvSpPr/>
            <p:nvPr/>
          </p:nvSpPr>
          <p:spPr>
            <a:xfrm>
              <a:off x="8911217" y="3145014"/>
              <a:ext cx="238970" cy="230836"/>
            </a:xfrm>
            <a:custGeom>
              <a:rect b="b" l="l" r="r" t="t"/>
              <a:pathLst>
                <a:path extrusionOk="0" h="6726" w="6963">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1"/>
            <p:cNvSpPr/>
            <p:nvPr/>
          </p:nvSpPr>
          <p:spPr>
            <a:xfrm>
              <a:off x="9071149" y="3324405"/>
              <a:ext cx="221158" cy="266975"/>
            </a:xfrm>
            <a:custGeom>
              <a:rect b="b" l="l" r="r" t="t"/>
              <a:pathLst>
                <a:path extrusionOk="0" h="7779" w="6444">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1"/>
            <p:cNvSpPr/>
            <p:nvPr/>
          </p:nvSpPr>
          <p:spPr>
            <a:xfrm>
              <a:off x="9083538" y="3317301"/>
              <a:ext cx="209558" cy="274732"/>
            </a:xfrm>
            <a:custGeom>
              <a:rect b="b" l="l" r="r" t="t"/>
              <a:pathLst>
                <a:path extrusionOk="0" h="8005" w="6106">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1"/>
            <p:cNvSpPr/>
            <p:nvPr/>
          </p:nvSpPr>
          <p:spPr>
            <a:xfrm>
              <a:off x="8794392" y="3177447"/>
              <a:ext cx="359262" cy="281458"/>
            </a:xfrm>
            <a:custGeom>
              <a:rect b="b" l="l" r="r" t="t"/>
              <a:pathLst>
                <a:path extrusionOk="0" h="8201" w="10468">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1"/>
            <p:cNvSpPr/>
            <p:nvPr/>
          </p:nvSpPr>
          <p:spPr>
            <a:xfrm>
              <a:off x="8808189" y="3170514"/>
              <a:ext cx="340832" cy="289661"/>
            </a:xfrm>
            <a:custGeom>
              <a:rect b="b" l="l" r="r" t="t"/>
              <a:pathLst>
                <a:path extrusionOk="0" h="8440" w="9931">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1"/>
            <p:cNvSpPr/>
            <p:nvPr/>
          </p:nvSpPr>
          <p:spPr>
            <a:xfrm>
              <a:off x="8792299" y="3244508"/>
              <a:ext cx="359056" cy="277340"/>
            </a:xfrm>
            <a:custGeom>
              <a:rect b="b" l="l" r="r" t="t"/>
              <a:pathLst>
                <a:path extrusionOk="0" h="8081" w="10462">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1"/>
            <p:cNvSpPr/>
            <p:nvPr/>
          </p:nvSpPr>
          <p:spPr>
            <a:xfrm>
              <a:off x="8789587" y="3237438"/>
              <a:ext cx="353633" cy="284273"/>
            </a:xfrm>
            <a:custGeom>
              <a:rect b="b" l="l" r="r" t="t"/>
              <a:pathLst>
                <a:path extrusionOk="0" h="8283" w="10304">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1"/>
            <p:cNvSpPr/>
            <p:nvPr/>
          </p:nvSpPr>
          <p:spPr>
            <a:xfrm>
              <a:off x="8950308" y="3320801"/>
              <a:ext cx="276928" cy="332183"/>
            </a:xfrm>
            <a:custGeom>
              <a:rect b="b" l="l" r="r" t="t"/>
              <a:pathLst>
                <a:path extrusionOk="0" h="9679" w="8069">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1"/>
            <p:cNvSpPr/>
            <p:nvPr/>
          </p:nvSpPr>
          <p:spPr>
            <a:xfrm>
              <a:off x="8951097" y="3313045"/>
              <a:ext cx="278850" cy="342514"/>
            </a:xfrm>
            <a:custGeom>
              <a:rect b="b" l="l" r="r" t="t"/>
              <a:pathLst>
                <a:path extrusionOk="0" h="9980" w="8125">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1"/>
            <p:cNvSpPr/>
            <p:nvPr/>
          </p:nvSpPr>
          <p:spPr>
            <a:xfrm>
              <a:off x="9149776" y="3250308"/>
              <a:ext cx="37203" cy="63938"/>
            </a:xfrm>
            <a:custGeom>
              <a:rect b="b" l="l" r="r" t="t"/>
              <a:pathLst>
                <a:path extrusionOk="0" h="1863" w="1084">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1"/>
            <p:cNvSpPr/>
            <p:nvPr/>
          </p:nvSpPr>
          <p:spPr>
            <a:xfrm>
              <a:off x="9159454" y="3273165"/>
              <a:ext cx="41836" cy="37580"/>
            </a:xfrm>
            <a:custGeom>
              <a:rect b="b" l="l" r="r" t="t"/>
              <a:pathLst>
                <a:path extrusionOk="0" h="1095" w="1219">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1"/>
            <p:cNvSpPr/>
            <p:nvPr/>
          </p:nvSpPr>
          <p:spPr>
            <a:xfrm>
              <a:off x="9160209" y="3296228"/>
              <a:ext cx="52338" cy="21587"/>
            </a:xfrm>
            <a:custGeom>
              <a:rect b="b" l="l" r="r" t="t"/>
              <a:pathLst>
                <a:path extrusionOk="0" h="629" w="1525">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
            <p:cNvSpPr/>
            <p:nvPr/>
          </p:nvSpPr>
          <p:spPr>
            <a:xfrm>
              <a:off x="9155198" y="3328523"/>
              <a:ext cx="85217" cy="65105"/>
            </a:xfrm>
            <a:custGeom>
              <a:rect b="b" l="l" r="r" t="t"/>
              <a:pathLst>
                <a:path extrusionOk="0" h="1897" w="2483">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1"/>
            <p:cNvSpPr/>
            <p:nvPr/>
          </p:nvSpPr>
          <p:spPr>
            <a:xfrm>
              <a:off x="9190445" y="3359137"/>
              <a:ext cx="30613" cy="56182"/>
            </a:xfrm>
            <a:custGeom>
              <a:rect b="b" l="l" r="r" t="t"/>
              <a:pathLst>
                <a:path extrusionOk="0" h="1637" w="892">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1"/>
            <p:cNvSpPr/>
            <p:nvPr/>
          </p:nvSpPr>
          <p:spPr>
            <a:xfrm>
              <a:off x="9102517" y="3327356"/>
              <a:ext cx="41870" cy="107319"/>
            </a:xfrm>
            <a:custGeom>
              <a:rect b="b" l="l" r="r" t="t"/>
              <a:pathLst>
                <a:path extrusionOk="0" h="3127" w="122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1"/>
            <p:cNvSpPr/>
            <p:nvPr/>
          </p:nvSpPr>
          <p:spPr>
            <a:xfrm>
              <a:off x="9136974" y="3349458"/>
              <a:ext cx="16302" cy="42625"/>
            </a:xfrm>
            <a:custGeom>
              <a:rect b="b" l="l" r="r" t="t"/>
              <a:pathLst>
                <a:path extrusionOk="0" h="1242" w="475">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1"/>
            <p:cNvSpPr/>
            <p:nvPr/>
          </p:nvSpPr>
          <p:spPr>
            <a:xfrm>
              <a:off x="9142019" y="3539591"/>
              <a:ext cx="44959" cy="82917"/>
            </a:xfrm>
            <a:custGeom>
              <a:rect b="b" l="l" r="r" t="t"/>
              <a:pathLst>
                <a:path extrusionOk="0" h="2416" w="131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1"/>
            <p:cNvSpPr/>
            <p:nvPr/>
          </p:nvSpPr>
          <p:spPr>
            <a:xfrm>
              <a:off x="9169510" y="3560115"/>
              <a:ext cx="24436" cy="56971"/>
            </a:xfrm>
            <a:custGeom>
              <a:rect b="b" l="l" r="r" t="t"/>
              <a:pathLst>
                <a:path extrusionOk="0" h="1660" w="712">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1"/>
            <p:cNvSpPr/>
            <p:nvPr/>
          </p:nvSpPr>
          <p:spPr>
            <a:xfrm>
              <a:off x="8810522" y="3294066"/>
              <a:ext cx="68949" cy="63526"/>
            </a:xfrm>
            <a:custGeom>
              <a:rect b="b" l="l" r="r" t="t"/>
              <a:pathLst>
                <a:path extrusionOk="0" h="1851" w="2009">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1"/>
            <p:cNvSpPr/>
            <p:nvPr/>
          </p:nvSpPr>
          <p:spPr>
            <a:xfrm>
              <a:off x="9051380" y="3292110"/>
              <a:ext cx="70528" cy="22514"/>
            </a:xfrm>
            <a:custGeom>
              <a:rect b="b" l="l" r="r" t="t"/>
              <a:pathLst>
                <a:path extrusionOk="0" h="656" w="2055">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1"/>
            <p:cNvSpPr/>
            <p:nvPr/>
          </p:nvSpPr>
          <p:spPr>
            <a:xfrm>
              <a:off x="9063392" y="3318364"/>
              <a:ext cx="59682" cy="20661"/>
            </a:xfrm>
            <a:custGeom>
              <a:rect b="b" l="l" r="r" t="t"/>
              <a:pathLst>
                <a:path extrusionOk="0" h="602" w="1739">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1"/>
            <p:cNvSpPr/>
            <p:nvPr/>
          </p:nvSpPr>
          <p:spPr>
            <a:xfrm>
              <a:off x="9043281" y="3234418"/>
              <a:ext cx="93350" cy="65860"/>
            </a:xfrm>
            <a:custGeom>
              <a:rect b="b" l="l" r="r" t="t"/>
              <a:pathLst>
                <a:path extrusionOk="0" h="1919" w="272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1"/>
            <p:cNvSpPr/>
            <p:nvPr/>
          </p:nvSpPr>
          <p:spPr>
            <a:xfrm>
              <a:off x="9090505" y="3214684"/>
              <a:ext cx="50004" cy="96062"/>
            </a:xfrm>
            <a:custGeom>
              <a:rect b="b" l="l" r="r" t="t"/>
              <a:pathLst>
                <a:path extrusionOk="0" h="2799" w="1457">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1"/>
            <p:cNvSpPr/>
            <p:nvPr/>
          </p:nvSpPr>
          <p:spPr>
            <a:xfrm>
              <a:off x="8887983" y="3192101"/>
              <a:ext cx="45337" cy="14483"/>
            </a:xfrm>
            <a:custGeom>
              <a:rect b="b" l="l" r="r" t="t"/>
              <a:pathLst>
                <a:path extrusionOk="0" h="422" w="1321">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1"/>
            <p:cNvSpPr/>
            <p:nvPr/>
          </p:nvSpPr>
          <p:spPr>
            <a:xfrm>
              <a:off x="8980132" y="3466387"/>
              <a:ext cx="23646" cy="57761"/>
            </a:xfrm>
            <a:custGeom>
              <a:rect b="b" l="l" r="r" t="t"/>
              <a:pathLst>
                <a:path extrusionOk="0" h="1683" w="689">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1"/>
            <p:cNvSpPr/>
            <p:nvPr/>
          </p:nvSpPr>
          <p:spPr>
            <a:xfrm>
              <a:off x="9006078" y="3450119"/>
              <a:ext cx="21725" cy="44582"/>
            </a:xfrm>
            <a:custGeom>
              <a:rect b="b" l="l" r="r" t="t"/>
              <a:pathLst>
                <a:path extrusionOk="0" h="1299" w="633">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1"/>
            <p:cNvSpPr/>
            <p:nvPr/>
          </p:nvSpPr>
          <p:spPr>
            <a:xfrm>
              <a:off x="9254726" y="3488489"/>
              <a:ext cx="16680" cy="48803"/>
            </a:xfrm>
            <a:custGeom>
              <a:rect b="b" l="l" r="r" t="t"/>
              <a:pathLst>
                <a:path extrusionOk="0" h="1422" w="486">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1"/>
            <p:cNvSpPr/>
            <p:nvPr/>
          </p:nvSpPr>
          <p:spPr>
            <a:xfrm>
              <a:off x="5693717" y="69221"/>
              <a:ext cx="752535" cy="632346"/>
            </a:xfrm>
            <a:custGeom>
              <a:rect b="b" l="l" r="r" t="t"/>
              <a:pathLst>
                <a:path extrusionOk="0" h="18425" w="21927">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1"/>
            <p:cNvSpPr/>
            <p:nvPr/>
          </p:nvSpPr>
          <p:spPr>
            <a:xfrm>
              <a:off x="5712696" y="83910"/>
              <a:ext cx="714165" cy="598884"/>
            </a:xfrm>
            <a:custGeom>
              <a:rect b="b" l="l" r="r" t="t"/>
              <a:pathLst>
                <a:path extrusionOk="0" h="17450" w="20809">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1"/>
            <p:cNvSpPr/>
            <p:nvPr/>
          </p:nvSpPr>
          <p:spPr>
            <a:xfrm>
              <a:off x="5718531" y="138960"/>
              <a:ext cx="792758" cy="673667"/>
            </a:xfrm>
            <a:custGeom>
              <a:rect b="b" l="l" r="r" t="t"/>
              <a:pathLst>
                <a:path extrusionOk="0" h="19629" w="23099">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1"/>
            <p:cNvSpPr/>
            <p:nvPr/>
          </p:nvSpPr>
          <p:spPr>
            <a:xfrm>
              <a:off x="6443095" y="342649"/>
              <a:ext cx="17469" cy="34114"/>
            </a:xfrm>
            <a:custGeom>
              <a:rect b="b" l="l" r="r" t="t"/>
              <a:pathLst>
                <a:path extrusionOk="0" h="994" w="509">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1"/>
            <p:cNvSpPr/>
            <p:nvPr/>
          </p:nvSpPr>
          <p:spPr>
            <a:xfrm>
              <a:off x="6443884" y="299303"/>
              <a:ext cx="17057" cy="24813"/>
            </a:xfrm>
            <a:custGeom>
              <a:rect b="b" l="l" r="r" t="t"/>
              <a:pathLst>
                <a:path extrusionOk="0" h="723" w="497">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1"/>
            <p:cNvSpPr/>
            <p:nvPr/>
          </p:nvSpPr>
          <p:spPr>
            <a:xfrm>
              <a:off x="6034515" y="777552"/>
              <a:ext cx="66649" cy="17091"/>
            </a:xfrm>
            <a:custGeom>
              <a:rect b="b" l="l" r="r" t="t"/>
              <a:pathLst>
                <a:path extrusionOk="0" h="498" w="1942">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1"/>
            <p:cNvSpPr/>
            <p:nvPr/>
          </p:nvSpPr>
          <p:spPr>
            <a:xfrm>
              <a:off x="6092996" y="758985"/>
              <a:ext cx="36825" cy="16680"/>
            </a:xfrm>
            <a:custGeom>
              <a:rect b="b" l="l" r="r" t="t"/>
              <a:pathLst>
                <a:path extrusionOk="0" h="486" w="1073">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1"/>
            <p:cNvSpPr/>
            <p:nvPr/>
          </p:nvSpPr>
          <p:spPr>
            <a:xfrm>
              <a:off x="5798290"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1"/>
            <p:cNvSpPr/>
            <p:nvPr/>
          </p:nvSpPr>
          <p:spPr>
            <a:xfrm>
              <a:off x="6013614" y="581310"/>
              <a:ext cx="31677" cy="27078"/>
            </a:xfrm>
            <a:custGeom>
              <a:rect b="b" l="l" r="r" t="t"/>
              <a:pathLst>
                <a:path extrusionOk="0" h="789" w="923">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1"/>
            <p:cNvSpPr/>
            <p:nvPr/>
          </p:nvSpPr>
          <p:spPr>
            <a:xfrm>
              <a:off x="6180924" y="520049"/>
              <a:ext cx="30991" cy="27525"/>
            </a:xfrm>
            <a:custGeom>
              <a:rect b="b" l="l" r="r" t="t"/>
              <a:pathLst>
                <a:path extrusionOk="0" h="802" w="903">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1"/>
            <p:cNvSpPr/>
            <p:nvPr/>
          </p:nvSpPr>
          <p:spPr>
            <a:xfrm>
              <a:off x="5966287" y="631108"/>
              <a:ext cx="40601" cy="22617"/>
            </a:xfrm>
            <a:custGeom>
              <a:rect b="b" l="l" r="r" t="t"/>
              <a:pathLst>
                <a:path extrusionOk="0" h="659" w="1183">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1"/>
            <p:cNvSpPr/>
            <p:nvPr/>
          </p:nvSpPr>
          <p:spPr>
            <a:xfrm>
              <a:off x="6109676" y="524888"/>
              <a:ext cx="29138" cy="28142"/>
            </a:xfrm>
            <a:custGeom>
              <a:rect b="b" l="l" r="r" t="t"/>
              <a:pathLst>
                <a:path extrusionOk="0" h="820" w="849">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1"/>
            <p:cNvSpPr/>
            <p:nvPr/>
          </p:nvSpPr>
          <p:spPr>
            <a:xfrm>
              <a:off x="5789504" y="543489"/>
              <a:ext cx="39228" cy="21862"/>
            </a:xfrm>
            <a:custGeom>
              <a:rect b="b" l="l" r="r" t="t"/>
              <a:pathLst>
                <a:path extrusionOk="0" h="637" w="1143">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1"/>
            <p:cNvSpPr/>
            <p:nvPr/>
          </p:nvSpPr>
          <p:spPr>
            <a:xfrm>
              <a:off x="5725498" y="423541"/>
              <a:ext cx="37237" cy="26118"/>
            </a:xfrm>
            <a:custGeom>
              <a:rect b="b" l="l" r="r" t="t"/>
              <a:pathLst>
                <a:path extrusionOk="0" h="761" w="1085">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1"/>
            <p:cNvSpPr/>
            <p:nvPr/>
          </p:nvSpPr>
          <p:spPr>
            <a:xfrm>
              <a:off x="6352696" y="179766"/>
              <a:ext cx="29996" cy="28417"/>
            </a:xfrm>
            <a:custGeom>
              <a:rect b="b" l="l" r="r" t="t"/>
              <a:pathLst>
                <a:path extrusionOk="0" h="828" w="874">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1"/>
            <p:cNvSpPr/>
            <p:nvPr/>
          </p:nvSpPr>
          <p:spPr>
            <a:xfrm>
              <a:off x="5856497" y="638075"/>
              <a:ext cx="30133" cy="26564"/>
            </a:xfrm>
            <a:custGeom>
              <a:rect b="b" l="l" r="r" t="t"/>
              <a:pathLst>
                <a:path extrusionOk="0" h="774" w="878">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1"/>
            <p:cNvSpPr/>
            <p:nvPr/>
          </p:nvSpPr>
          <p:spPr>
            <a:xfrm>
              <a:off x="6093923" y="599019"/>
              <a:ext cx="40292" cy="22548"/>
            </a:xfrm>
            <a:custGeom>
              <a:rect b="b" l="l" r="r" t="t"/>
              <a:pathLst>
                <a:path extrusionOk="0" h="657" w="1174">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1"/>
            <p:cNvSpPr/>
            <p:nvPr/>
          </p:nvSpPr>
          <p:spPr>
            <a:xfrm>
              <a:off x="5735245" y="359397"/>
              <a:ext cx="40669" cy="22926"/>
            </a:xfrm>
            <a:custGeom>
              <a:rect b="b" l="l" r="r" t="t"/>
              <a:pathLst>
                <a:path extrusionOk="0" h="668" w="1185">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1"/>
            <p:cNvSpPr/>
            <p:nvPr/>
          </p:nvSpPr>
          <p:spPr>
            <a:xfrm>
              <a:off x="6341027" y="282280"/>
              <a:ext cx="36448" cy="21072"/>
            </a:xfrm>
            <a:custGeom>
              <a:rect b="b" l="l" r="r" t="t"/>
              <a:pathLst>
                <a:path extrusionOk="0" h="614" w="1062">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1"/>
            <p:cNvSpPr/>
            <p:nvPr/>
          </p:nvSpPr>
          <p:spPr>
            <a:xfrm>
              <a:off x="6376102" y="230594"/>
              <a:ext cx="30167" cy="22342"/>
            </a:xfrm>
            <a:custGeom>
              <a:rect b="b" l="l" r="r" t="t"/>
              <a:pathLst>
                <a:path extrusionOk="0" h="651" w="879">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1"/>
            <p:cNvSpPr/>
            <p:nvPr/>
          </p:nvSpPr>
          <p:spPr>
            <a:xfrm>
              <a:off x="5876334" y="587282"/>
              <a:ext cx="28623" cy="28074"/>
            </a:xfrm>
            <a:custGeom>
              <a:rect b="b" l="l" r="r" t="t"/>
              <a:pathLst>
                <a:path extrusionOk="0" h="818" w="834">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1"/>
            <p:cNvSpPr/>
            <p:nvPr/>
          </p:nvSpPr>
          <p:spPr>
            <a:xfrm>
              <a:off x="6304510" y="170362"/>
              <a:ext cx="34972" cy="21141"/>
            </a:xfrm>
            <a:custGeom>
              <a:rect b="b" l="l" r="r" t="t"/>
              <a:pathLst>
                <a:path extrusionOk="0" h="616" w="1019">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1"/>
            <p:cNvSpPr/>
            <p:nvPr/>
          </p:nvSpPr>
          <p:spPr>
            <a:xfrm>
              <a:off x="6253305" y="483841"/>
              <a:ext cx="28829" cy="28005"/>
            </a:xfrm>
            <a:custGeom>
              <a:rect b="b" l="l" r="r" t="t"/>
              <a:pathLst>
                <a:path extrusionOk="0" h="816" w="84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1"/>
            <p:cNvSpPr/>
            <p:nvPr/>
          </p:nvSpPr>
          <p:spPr>
            <a:xfrm>
              <a:off x="6170903" y="477321"/>
              <a:ext cx="35556" cy="21107"/>
            </a:xfrm>
            <a:custGeom>
              <a:rect b="b" l="l" r="r" t="t"/>
              <a:pathLst>
                <a:path extrusionOk="0" h="615" w="1036">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1"/>
            <p:cNvSpPr/>
            <p:nvPr/>
          </p:nvSpPr>
          <p:spPr>
            <a:xfrm>
              <a:off x="6275029" y="120084"/>
              <a:ext cx="31986" cy="27456"/>
            </a:xfrm>
            <a:custGeom>
              <a:rect b="b" l="l" r="r" t="t"/>
              <a:pathLst>
                <a:path extrusionOk="0" h="800" w="932">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1"/>
            <p:cNvSpPr/>
            <p:nvPr/>
          </p:nvSpPr>
          <p:spPr>
            <a:xfrm>
              <a:off x="6355201" y="343850"/>
              <a:ext cx="31060" cy="27525"/>
            </a:xfrm>
            <a:custGeom>
              <a:rect b="b" l="l" r="r" t="t"/>
              <a:pathLst>
                <a:path extrusionOk="0" h="802" w="905">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1"/>
            <p:cNvSpPr/>
            <p:nvPr/>
          </p:nvSpPr>
          <p:spPr>
            <a:xfrm>
              <a:off x="5738265" y="521181"/>
              <a:ext cx="29858" cy="27628"/>
            </a:xfrm>
            <a:custGeom>
              <a:rect b="b" l="l" r="r" t="t"/>
              <a:pathLst>
                <a:path extrusionOk="0" h="805" w="87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1"/>
            <p:cNvSpPr/>
            <p:nvPr/>
          </p:nvSpPr>
          <p:spPr>
            <a:xfrm>
              <a:off x="6327196" y="134086"/>
              <a:ext cx="34938" cy="21175"/>
            </a:xfrm>
            <a:custGeom>
              <a:rect b="b" l="l" r="r" t="t"/>
              <a:pathLst>
                <a:path extrusionOk="0" h="617" w="1018">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1"/>
            <p:cNvSpPr/>
            <p:nvPr/>
          </p:nvSpPr>
          <p:spPr>
            <a:xfrm>
              <a:off x="6275235" y="427659"/>
              <a:ext cx="30030" cy="22033"/>
            </a:xfrm>
            <a:custGeom>
              <a:rect b="b" l="l" r="r" t="t"/>
              <a:pathLst>
                <a:path extrusionOk="0" h="642" w="875">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1"/>
            <p:cNvSpPr/>
            <p:nvPr/>
          </p:nvSpPr>
          <p:spPr>
            <a:xfrm>
              <a:off x="5818951" y="58308"/>
              <a:ext cx="287842" cy="233513"/>
            </a:xfrm>
            <a:custGeom>
              <a:rect b="b" l="l" r="r" t="t"/>
              <a:pathLst>
                <a:path extrusionOk="0" h="6804" w="8387">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1"/>
            <p:cNvSpPr/>
            <p:nvPr/>
          </p:nvSpPr>
          <p:spPr>
            <a:xfrm>
              <a:off x="5844005" y="50826"/>
              <a:ext cx="259494" cy="242574"/>
            </a:xfrm>
            <a:custGeom>
              <a:rect b="b" l="l" r="r" t="t"/>
              <a:pathLst>
                <a:path extrusionOk="0" h="7068" w="7561">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1"/>
            <p:cNvSpPr/>
            <p:nvPr/>
          </p:nvSpPr>
          <p:spPr>
            <a:xfrm>
              <a:off x="5727420" y="170774"/>
              <a:ext cx="321853" cy="242471"/>
            </a:xfrm>
            <a:custGeom>
              <a:rect b="b" l="l" r="r" t="t"/>
              <a:pathLst>
                <a:path extrusionOk="0" h="7065" w="9378">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1"/>
            <p:cNvSpPr/>
            <p:nvPr/>
          </p:nvSpPr>
          <p:spPr>
            <a:xfrm>
              <a:off x="5739809" y="168338"/>
              <a:ext cx="287396" cy="252630"/>
            </a:xfrm>
            <a:custGeom>
              <a:rect b="b" l="l" r="r" t="t"/>
              <a:pathLst>
                <a:path extrusionOk="0" h="7361" w="8374">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1"/>
            <p:cNvSpPr/>
            <p:nvPr/>
          </p:nvSpPr>
          <p:spPr>
            <a:xfrm>
              <a:off x="5945832" y="60367"/>
              <a:ext cx="375701" cy="224384"/>
            </a:xfrm>
            <a:custGeom>
              <a:rect b="b" l="l" r="r" t="t"/>
              <a:pathLst>
                <a:path extrusionOk="0" h="6538" w="10947">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1"/>
            <p:cNvSpPr/>
            <p:nvPr/>
          </p:nvSpPr>
          <p:spPr>
            <a:xfrm>
              <a:off x="5977990" y="53366"/>
              <a:ext cx="326898" cy="236259"/>
            </a:xfrm>
            <a:custGeom>
              <a:rect b="b" l="l" r="r" t="t"/>
              <a:pathLst>
                <a:path extrusionOk="0" h="6884" w="9525">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1"/>
            <p:cNvSpPr/>
            <p:nvPr/>
          </p:nvSpPr>
          <p:spPr>
            <a:xfrm>
              <a:off x="5750654" y="187728"/>
              <a:ext cx="335066" cy="369695"/>
            </a:xfrm>
            <a:custGeom>
              <a:rect b="b" l="l" r="r" t="t"/>
              <a:pathLst>
                <a:path extrusionOk="0" h="10772" w="9763">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1"/>
            <p:cNvSpPr/>
            <p:nvPr/>
          </p:nvSpPr>
          <p:spPr>
            <a:xfrm>
              <a:off x="5749110" y="182100"/>
              <a:ext cx="334654" cy="381501"/>
            </a:xfrm>
            <a:custGeom>
              <a:rect b="b" l="l" r="r" t="t"/>
              <a:pathLst>
                <a:path extrusionOk="0" h="11116" w="9751">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1"/>
            <p:cNvSpPr/>
            <p:nvPr/>
          </p:nvSpPr>
          <p:spPr>
            <a:xfrm>
              <a:off x="5823069" y="196377"/>
              <a:ext cx="328442" cy="404152"/>
            </a:xfrm>
            <a:custGeom>
              <a:rect b="b" l="l" r="r" t="t"/>
              <a:pathLst>
                <a:path extrusionOk="0" h="11776" w="957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1"/>
            <p:cNvSpPr/>
            <p:nvPr/>
          </p:nvSpPr>
          <p:spPr>
            <a:xfrm>
              <a:off x="5827325" y="191195"/>
              <a:ext cx="323809" cy="412698"/>
            </a:xfrm>
            <a:custGeom>
              <a:rect b="b" l="l" r="r" t="t"/>
              <a:pathLst>
                <a:path extrusionOk="0" h="12025" w="9435">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1"/>
            <p:cNvSpPr/>
            <p:nvPr/>
          </p:nvSpPr>
          <p:spPr>
            <a:xfrm>
              <a:off x="5985334" y="145377"/>
              <a:ext cx="385379" cy="318490"/>
            </a:xfrm>
            <a:custGeom>
              <a:rect b="b" l="l" r="r" t="t"/>
              <a:pathLst>
                <a:path extrusionOk="0" h="9280" w="11229">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1"/>
            <p:cNvSpPr/>
            <p:nvPr/>
          </p:nvSpPr>
          <p:spPr>
            <a:xfrm>
              <a:off x="5976823" y="137415"/>
              <a:ext cx="377623" cy="326623"/>
            </a:xfrm>
            <a:custGeom>
              <a:rect b="b" l="l" r="r" t="t"/>
              <a:pathLst>
                <a:path extrusionOk="0" h="9517" w="11003">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1"/>
            <p:cNvSpPr/>
            <p:nvPr/>
          </p:nvSpPr>
          <p:spPr>
            <a:xfrm>
              <a:off x="5918754" y="119191"/>
              <a:ext cx="60815" cy="59682"/>
            </a:xfrm>
            <a:custGeom>
              <a:rect b="b" l="l" r="r" t="t"/>
              <a:pathLst>
                <a:path extrusionOk="0" h="1739" w="1772">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1"/>
            <p:cNvSpPr/>
            <p:nvPr/>
          </p:nvSpPr>
          <p:spPr>
            <a:xfrm>
              <a:off x="5948543" y="109513"/>
              <a:ext cx="30648" cy="57761"/>
            </a:xfrm>
            <a:custGeom>
              <a:rect b="b" l="l" r="r" t="t"/>
              <a:pathLst>
                <a:path extrusionOk="0" h="1683" w="893">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1"/>
            <p:cNvSpPr/>
            <p:nvPr/>
          </p:nvSpPr>
          <p:spPr>
            <a:xfrm>
              <a:off x="5974489" y="103713"/>
              <a:ext cx="17881" cy="63938"/>
            </a:xfrm>
            <a:custGeom>
              <a:rect b="b" l="l" r="r" t="t"/>
              <a:pathLst>
                <a:path extrusionOk="0" h="1863" w="521">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1"/>
            <p:cNvSpPr/>
            <p:nvPr/>
          </p:nvSpPr>
          <p:spPr>
            <a:xfrm>
              <a:off x="5997724" y="100247"/>
              <a:ext cx="97263" cy="76705"/>
            </a:xfrm>
            <a:custGeom>
              <a:rect b="b" l="l" r="r" t="t"/>
              <a:pathLst>
                <a:path extrusionOk="0" h="2235" w="2834">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1"/>
            <p:cNvSpPr/>
            <p:nvPr/>
          </p:nvSpPr>
          <p:spPr>
            <a:xfrm>
              <a:off x="6041894" y="124271"/>
              <a:ext cx="72072" cy="21930"/>
            </a:xfrm>
            <a:custGeom>
              <a:rect b="b" l="l" r="r" t="t"/>
              <a:pathLst>
                <a:path extrusionOk="0" h="639" w="210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1"/>
            <p:cNvSpPr/>
            <p:nvPr/>
          </p:nvSpPr>
          <p:spPr>
            <a:xfrm>
              <a:off x="5992336" y="191641"/>
              <a:ext cx="109618" cy="75538"/>
            </a:xfrm>
            <a:custGeom>
              <a:rect b="b" l="l" r="r" t="t"/>
              <a:pathLst>
                <a:path extrusionOk="0" h="2201" w="3194">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1"/>
            <p:cNvSpPr/>
            <p:nvPr/>
          </p:nvSpPr>
          <p:spPr>
            <a:xfrm>
              <a:off x="6019037" y="189307"/>
              <a:ext cx="46915" cy="20146"/>
            </a:xfrm>
            <a:custGeom>
              <a:rect b="b" l="l" r="r" t="t"/>
              <a:pathLst>
                <a:path extrusionOk="0" h="587" w="1367">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1"/>
            <p:cNvSpPr/>
            <p:nvPr/>
          </p:nvSpPr>
          <p:spPr>
            <a:xfrm>
              <a:off x="6243661" y="202486"/>
              <a:ext cx="80583" cy="72827"/>
            </a:xfrm>
            <a:custGeom>
              <a:rect b="b" l="l" r="r" t="t"/>
              <a:pathLst>
                <a:path extrusionOk="0" h="2122" w="2348">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1"/>
            <p:cNvSpPr/>
            <p:nvPr/>
          </p:nvSpPr>
          <p:spPr>
            <a:xfrm>
              <a:off x="6268440" y="200907"/>
              <a:ext cx="57726" cy="42248"/>
            </a:xfrm>
            <a:custGeom>
              <a:rect b="b" l="l" r="r" t="t"/>
              <a:pathLst>
                <a:path extrusionOk="0" h="1231" w="1682">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1"/>
            <p:cNvSpPr/>
            <p:nvPr/>
          </p:nvSpPr>
          <p:spPr>
            <a:xfrm>
              <a:off x="5880384" y="476668"/>
              <a:ext cx="51549" cy="95684"/>
            </a:xfrm>
            <a:custGeom>
              <a:rect b="b" l="l" r="r" t="t"/>
              <a:pathLst>
                <a:path extrusionOk="0" h="2788" w="1502">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1"/>
            <p:cNvSpPr/>
            <p:nvPr/>
          </p:nvSpPr>
          <p:spPr>
            <a:xfrm>
              <a:off x="5856394" y="483258"/>
              <a:ext cx="27147" cy="55392"/>
            </a:xfrm>
            <a:custGeom>
              <a:rect b="b" l="l" r="r" t="t"/>
              <a:pathLst>
                <a:path extrusionOk="0" h="1614" w="791">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1"/>
            <p:cNvSpPr/>
            <p:nvPr/>
          </p:nvSpPr>
          <p:spPr>
            <a:xfrm>
              <a:off x="5931898" y="210585"/>
              <a:ext cx="41493" cy="74028"/>
            </a:xfrm>
            <a:custGeom>
              <a:rect b="b" l="l" r="r" t="t"/>
              <a:pathLst>
                <a:path extrusionOk="0" h="2157" w="1209">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1"/>
            <p:cNvSpPr/>
            <p:nvPr/>
          </p:nvSpPr>
          <p:spPr>
            <a:xfrm>
              <a:off x="5970234" y="210997"/>
              <a:ext cx="18258" cy="71660"/>
            </a:xfrm>
            <a:custGeom>
              <a:rect b="b" l="l" r="r" t="t"/>
              <a:pathLst>
                <a:path extrusionOk="0" h="2088" w="532">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1"/>
            <p:cNvSpPr/>
            <p:nvPr/>
          </p:nvSpPr>
          <p:spPr>
            <a:xfrm>
              <a:off x="5859860" y="189685"/>
              <a:ext cx="99974" cy="86006"/>
            </a:xfrm>
            <a:custGeom>
              <a:rect b="b" l="l" r="r" t="t"/>
              <a:pathLst>
                <a:path extrusionOk="0" h="2506" w="2913">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1"/>
            <p:cNvSpPr/>
            <p:nvPr/>
          </p:nvSpPr>
          <p:spPr>
            <a:xfrm>
              <a:off x="5850972" y="183473"/>
              <a:ext cx="122008" cy="33737"/>
            </a:xfrm>
            <a:custGeom>
              <a:rect b="b" l="l" r="r" t="t"/>
              <a:pathLst>
                <a:path extrusionOk="0" h="983" w="3555">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1"/>
            <p:cNvSpPr/>
            <p:nvPr/>
          </p:nvSpPr>
          <p:spPr>
            <a:xfrm>
              <a:off x="5773889" y="389530"/>
              <a:ext cx="17469" cy="52304"/>
            </a:xfrm>
            <a:custGeom>
              <a:rect b="b" l="l" r="r" t="t"/>
              <a:pathLst>
                <a:path extrusionOk="0" h="1524" w="509">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1"/>
            <p:cNvSpPr/>
            <p:nvPr/>
          </p:nvSpPr>
          <p:spPr>
            <a:xfrm>
              <a:off x="6109676" y="386407"/>
              <a:ext cx="58516" cy="40463"/>
            </a:xfrm>
            <a:custGeom>
              <a:rect b="b" l="l" r="r" t="t"/>
              <a:pathLst>
                <a:path extrusionOk="0" h="1179" w="1705">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1"/>
            <p:cNvSpPr/>
            <p:nvPr/>
          </p:nvSpPr>
          <p:spPr>
            <a:xfrm>
              <a:off x="6098041" y="355038"/>
              <a:ext cx="44582" cy="34903"/>
            </a:xfrm>
            <a:custGeom>
              <a:rect b="b" l="l" r="r" t="t"/>
              <a:pathLst>
                <a:path extrusionOk="0" h="1017" w="1299">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1"/>
            <p:cNvSpPr/>
            <p:nvPr/>
          </p:nvSpPr>
          <p:spPr>
            <a:xfrm>
              <a:off x="6208792" y="96369"/>
              <a:ext cx="52716" cy="26907"/>
            </a:xfrm>
            <a:custGeom>
              <a:rect b="b" l="l" r="r" t="t"/>
              <a:pathLst>
                <a:path extrusionOk="0" h="784" w="1536">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1"/>
            <p:cNvSpPr/>
            <p:nvPr/>
          </p:nvSpPr>
          <p:spPr>
            <a:xfrm>
              <a:off x="6793193" y="782597"/>
              <a:ext cx="20558" cy="64316"/>
            </a:xfrm>
            <a:custGeom>
              <a:rect b="b" l="l" r="r" t="t"/>
              <a:pathLst>
                <a:path extrusionOk="0" h="1874" w="599">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1"/>
            <p:cNvSpPr/>
            <p:nvPr/>
          </p:nvSpPr>
          <p:spPr>
            <a:xfrm>
              <a:off x="6752524" y="707848"/>
              <a:ext cx="20558" cy="64728"/>
            </a:xfrm>
            <a:custGeom>
              <a:rect b="b" l="l" r="r" t="t"/>
              <a:pathLst>
                <a:path extrusionOk="0" h="1886" w="599">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1"/>
            <p:cNvSpPr/>
            <p:nvPr/>
          </p:nvSpPr>
          <p:spPr>
            <a:xfrm>
              <a:off x="6736668" y="806998"/>
              <a:ext cx="20180" cy="64728"/>
            </a:xfrm>
            <a:custGeom>
              <a:rect b="b" l="l" r="r" t="t"/>
              <a:pathLst>
                <a:path extrusionOk="0" h="1886" w="588">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1"/>
            <p:cNvSpPr/>
            <p:nvPr/>
          </p:nvSpPr>
          <p:spPr>
            <a:xfrm>
              <a:off x="6699465" y="741173"/>
              <a:ext cx="20592" cy="64693"/>
            </a:xfrm>
            <a:custGeom>
              <a:rect b="b" l="l" r="r" t="t"/>
              <a:pathLst>
                <a:path extrusionOk="0" h="1885" w="60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1"/>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1"/>
            <p:cNvSpPr/>
            <p:nvPr/>
          </p:nvSpPr>
          <p:spPr>
            <a:xfrm>
              <a:off x="6709933" y="651323"/>
              <a:ext cx="20180" cy="64693"/>
            </a:xfrm>
            <a:custGeom>
              <a:rect b="b" l="l" r="r" t="t"/>
              <a:pathLst>
                <a:path extrusionOk="0" h="1885" w="588">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1"/>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1"/>
            <p:cNvSpPr/>
            <p:nvPr/>
          </p:nvSpPr>
          <p:spPr>
            <a:xfrm>
              <a:off x="6840074" y="732661"/>
              <a:ext cx="20558" cy="64693"/>
            </a:xfrm>
            <a:custGeom>
              <a:rect b="b" l="l" r="r" t="t"/>
              <a:pathLst>
                <a:path extrusionOk="0" h="1885" w="599">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1"/>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1"/>
            <p:cNvSpPr/>
            <p:nvPr/>
          </p:nvSpPr>
          <p:spPr>
            <a:xfrm>
              <a:off x="491492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1"/>
            <p:cNvSpPr/>
            <p:nvPr/>
          </p:nvSpPr>
          <p:spPr>
            <a:xfrm>
              <a:off x="4932740" y="220676"/>
              <a:ext cx="594491" cy="408614"/>
            </a:xfrm>
            <a:custGeom>
              <a:rect b="b" l="l" r="r" t="t"/>
              <a:pathLst>
                <a:path extrusionOk="0" h="11906" w="17322">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1"/>
            <p:cNvSpPr/>
            <p:nvPr/>
          </p:nvSpPr>
          <p:spPr>
            <a:xfrm>
              <a:off x="487202" y="69221"/>
              <a:ext cx="752535" cy="632346"/>
            </a:xfrm>
            <a:custGeom>
              <a:rect b="b" l="l" r="r" t="t"/>
              <a:pathLst>
                <a:path extrusionOk="0" h="18425" w="21927">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1"/>
            <p:cNvSpPr/>
            <p:nvPr/>
          </p:nvSpPr>
          <p:spPr>
            <a:xfrm>
              <a:off x="506181" y="84116"/>
              <a:ext cx="714577" cy="598678"/>
            </a:xfrm>
            <a:custGeom>
              <a:rect b="b" l="l" r="r" t="t"/>
              <a:pathLst>
                <a:path extrusionOk="0" h="17444" w="20821">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1"/>
            <p:cNvSpPr/>
            <p:nvPr/>
          </p:nvSpPr>
          <p:spPr>
            <a:xfrm>
              <a:off x="512015" y="138960"/>
              <a:ext cx="766434" cy="673530"/>
            </a:xfrm>
            <a:custGeom>
              <a:rect b="b" l="l" r="r" t="t"/>
              <a:pathLst>
                <a:path extrusionOk="0" h="19625" w="22332">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1"/>
            <p:cNvSpPr/>
            <p:nvPr/>
          </p:nvSpPr>
          <p:spPr>
            <a:xfrm>
              <a:off x="1236579" y="342649"/>
              <a:ext cx="17469" cy="34114"/>
            </a:xfrm>
            <a:custGeom>
              <a:rect b="b" l="l" r="r" t="t"/>
              <a:pathLst>
                <a:path extrusionOk="0" h="994" w="509">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1"/>
            <p:cNvSpPr/>
            <p:nvPr/>
          </p:nvSpPr>
          <p:spPr>
            <a:xfrm>
              <a:off x="1237368" y="299303"/>
              <a:ext cx="17469" cy="24813"/>
            </a:xfrm>
            <a:custGeom>
              <a:rect b="b" l="l" r="r" t="t"/>
              <a:pathLst>
                <a:path extrusionOk="0" h="723" w="509">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1"/>
            <p:cNvSpPr/>
            <p:nvPr/>
          </p:nvSpPr>
          <p:spPr>
            <a:xfrm>
              <a:off x="828411" y="777552"/>
              <a:ext cx="66238" cy="17091"/>
            </a:xfrm>
            <a:custGeom>
              <a:rect b="b" l="l" r="r" t="t"/>
              <a:pathLst>
                <a:path extrusionOk="0" h="498" w="193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1"/>
            <p:cNvSpPr/>
            <p:nvPr/>
          </p:nvSpPr>
          <p:spPr>
            <a:xfrm>
              <a:off x="886515" y="758985"/>
              <a:ext cx="36825" cy="16680"/>
            </a:xfrm>
            <a:custGeom>
              <a:rect b="b" l="l" r="r" t="t"/>
              <a:pathLst>
                <a:path extrusionOk="0" h="486" w="1073">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1"/>
            <p:cNvSpPr/>
            <p:nvPr/>
          </p:nvSpPr>
          <p:spPr>
            <a:xfrm>
              <a:off x="591775"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1"/>
            <p:cNvSpPr/>
            <p:nvPr/>
          </p:nvSpPr>
          <p:spPr>
            <a:xfrm>
              <a:off x="807098" y="581310"/>
              <a:ext cx="31986" cy="27078"/>
            </a:xfrm>
            <a:custGeom>
              <a:rect b="b" l="l" r="r" t="t"/>
              <a:pathLst>
                <a:path extrusionOk="0" h="789" w="932">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1"/>
            <p:cNvSpPr/>
            <p:nvPr/>
          </p:nvSpPr>
          <p:spPr>
            <a:xfrm>
              <a:off x="974408" y="520049"/>
              <a:ext cx="31060" cy="27525"/>
            </a:xfrm>
            <a:custGeom>
              <a:rect b="b" l="l" r="r" t="t"/>
              <a:pathLst>
                <a:path extrusionOk="0" h="802" w="905">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1"/>
            <p:cNvSpPr/>
            <p:nvPr/>
          </p:nvSpPr>
          <p:spPr>
            <a:xfrm>
              <a:off x="760080" y="631108"/>
              <a:ext cx="40292" cy="22617"/>
            </a:xfrm>
            <a:custGeom>
              <a:rect b="b" l="l" r="r" t="t"/>
              <a:pathLst>
                <a:path extrusionOk="0" h="659" w="1174">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1"/>
            <p:cNvSpPr/>
            <p:nvPr/>
          </p:nvSpPr>
          <p:spPr>
            <a:xfrm>
              <a:off x="903160" y="524888"/>
              <a:ext cx="29138" cy="28142"/>
            </a:xfrm>
            <a:custGeom>
              <a:rect b="b" l="l" r="r" t="t"/>
              <a:pathLst>
                <a:path extrusionOk="0" h="820" w="849">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1"/>
            <p:cNvSpPr/>
            <p:nvPr/>
          </p:nvSpPr>
          <p:spPr>
            <a:xfrm>
              <a:off x="583298" y="543489"/>
              <a:ext cx="39022" cy="21862"/>
            </a:xfrm>
            <a:custGeom>
              <a:rect b="b" l="l" r="r" t="t"/>
              <a:pathLst>
                <a:path extrusionOk="0" h="637" w="1137">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1"/>
            <p:cNvSpPr/>
            <p:nvPr/>
          </p:nvSpPr>
          <p:spPr>
            <a:xfrm>
              <a:off x="519360" y="423541"/>
              <a:ext cx="37203" cy="26118"/>
            </a:xfrm>
            <a:custGeom>
              <a:rect b="b" l="l" r="r" t="t"/>
              <a:pathLst>
                <a:path extrusionOk="0" h="761" w="1084">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1"/>
            <p:cNvSpPr/>
            <p:nvPr/>
          </p:nvSpPr>
          <p:spPr>
            <a:xfrm>
              <a:off x="1146180" y="179766"/>
              <a:ext cx="29996" cy="28417"/>
            </a:xfrm>
            <a:custGeom>
              <a:rect b="b" l="l" r="r" t="t"/>
              <a:pathLst>
                <a:path extrusionOk="0" h="828" w="874">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1"/>
            <p:cNvSpPr/>
            <p:nvPr/>
          </p:nvSpPr>
          <p:spPr>
            <a:xfrm>
              <a:off x="649981" y="638075"/>
              <a:ext cx="30133" cy="26564"/>
            </a:xfrm>
            <a:custGeom>
              <a:rect b="b" l="l" r="r" t="t"/>
              <a:pathLst>
                <a:path extrusionOk="0" h="774" w="878">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1"/>
            <p:cNvSpPr/>
            <p:nvPr/>
          </p:nvSpPr>
          <p:spPr>
            <a:xfrm>
              <a:off x="887442" y="599019"/>
              <a:ext cx="40292" cy="22548"/>
            </a:xfrm>
            <a:custGeom>
              <a:rect b="b" l="l" r="r" t="t"/>
              <a:pathLst>
                <a:path extrusionOk="0" h="657" w="1174">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1"/>
            <p:cNvSpPr/>
            <p:nvPr/>
          </p:nvSpPr>
          <p:spPr>
            <a:xfrm>
              <a:off x="528729" y="359397"/>
              <a:ext cx="40669" cy="22926"/>
            </a:xfrm>
            <a:custGeom>
              <a:rect b="b" l="l" r="r" t="t"/>
              <a:pathLst>
                <a:path extrusionOk="0" h="668" w="1185">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1"/>
            <p:cNvSpPr/>
            <p:nvPr/>
          </p:nvSpPr>
          <p:spPr>
            <a:xfrm>
              <a:off x="1134511" y="282280"/>
              <a:ext cx="36585" cy="21072"/>
            </a:xfrm>
            <a:custGeom>
              <a:rect b="b" l="l" r="r" t="t"/>
              <a:pathLst>
                <a:path extrusionOk="0" h="614" w="1066">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1"/>
            <p:cNvSpPr/>
            <p:nvPr/>
          </p:nvSpPr>
          <p:spPr>
            <a:xfrm>
              <a:off x="1169792" y="230594"/>
              <a:ext cx="29961" cy="22342"/>
            </a:xfrm>
            <a:custGeom>
              <a:rect b="b" l="l" r="r" t="t"/>
              <a:pathLst>
                <a:path extrusionOk="0" h="651" w="873">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1"/>
            <p:cNvSpPr/>
            <p:nvPr/>
          </p:nvSpPr>
          <p:spPr>
            <a:xfrm>
              <a:off x="669818" y="587282"/>
              <a:ext cx="28623" cy="28074"/>
            </a:xfrm>
            <a:custGeom>
              <a:rect b="b" l="l" r="r" t="t"/>
              <a:pathLst>
                <a:path extrusionOk="0" h="818" w="834">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1"/>
            <p:cNvSpPr/>
            <p:nvPr/>
          </p:nvSpPr>
          <p:spPr>
            <a:xfrm>
              <a:off x="1098029" y="170362"/>
              <a:ext cx="34938" cy="21141"/>
            </a:xfrm>
            <a:custGeom>
              <a:rect b="b" l="l" r="r" t="t"/>
              <a:pathLst>
                <a:path extrusionOk="0" h="616" w="1018">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1"/>
            <p:cNvSpPr/>
            <p:nvPr/>
          </p:nvSpPr>
          <p:spPr>
            <a:xfrm>
              <a:off x="1046789" y="483841"/>
              <a:ext cx="29172" cy="28005"/>
            </a:xfrm>
            <a:custGeom>
              <a:rect b="b" l="l" r="r" t="t"/>
              <a:pathLst>
                <a:path extrusionOk="0" h="816" w="85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1"/>
            <p:cNvSpPr/>
            <p:nvPr/>
          </p:nvSpPr>
          <p:spPr>
            <a:xfrm>
              <a:off x="964387" y="477321"/>
              <a:ext cx="35830" cy="21107"/>
            </a:xfrm>
            <a:custGeom>
              <a:rect b="b" l="l" r="r" t="t"/>
              <a:pathLst>
                <a:path extrusionOk="0" h="615" w="1044">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1"/>
            <p:cNvSpPr/>
            <p:nvPr/>
          </p:nvSpPr>
          <p:spPr>
            <a:xfrm>
              <a:off x="1068514" y="120084"/>
              <a:ext cx="31986" cy="27456"/>
            </a:xfrm>
            <a:custGeom>
              <a:rect b="b" l="l" r="r" t="t"/>
              <a:pathLst>
                <a:path extrusionOk="0" h="800" w="932">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1"/>
            <p:cNvSpPr/>
            <p:nvPr/>
          </p:nvSpPr>
          <p:spPr>
            <a:xfrm>
              <a:off x="1148685" y="343850"/>
              <a:ext cx="31403" cy="27525"/>
            </a:xfrm>
            <a:custGeom>
              <a:rect b="b" l="l" r="r" t="t"/>
              <a:pathLst>
                <a:path extrusionOk="0" h="802" w="915">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1"/>
            <p:cNvSpPr/>
            <p:nvPr/>
          </p:nvSpPr>
          <p:spPr>
            <a:xfrm>
              <a:off x="532058" y="521181"/>
              <a:ext cx="29927" cy="27628"/>
            </a:xfrm>
            <a:custGeom>
              <a:rect b="b" l="l" r="r" t="t"/>
              <a:pathLst>
                <a:path extrusionOk="0" h="805" w="872">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1"/>
            <p:cNvSpPr/>
            <p:nvPr/>
          </p:nvSpPr>
          <p:spPr>
            <a:xfrm>
              <a:off x="1120680" y="134086"/>
              <a:ext cx="34938" cy="21175"/>
            </a:xfrm>
            <a:custGeom>
              <a:rect b="b" l="l" r="r" t="t"/>
              <a:pathLst>
                <a:path extrusionOk="0" h="617" w="1018">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1"/>
            <p:cNvSpPr/>
            <p:nvPr/>
          </p:nvSpPr>
          <p:spPr>
            <a:xfrm>
              <a:off x="1068720" y="427659"/>
              <a:ext cx="30236" cy="22033"/>
            </a:xfrm>
            <a:custGeom>
              <a:rect b="b" l="l" r="r" t="t"/>
              <a:pathLst>
                <a:path extrusionOk="0" h="642" w="881">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1"/>
            <p:cNvSpPr/>
            <p:nvPr/>
          </p:nvSpPr>
          <p:spPr>
            <a:xfrm>
              <a:off x="612435" y="58308"/>
              <a:ext cx="288082" cy="233513"/>
            </a:xfrm>
            <a:custGeom>
              <a:rect b="b" l="l" r="r" t="t"/>
              <a:pathLst>
                <a:path extrusionOk="0" h="6804" w="8394">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1"/>
            <p:cNvSpPr/>
            <p:nvPr/>
          </p:nvSpPr>
          <p:spPr>
            <a:xfrm>
              <a:off x="637489" y="50826"/>
              <a:ext cx="259494" cy="242574"/>
            </a:xfrm>
            <a:custGeom>
              <a:rect b="b" l="l" r="r" t="t"/>
              <a:pathLst>
                <a:path extrusionOk="0" h="7068" w="7561">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1"/>
            <p:cNvSpPr/>
            <p:nvPr/>
          </p:nvSpPr>
          <p:spPr>
            <a:xfrm>
              <a:off x="521316" y="170774"/>
              <a:ext cx="321441" cy="242471"/>
            </a:xfrm>
            <a:custGeom>
              <a:rect b="b" l="l" r="r" t="t"/>
              <a:pathLst>
                <a:path extrusionOk="0" h="7065" w="9366">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1"/>
            <p:cNvSpPr/>
            <p:nvPr/>
          </p:nvSpPr>
          <p:spPr>
            <a:xfrm>
              <a:off x="533293" y="168338"/>
              <a:ext cx="287396" cy="252630"/>
            </a:xfrm>
            <a:custGeom>
              <a:rect b="b" l="l" r="r" t="t"/>
              <a:pathLst>
                <a:path extrusionOk="0" h="7361" w="8374">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1"/>
            <p:cNvSpPr/>
            <p:nvPr/>
          </p:nvSpPr>
          <p:spPr>
            <a:xfrm>
              <a:off x="739351" y="60367"/>
              <a:ext cx="375667" cy="224384"/>
            </a:xfrm>
            <a:custGeom>
              <a:rect b="b" l="l" r="r" t="t"/>
              <a:pathLst>
                <a:path extrusionOk="0" h="6538" w="10946">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1"/>
            <p:cNvSpPr/>
            <p:nvPr/>
          </p:nvSpPr>
          <p:spPr>
            <a:xfrm>
              <a:off x="771474" y="53366"/>
              <a:ext cx="326898" cy="236259"/>
            </a:xfrm>
            <a:custGeom>
              <a:rect b="b" l="l" r="r" t="t"/>
              <a:pathLst>
                <a:path extrusionOk="0" h="6884" w="9525">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1"/>
            <p:cNvSpPr/>
            <p:nvPr/>
          </p:nvSpPr>
          <p:spPr>
            <a:xfrm>
              <a:off x="544139" y="187728"/>
              <a:ext cx="335238" cy="369695"/>
            </a:xfrm>
            <a:custGeom>
              <a:rect b="b" l="l" r="r" t="t"/>
              <a:pathLst>
                <a:path extrusionOk="0" h="10772" w="9768">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1"/>
            <p:cNvSpPr/>
            <p:nvPr/>
          </p:nvSpPr>
          <p:spPr>
            <a:xfrm>
              <a:off x="542594" y="181928"/>
              <a:ext cx="335032" cy="381673"/>
            </a:xfrm>
            <a:custGeom>
              <a:rect b="b" l="l" r="r" t="t"/>
              <a:pathLst>
                <a:path extrusionOk="0" h="11121" w="9762">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1"/>
            <p:cNvSpPr/>
            <p:nvPr/>
          </p:nvSpPr>
          <p:spPr>
            <a:xfrm>
              <a:off x="616554" y="196377"/>
              <a:ext cx="328442" cy="404152"/>
            </a:xfrm>
            <a:custGeom>
              <a:rect b="b" l="l" r="r" t="t"/>
              <a:pathLst>
                <a:path extrusionOk="0" h="11776" w="957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1"/>
            <p:cNvSpPr/>
            <p:nvPr/>
          </p:nvSpPr>
          <p:spPr>
            <a:xfrm>
              <a:off x="620844" y="191195"/>
              <a:ext cx="323775" cy="412698"/>
            </a:xfrm>
            <a:custGeom>
              <a:rect b="b" l="l" r="r" t="t"/>
              <a:pathLst>
                <a:path extrusionOk="0" h="12025" w="9434">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1"/>
            <p:cNvSpPr/>
            <p:nvPr/>
          </p:nvSpPr>
          <p:spPr>
            <a:xfrm>
              <a:off x="779231" y="145377"/>
              <a:ext cx="384967" cy="318490"/>
            </a:xfrm>
            <a:custGeom>
              <a:rect b="b" l="l" r="r" t="t"/>
              <a:pathLst>
                <a:path extrusionOk="0" h="9280" w="11217">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1"/>
            <p:cNvSpPr/>
            <p:nvPr/>
          </p:nvSpPr>
          <p:spPr>
            <a:xfrm>
              <a:off x="770719" y="137415"/>
              <a:ext cx="377623" cy="326623"/>
            </a:xfrm>
            <a:custGeom>
              <a:rect b="b" l="l" r="r" t="t"/>
              <a:pathLst>
                <a:path extrusionOk="0" h="9517" w="11003">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1"/>
            <p:cNvSpPr/>
            <p:nvPr/>
          </p:nvSpPr>
          <p:spPr>
            <a:xfrm>
              <a:off x="712238" y="119191"/>
              <a:ext cx="61227" cy="59682"/>
            </a:xfrm>
            <a:custGeom>
              <a:rect b="b" l="l" r="r" t="t"/>
              <a:pathLst>
                <a:path extrusionOk="0" h="1739" w="1784">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1"/>
            <p:cNvSpPr/>
            <p:nvPr/>
          </p:nvSpPr>
          <p:spPr>
            <a:xfrm>
              <a:off x="742062" y="109513"/>
              <a:ext cx="30613" cy="57761"/>
            </a:xfrm>
            <a:custGeom>
              <a:rect b="b" l="l" r="r" t="t"/>
              <a:pathLst>
                <a:path extrusionOk="0" h="1683" w="892">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1"/>
            <p:cNvSpPr/>
            <p:nvPr/>
          </p:nvSpPr>
          <p:spPr>
            <a:xfrm>
              <a:off x="768385" y="103713"/>
              <a:ext cx="17469" cy="63938"/>
            </a:xfrm>
            <a:custGeom>
              <a:rect b="b" l="l" r="r" t="t"/>
              <a:pathLst>
                <a:path extrusionOk="0" h="1863" w="509">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1"/>
            <p:cNvSpPr/>
            <p:nvPr/>
          </p:nvSpPr>
          <p:spPr>
            <a:xfrm>
              <a:off x="791243" y="100247"/>
              <a:ext cx="97229" cy="76705"/>
            </a:xfrm>
            <a:custGeom>
              <a:rect b="b" l="l" r="r" t="t"/>
              <a:pathLst>
                <a:path extrusionOk="0" h="2235" w="2833">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1"/>
            <p:cNvSpPr/>
            <p:nvPr/>
          </p:nvSpPr>
          <p:spPr>
            <a:xfrm>
              <a:off x="835378" y="124648"/>
              <a:ext cx="72072" cy="21587"/>
            </a:xfrm>
            <a:custGeom>
              <a:rect b="b" l="l" r="r" t="t"/>
              <a:pathLst>
                <a:path extrusionOk="0" h="629" w="210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1"/>
            <p:cNvSpPr/>
            <p:nvPr/>
          </p:nvSpPr>
          <p:spPr>
            <a:xfrm>
              <a:off x="785820" y="191641"/>
              <a:ext cx="109618" cy="75538"/>
            </a:xfrm>
            <a:custGeom>
              <a:rect b="b" l="l" r="r" t="t"/>
              <a:pathLst>
                <a:path extrusionOk="0" h="2201" w="3194">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1"/>
            <p:cNvSpPr/>
            <p:nvPr/>
          </p:nvSpPr>
          <p:spPr>
            <a:xfrm>
              <a:off x="812521" y="189307"/>
              <a:ext cx="47293" cy="20146"/>
            </a:xfrm>
            <a:custGeom>
              <a:rect b="b" l="l" r="r" t="t"/>
              <a:pathLst>
                <a:path extrusionOk="0" h="587" w="1378">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1"/>
            <p:cNvSpPr/>
            <p:nvPr/>
          </p:nvSpPr>
          <p:spPr>
            <a:xfrm>
              <a:off x="1037145" y="202486"/>
              <a:ext cx="80583" cy="72827"/>
            </a:xfrm>
            <a:custGeom>
              <a:rect b="b" l="l" r="r" t="t"/>
              <a:pathLst>
                <a:path extrusionOk="0" h="2122" w="2348">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1"/>
            <p:cNvSpPr/>
            <p:nvPr/>
          </p:nvSpPr>
          <p:spPr>
            <a:xfrm>
              <a:off x="1062336" y="200907"/>
              <a:ext cx="57349" cy="41870"/>
            </a:xfrm>
            <a:custGeom>
              <a:rect b="b" l="l" r="r" t="t"/>
              <a:pathLst>
                <a:path extrusionOk="0" h="1220" w="1671">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1"/>
            <p:cNvSpPr/>
            <p:nvPr/>
          </p:nvSpPr>
          <p:spPr>
            <a:xfrm>
              <a:off x="673868" y="476668"/>
              <a:ext cx="51549" cy="95684"/>
            </a:xfrm>
            <a:custGeom>
              <a:rect b="b" l="l" r="r" t="t"/>
              <a:pathLst>
                <a:path extrusionOk="0" h="2788" w="1502">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1"/>
            <p:cNvSpPr/>
            <p:nvPr/>
          </p:nvSpPr>
          <p:spPr>
            <a:xfrm>
              <a:off x="650256" y="483258"/>
              <a:ext cx="26770" cy="55392"/>
            </a:xfrm>
            <a:custGeom>
              <a:rect b="b" l="l" r="r" t="t"/>
              <a:pathLst>
                <a:path extrusionOk="0" h="1614" w="78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1"/>
            <p:cNvSpPr/>
            <p:nvPr/>
          </p:nvSpPr>
          <p:spPr>
            <a:xfrm>
              <a:off x="725005" y="210585"/>
              <a:ext cx="41459" cy="74028"/>
            </a:xfrm>
            <a:custGeom>
              <a:rect b="b" l="l" r="r" t="t"/>
              <a:pathLst>
                <a:path extrusionOk="0" h="2157" w="1208">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1"/>
            <p:cNvSpPr/>
            <p:nvPr/>
          </p:nvSpPr>
          <p:spPr>
            <a:xfrm>
              <a:off x="764130" y="210997"/>
              <a:ext cx="17846" cy="71660"/>
            </a:xfrm>
            <a:custGeom>
              <a:rect b="b" l="l" r="r" t="t"/>
              <a:pathLst>
                <a:path extrusionOk="0" h="2088" w="52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1"/>
            <p:cNvSpPr/>
            <p:nvPr/>
          </p:nvSpPr>
          <p:spPr>
            <a:xfrm>
              <a:off x="653345" y="189685"/>
              <a:ext cx="100352" cy="86006"/>
            </a:xfrm>
            <a:custGeom>
              <a:rect b="b" l="l" r="r" t="t"/>
              <a:pathLst>
                <a:path extrusionOk="0" h="2506" w="2924">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1"/>
            <p:cNvSpPr/>
            <p:nvPr/>
          </p:nvSpPr>
          <p:spPr>
            <a:xfrm>
              <a:off x="644456" y="183232"/>
              <a:ext cx="122008" cy="33977"/>
            </a:xfrm>
            <a:custGeom>
              <a:rect b="b" l="l" r="r" t="t"/>
              <a:pathLst>
                <a:path extrusionOk="0" h="990" w="3555">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1"/>
            <p:cNvSpPr/>
            <p:nvPr/>
          </p:nvSpPr>
          <p:spPr>
            <a:xfrm>
              <a:off x="567373" y="389530"/>
              <a:ext cx="17846" cy="52304"/>
            </a:xfrm>
            <a:custGeom>
              <a:rect b="b" l="l" r="r" t="t"/>
              <a:pathLst>
                <a:path extrusionOk="0" h="1524" w="52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1"/>
            <p:cNvSpPr/>
            <p:nvPr/>
          </p:nvSpPr>
          <p:spPr>
            <a:xfrm>
              <a:off x="903160" y="386407"/>
              <a:ext cx="58516" cy="40463"/>
            </a:xfrm>
            <a:custGeom>
              <a:rect b="b" l="l" r="r" t="t"/>
              <a:pathLst>
                <a:path extrusionOk="0" h="1179" w="1705">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1"/>
            <p:cNvSpPr/>
            <p:nvPr/>
          </p:nvSpPr>
          <p:spPr>
            <a:xfrm>
              <a:off x="891526" y="355038"/>
              <a:ext cx="44582" cy="34903"/>
            </a:xfrm>
            <a:custGeom>
              <a:rect b="b" l="l" r="r" t="t"/>
              <a:pathLst>
                <a:path extrusionOk="0" h="1017" w="1299">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1"/>
            <p:cNvSpPr/>
            <p:nvPr/>
          </p:nvSpPr>
          <p:spPr>
            <a:xfrm>
              <a:off x="1002688" y="96369"/>
              <a:ext cx="52304" cy="27147"/>
            </a:xfrm>
            <a:custGeom>
              <a:rect b="b" l="l" r="r" t="t"/>
              <a:pathLst>
                <a:path extrusionOk="0" h="791" w="1524">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1"/>
            <p:cNvSpPr/>
            <p:nvPr/>
          </p:nvSpPr>
          <p:spPr>
            <a:xfrm>
              <a:off x="1587089" y="782597"/>
              <a:ext cx="20146" cy="64316"/>
            </a:xfrm>
            <a:custGeom>
              <a:rect b="b" l="l" r="r" t="t"/>
              <a:pathLst>
                <a:path extrusionOk="0" h="1874" w="587">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1"/>
            <p:cNvSpPr/>
            <p:nvPr/>
          </p:nvSpPr>
          <p:spPr>
            <a:xfrm>
              <a:off x="1546420" y="707848"/>
              <a:ext cx="20558" cy="64728"/>
            </a:xfrm>
            <a:custGeom>
              <a:rect b="b" l="l" r="r" t="t"/>
              <a:pathLst>
                <a:path extrusionOk="0" h="1886" w="599">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1"/>
            <p:cNvSpPr/>
            <p:nvPr/>
          </p:nvSpPr>
          <p:spPr>
            <a:xfrm>
              <a:off x="1530152" y="806998"/>
              <a:ext cx="20558" cy="64728"/>
            </a:xfrm>
            <a:custGeom>
              <a:rect b="b" l="l" r="r" t="t"/>
              <a:pathLst>
                <a:path extrusionOk="0" h="1886" w="599">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1"/>
            <p:cNvSpPr/>
            <p:nvPr/>
          </p:nvSpPr>
          <p:spPr>
            <a:xfrm>
              <a:off x="1493361" y="741173"/>
              <a:ext cx="20180" cy="64693"/>
            </a:xfrm>
            <a:custGeom>
              <a:rect b="b" l="l" r="r" t="t"/>
              <a:pathLst>
                <a:path extrusionOk="0" h="1885" w="588">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1"/>
            <p:cNvSpPr/>
            <p:nvPr/>
          </p:nvSpPr>
          <p:spPr>
            <a:xfrm>
              <a:off x="1475172" y="839156"/>
              <a:ext cx="20558" cy="64693"/>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1"/>
            <p:cNvSpPr/>
            <p:nvPr/>
          </p:nvSpPr>
          <p:spPr>
            <a:xfrm>
              <a:off x="1503417" y="651323"/>
              <a:ext cx="20558" cy="64693"/>
            </a:xfrm>
            <a:custGeom>
              <a:rect b="b" l="l" r="r" t="t"/>
              <a:pathLst>
                <a:path extrusionOk="0" h="1885" w="599">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1"/>
            <p:cNvSpPr/>
            <p:nvPr/>
          </p:nvSpPr>
          <p:spPr>
            <a:xfrm>
              <a:off x="1674228" y="807376"/>
              <a:ext cx="20558" cy="64728"/>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1"/>
            <p:cNvSpPr/>
            <p:nvPr/>
          </p:nvSpPr>
          <p:spPr>
            <a:xfrm>
              <a:off x="1633558" y="732661"/>
              <a:ext cx="20558" cy="64693"/>
            </a:xfrm>
            <a:custGeom>
              <a:rect b="b" l="l" r="r" t="t"/>
              <a:pathLst>
                <a:path extrusionOk="0" h="1885" w="599">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1"/>
            <p:cNvSpPr/>
            <p:nvPr/>
          </p:nvSpPr>
          <p:spPr>
            <a:xfrm>
              <a:off x="1623468" y="839156"/>
              <a:ext cx="20558" cy="64693"/>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1"/>
            <p:cNvSpPr/>
            <p:nvPr/>
          </p:nvSpPr>
          <p:spPr>
            <a:xfrm>
              <a:off x="-29158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1"/>
            <p:cNvSpPr/>
            <p:nvPr/>
          </p:nvSpPr>
          <p:spPr>
            <a:xfrm>
              <a:off x="-273398" y="221053"/>
              <a:ext cx="594525" cy="408236"/>
            </a:xfrm>
            <a:custGeom>
              <a:rect b="b" l="l" r="r" t="t"/>
              <a:pathLst>
                <a:path extrusionOk="0" h="11895" w="17323">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1"/>
            <p:cNvSpPr/>
            <p:nvPr/>
          </p:nvSpPr>
          <p:spPr>
            <a:xfrm>
              <a:off x="8421299" y="4016708"/>
              <a:ext cx="114286" cy="114663"/>
            </a:xfrm>
            <a:custGeom>
              <a:rect b="b" l="l" r="r" t="t"/>
              <a:pathLst>
                <a:path extrusionOk="0" h="3341" w="333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1"/>
            <p:cNvSpPr/>
            <p:nvPr/>
          </p:nvSpPr>
          <p:spPr>
            <a:xfrm>
              <a:off x="7884912" y="3848265"/>
              <a:ext cx="566246" cy="188623"/>
            </a:xfrm>
            <a:custGeom>
              <a:rect b="b" l="l" r="r" t="t"/>
              <a:pathLst>
                <a:path extrusionOk="0" h="5496" w="16499">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1"/>
            <p:cNvSpPr/>
            <p:nvPr/>
          </p:nvSpPr>
          <p:spPr>
            <a:xfrm>
              <a:off x="7937971" y="3881933"/>
              <a:ext cx="510476" cy="149532"/>
            </a:xfrm>
            <a:custGeom>
              <a:rect b="b" l="l" r="r" t="t"/>
              <a:pathLst>
                <a:path extrusionOk="0" h="4357" w="14874">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1"/>
            <p:cNvSpPr/>
            <p:nvPr/>
          </p:nvSpPr>
          <p:spPr>
            <a:xfrm>
              <a:off x="8103359" y="3856777"/>
              <a:ext cx="48837" cy="43792"/>
            </a:xfrm>
            <a:custGeom>
              <a:rect b="b" l="l" r="r" t="t"/>
              <a:pathLst>
                <a:path extrusionOk="0" h="1276" w="1423">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1"/>
            <p:cNvSpPr/>
            <p:nvPr/>
          </p:nvSpPr>
          <p:spPr>
            <a:xfrm>
              <a:off x="8040622" y="3896279"/>
              <a:ext cx="83295" cy="12801"/>
            </a:xfrm>
            <a:custGeom>
              <a:rect b="b" l="l" r="r" t="t"/>
              <a:pathLst>
                <a:path extrusionOk="0" h="373" w="2427">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1"/>
            <p:cNvSpPr/>
            <p:nvPr/>
          </p:nvSpPr>
          <p:spPr>
            <a:xfrm>
              <a:off x="8010798" y="3864121"/>
              <a:ext cx="23269" cy="21347"/>
            </a:xfrm>
            <a:custGeom>
              <a:rect b="b" l="l" r="r" t="t"/>
              <a:pathLst>
                <a:path extrusionOk="0" h="622" w="678">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1"/>
            <p:cNvSpPr/>
            <p:nvPr/>
          </p:nvSpPr>
          <p:spPr>
            <a:xfrm>
              <a:off x="8160673" y="3919136"/>
              <a:ext cx="63149" cy="27181"/>
            </a:xfrm>
            <a:custGeom>
              <a:rect b="b" l="l" r="r" t="t"/>
              <a:pathLst>
                <a:path extrusionOk="0" h="792" w="184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1"/>
            <p:cNvSpPr/>
            <p:nvPr/>
          </p:nvSpPr>
          <p:spPr>
            <a:xfrm>
              <a:off x="8207143" y="3922980"/>
              <a:ext cx="25980" cy="26392"/>
            </a:xfrm>
            <a:custGeom>
              <a:rect b="b" l="l" r="r" t="t"/>
              <a:pathLst>
                <a:path extrusionOk="0" h="769" w="757">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1"/>
            <p:cNvSpPr/>
            <p:nvPr/>
          </p:nvSpPr>
          <p:spPr>
            <a:xfrm>
              <a:off x="8241600" y="3898990"/>
              <a:ext cx="13591" cy="32570"/>
            </a:xfrm>
            <a:custGeom>
              <a:rect b="b" l="l" r="r" t="t"/>
              <a:pathLst>
                <a:path extrusionOk="0" h="949" w="396">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1"/>
            <p:cNvSpPr/>
            <p:nvPr/>
          </p:nvSpPr>
          <p:spPr>
            <a:xfrm>
              <a:off x="8241977" y="3880389"/>
              <a:ext cx="31025" cy="58893"/>
            </a:xfrm>
            <a:custGeom>
              <a:rect b="b" l="l" r="r" t="t"/>
              <a:pathLst>
                <a:path extrusionOk="0" h="1716" w="904">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1"/>
            <p:cNvSpPr/>
            <p:nvPr/>
          </p:nvSpPr>
          <p:spPr>
            <a:xfrm>
              <a:off x="8184663" y="3893156"/>
              <a:ext cx="19803" cy="22891"/>
            </a:xfrm>
            <a:custGeom>
              <a:rect b="b" l="l" r="r" t="t"/>
              <a:pathLst>
                <a:path extrusionOk="0" h="667" w="577">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1"/>
            <p:cNvSpPr/>
            <p:nvPr/>
          </p:nvSpPr>
          <p:spPr>
            <a:xfrm>
              <a:off x="8301248" y="3927647"/>
              <a:ext cx="15135" cy="31300"/>
            </a:xfrm>
            <a:custGeom>
              <a:rect b="b" l="l" r="r" t="t"/>
              <a:pathLst>
                <a:path extrusionOk="0" h="912" w="441">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1"/>
            <p:cNvSpPr/>
            <p:nvPr/>
          </p:nvSpPr>
          <p:spPr>
            <a:xfrm>
              <a:off x="8302415" y="3959393"/>
              <a:ext cx="31780" cy="10879"/>
            </a:xfrm>
            <a:custGeom>
              <a:rect b="b" l="l" r="r" t="t"/>
              <a:pathLst>
                <a:path extrusionOk="0" h="317" w="926">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1"/>
            <p:cNvSpPr/>
            <p:nvPr/>
          </p:nvSpPr>
          <p:spPr>
            <a:xfrm>
              <a:off x="8354307" y="3958227"/>
              <a:ext cx="9713" cy="18258"/>
            </a:xfrm>
            <a:custGeom>
              <a:rect b="b" l="l" r="r" t="t"/>
              <a:pathLst>
                <a:path extrusionOk="0" h="532" w="283">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1"/>
            <p:cNvSpPr/>
            <p:nvPr/>
          </p:nvSpPr>
          <p:spPr>
            <a:xfrm>
              <a:off x="8410454" y="4103469"/>
              <a:ext cx="192913" cy="134843"/>
            </a:xfrm>
            <a:custGeom>
              <a:rect b="b" l="l" r="r" t="t"/>
              <a:pathLst>
                <a:path extrusionOk="0" h="3929" w="5621">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1"/>
            <p:cNvSpPr/>
            <p:nvPr/>
          </p:nvSpPr>
          <p:spPr>
            <a:xfrm>
              <a:off x="7545281" y="3999857"/>
              <a:ext cx="962024" cy="845302"/>
            </a:xfrm>
            <a:custGeom>
              <a:rect b="b" l="l" r="r" t="t"/>
              <a:pathLst>
                <a:path extrusionOk="0" h="24630" w="28031">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1"/>
            <p:cNvSpPr/>
            <p:nvPr/>
          </p:nvSpPr>
          <p:spPr>
            <a:xfrm>
              <a:off x="8405821" y="4132126"/>
              <a:ext cx="106529" cy="127053"/>
            </a:xfrm>
            <a:custGeom>
              <a:rect b="b" l="l" r="r" t="t"/>
              <a:pathLst>
                <a:path extrusionOk="0" h="3702" w="3104">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1"/>
            <p:cNvSpPr/>
            <p:nvPr/>
          </p:nvSpPr>
          <p:spPr>
            <a:xfrm>
              <a:off x="8458468" y="4141015"/>
              <a:ext cx="40326" cy="65105"/>
            </a:xfrm>
            <a:custGeom>
              <a:rect b="b" l="l" r="r" t="t"/>
              <a:pathLst>
                <a:path extrusionOk="0" h="1897" w="1175">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1"/>
            <p:cNvSpPr/>
            <p:nvPr/>
          </p:nvSpPr>
          <p:spPr>
            <a:xfrm>
              <a:off x="8482869" y="4132126"/>
              <a:ext cx="32570" cy="60815"/>
            </a:xfrm>
            <a:custGeom>
              <a:rect b="b" l="l" r="r" t="t"/>
              <a:pathLst>
                <a:path extrusionOk="0" h="1772" w="949">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1"/>
            <p:cNvSpPr/>
            <p:nvPr/>
          </p:nvSpPr>
          <p:spPr>
            <a:xfrm>
              <a:off x="8491003" y="4087201"/>
              <a:ext cx="67439" cy="134020"/>
            </a:xfrm>
            <a:custGeom>
              <a:rect b="b" l="l" r="r" t="t"/>
              <a:pathLst>
                <a:path extrusionOk="0" h="3905" w="1965">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1"/>
            <p:cNvSpPr/>
            <p:nvPr/>
          </p:nvSpPr>
          <p:spPr>
            <a:xfrm>
              <a:off x="8545229" y="4102679"/>
              <a:ext cx="26358" cy="48460"/>
            </a:xfrm>
            <a:custGeom>
              <a:rect b="b" l="l" r="r" t="t"/>
              <a:pathLst>
                <a:path extrusionOk="0" h="1412" w="768">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1"/>
            <p:cNvSpPr/>
            <p:nvPr/>
          </p:nvSpPr>
          <p:spPr>
            <a:xfrm>
              <a:off x="8571552" y="4106935"/>
              <a:ext cx="23269" cy="39159"/>
            </a:xfrm>
            <a:custGeom>
              <a:rect b="b" l="l" r="r" t="t"/>
              <a:pathLst>
                <a:path extrusionOk="0" h="1141" w="678">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1"/>
            <p:cNvSpPr/>
            <p:nvPr/>
          </p:nvSpPr>
          <p:spPr>
            <a:xfrm>
              <a:off x="7703668" y="4204919"/>
              <a:ext cx="16302" cy="24813"/>
            </a:xfrm>
            <a:custGeom>
              <a:rect b="b" l="l" r="r" t="t"/>
              <a:pathLst>
                <a:path extrusionOk="0" h="723" w="475">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1"/>
            <p:cNvSpPr/>
            <p:nvPr/>
          </p:nvSpPr>
          <p:spPr>
            <a:xfrm>
              <a:off x="7716469" y="4187862"/>
              <a:ext cx="23715" cy="19425"/>
            </a:xfrm>
            <a:custGeom>
              <a:rect b="b" l="l" r="r" t="t"/>
              <a:pathLst>
                <a:path extrusionOk="0" h="566" w="691">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1"/>
            <p:cNvSpPr/>
            <p:nvPr/>
          </p:nvSpPr>
          <p:spPr>
            <a:xfrm>
              <a:off x="7751304" y="4158449"/>
              <a:ext cx="31025" cy="29481"/>
            </a:xfrm>
            <a:custGeom>
              <a:rect b="b" l="l" r="r" t="t"/>
              <a:pathLst>
                <a:path extrusionOk="0" h="859" w="904">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1"/>
            <p:cNvSpPr/>
            <p:nvPr/>
          </p:nvSpPr>
          <p:spPr>
            <a:xfrm>
              <a:off x="7751304" y="4204919"/>
              <a:ext cx="31025" cy="24813"/>
            </a:xfrm>
            <a:custGeom>
              <a:rect b="b" l="l" r="r" t="t"/>
              <a:pathLst>
                <a:path extrusionOk="0" h="723" w="904">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1"/>
            <p:cNvSpPr/>
            <p:nvPr/>
          </p:nvSpPr>
          <p:spPr>
            <a:xfrm>
              <a:off x="7800897" y="4173173"/>
              <a:ext cx="9713" cy="14758"/>
            </a:xfrm>
            <a:custGeom>
              <a:rect b="b" l="l" r="r" t="t"/>
              <a:pathLst>
                <a:path extrusionOk="0" h="430" w="283">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1"/>
            <p:cNvSpPr/>
            <p:nvPr/>
          </p:nvSpPr>
          <p:spPr>
            <a:xfrm>
              <a:off x="7826843" y="4127081"/>
              <a:ext cx="21725" cy="31403"/>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1"/>
            <p:cNvSpPr/>
            <p:nvPr/>
          </p:nvSpPr>
          <p:spPr>
            <a:xfrm>
              <a:off x="7860133" y="4106558"/>
              <a:ext cx="36825" cy="43037"/>
            </a:xfrm>
            <a:custGeom>
              <a:rect b="b" l="l" r="r" t="t"/>
              <a:pathLst>
                <a:path extrusionOk="0" h="1254" w="1073">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1"/>
            <p:cNvSpPr/>
            <p:nvPr/>
          </p:nvSpPr>
          <p:spPr>
            <a:xfrm>
              <a:off x="7851999" y="4180517"/>
              <a:ext cx="26392" cy="22720"/>
            </a:xfrm>
            <a:custGeom>
              <a:rect b="b" l="l" r="r" t="t"/>
              <a:pathLst>
                <a:path extrusionOk="0" h="662" w="769">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1"/>
            <p:cNvSpPr/>
            <p:nvPr/>
          </p:nvSpPr>
          <p:spPr>
            <a:xfrm>
              <a:off x="7785384" y="4118947"/>
              <a:ext cx="25603" cy="21793"/>
            </a:xfrm>
            <a:custGeom>
              <a:rect b="b" l="l" r="r" t="t"/>
              <a:pathLst>
                <a:path extrusionOk="0" h="635" w="746">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1"/>
            <p:cNvSpPr/>
            <p:nvPr/>
          </p:nvSpPr>
          <p:spPr>
            <a:xfrm>
              <a:off x="7678889" y="4267656"/>
              <a:ext cx="16302" cy="11257"/>
            </a:xfrm>
            <a:custGeom>
              <a:rect b="b" l="l" r="r" t="t"/>
              <a:pathLst>
                <a:path extrusionOk="0" h="328" w="475">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1"/>
            <p:cNvSpPr/>
            <p:nvPr/>
          </p:nvSpPr>
          <p:spPr>
            <a:xfrm>
              <a:off x="7708336" y="4253310"/>
              <a:ext cx="22445" cy="18121"/>
            </a:xfrm>
            <a:custGeom>
              <a:rect b="b" l="l" r="r" t="t"/>
              <a:pathLst>
                <a:path extrusionOk="0" h="528" w="654">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1"/>
            <p:cNvSpPr/>
            <p:nvPr/>
          </p:nvSpPr>
          <p:spPr>
            <a:xfrm>
              <a:off x="7695157" y="4309492"/>
              <a:ext cx="16680" cy="12424"/>
            </a:xfrm>
            <a:custGeom>
              <a:rect b="b" l="l" r="r" t="t"/>
              <a:pathLst>
                <a:path extrusionOk="0" h="362" w="486">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1"/>
            <p:cNvSpPr/>
            <p:nvPr/>
          </p:nvSpPr>
          <p:spPr>
            <a:xfrm>
              <a:off x="7667666" y="4348994"/>
              <a:ext cx="11257" cy="9678"/>
            </a:xfrm>
            <a:custGeom>
              <a:rect b="b" l="l" r="r" t="t"/>
              <a:pathLst>
                <a:path extrusionOk="0" h="282" w="328">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1"/>
            <p:cNvSpPr/>
            <p:nvPr/>
          </p:nvSpPr>
          <p:spPr>
            <a:xfrm>
              <a:off x="7748215" y="4278913"/>
              <a:ext cx="22891" cy="19356"/>
            </a:xfrm>
            <a:custGeom>
              <a:rect b="b" l="l" r="r" t="t"/>
              <a:pathLst>
                <a:path extrusionOk="0" h="564" w="667">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1"/>
            <p:cNvSpPr/>
            <p:nvPr/>
          </p:nvSpPr>
          <p:spPr>
            <a:xfrm>
              <a:off x="7645599" y="4303692"/>
              <a:ext cx="8546" cy="5834"/>
            </a:xfrm>
            <a:custGeom>
              <a:rect b="b" l="l" r="r" t="t"/>
              <a:pathLst>
                <a:path extrusionOk="0" h="170" w="249">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1"/>
            <p:cNvSpPr/>
            <p:nvPr/>
          </p:nvSpPr>
          <p:spPr>
            <a:xfrm>
              <a:off x="7821798" y="4238621"/>
              <a:ext cx="34114" cy="29172"/>
            </a:xfrm>
            <a:custGeom>
              <a:rect b="b" l="l" r="r" t="t"/>
              <a:pathLst>
                <a:path extrusionOk="0" h="850" w="994">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1"/>
            <p:cNvSpPr/>
            <p:nvPr/>
          </p:nvSpPr>
          <p:spPr>
            <a:xfrm>
              <a:off x="7792763" y="4229320"/>
              <a:ext cx="18224" cy="15547"/>
            </a:xfrm>
            <a:custGeom>
              <a:rect b="b" l="l" r="r" t="t"/>
              <a:pathLst>
                <a:path extrusionOk="0" h="453" w="531">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1"/>
            <p:cNvSpPr/>
            <p:nvPr/>
          </p:nvSpPr>
          <p:spPr>
            <a:xfrm>
              <a:off x="7907769" y="4216931"/>
              <a:ext cx="12424" cy="7001"/>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1"/>
            <p:cNvSpPr/>
            <p:nvPr/>
          </p:nvSpPr>
          <p:spPr>
            <a:xfrm>
              <a:off x="7937971" y="4164249"/>
              <a:ext cx="14003" cy="23681"/>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1"/>
            <p:cNvSpPr/>
            <p:nvPr/>
          </p:nvSpPr>
          <p:spPr>
            <a:xfrm>
              <a:off x="7937971" y="4065133"/>
              <a:ext cx="14003" cy="21313"/>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1"/>
            <p:cNvSpPr/>
            <p:nvPr/>
          </p:nvSpPr>
          <p:spPr>
            <a:xfrm>
              <a:off x="7692445" y="4459367"/>
              <a:ext cx="669652" cy="622222"/>
            </a:xfrm>
            <a:custGeom>
              <a:rect b="b" l="l" r="r" t="t"/>
              <a:pathLst>
                <a:path extrusionOk="0" h="18130" w="19512">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1"/>
            <p:cNvSpPr/>
            <p:nvPr/>
          </p:nvSpPr>
          <p:spPr>
            <a:xfrm>
              <a:off x="7689357" y="4453945"/>
              <a:ext cx="784658" cy="756378"/>
            </a:xfrm>
            <a:custGeom>
              <a:rect b="b" l="l" r="r" t="t"/>
              <a:pathLst>
                <a:path extrusionOk="0" h="22039" w="22863">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1"/>
            <p:cNvSpPr/>
            <p:nvPr/>
          </p:nvSpPr>
          <p:spPr>
            <a:xfrm>
              <a:off x="7972840" y="4613498"/>
              <a:ext cx="125886" cy="146409"/>
            </a:xfrm>
            <a:custGeom>
              <a:rect b="b" l="l" r="r" t="t"/>
              <a:pathLst>
                <a:path extrusionOk="0" h="4266" w="3668">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1"/>
            <p:cNvSpPr/>
            <p:nvPr/>
          </p:nvSpPr>
          <p:spPr>
            <a:xfrm>
              <a:off x="8099103" y="4592975"/>
              <a:ext cx="42248" cy="53848"/>
            </a:xfrm>
            <a:custGeom>
              <a:rect b="b" l="l" r="r" t="t"/>
              <a:pathLst>
                <a:path extrusionOk="0" h="1569" w="1231">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1"/>
            <p:cNvSpPr/>
            <p:nvPr/>
          </p:nvSpPr>
          <p:spPr>
            <a:xfrm>
              <a:off x="6636728" y="3868789"/>
              <a:ext cx="435727" cy="438816"/>
            </a:xfrm>
            <a:custGeom>
              <a:rect b="b" l="l" r="r" t="t"/>
              <a:pathLst>
                <a:path extrusionOk="0" h="12786" w="12696">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1"/>
            <p:cNvSpPr/>
            <p:nvPr/>
          </p:nvSpPr>
          <p:spPr>
            <a:xfrm>
              <a:off x="6643317" y="3885811"/>
              <a:ext cx="512020" cy="508519"/>
            </a:xfrm>
            <a:custGeom>
              <a:rect b="b" l="l" r="r" t="t"/>
              <a:pathLst>
                <a:path extrusionOk="0" h="14817" w="14919">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1"/>
            <p:cNvSpPr/>
            <p:nvPr/>
          </p:nvSpPr>
          <p:spPr>
            <a:xfrm>
              <a:off x="6479886" y="4102679"/>
              <a:ext cx="550356" cy="284684"/>
            </a:xfrm>
            <a:custGeom>
              <a:rect b="b" l="l" r="r" t="t"/>
              <a:pathLst>
                <a:path extrusionOk="0" h="8295" w="16036">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1"/>
            <p:cNvSpPr/>
            <p:nvPr/>
          </p:nvSpPr>
          <p:spPr>
            <a:xfrm>
              <a:off x="6592970" y="4195240"/>
              <a:ext cx="429515" cy="137143"/>
            </a:xfrm>
            <a:custGeom>
              <a:rect b="b" l="l" r="r" t="t"/>
              <a:pathLst>
                <a:path extrusionOk="0" h="3996" w="12515">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1"/>
            <p:cNvSpPr/>
            <p:nvPr/>
          </p:nvSpPr>
          <p:spPr>
            <a:xfrm>
              <a:off x="6986449" y="4268445"/>
              <a:ext cx="193290" cy="208906"/>
            </a:xfrm>
            <a:custGeom>
              <a:rect b="b" l="l" r="r" t="t"/>
              <a:pathLst>
                <a:path extrusionOk="0" h="6087" w="5632">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1"/>
            <p:cNvSpPr/>
            <p:nvPr/>
          </p:nvSpPr>
          <p:spPr>
            <a:xfrm>
              <a:off x="6998461" y="4266454"/>
              <a:ext cx="158799" cy="157357"/>
            </a:xfrm>
            <a:custGeom>
              <a:rect b="b" l="l" r="r" t="t"/>
              <a:pathLst>
                <a:path extrusionOk="0" h="4585" w="4627">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1"/>
            <p:cNvSpPr/>
            <p:nvPr/>
          </p:nvSpPr>
          <p:spPr>
            <a:xfrm>
              <a:off x="7034085" y="4262782"/>
              <a:ext cx="177023" cy="201252"/>
            </a:xfrm>
            <a:custGeom>
              <a:rect b="b" l="l" r="r" t="t"/>
              <a:pathLst>
                <a:path extrusionOk="0" h="5864" w="5158">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1"/>
            <p:cNvSpPr/>
            <p:nvPr/>
          </p:nvSpPr>
          <p:spPr>
            <a:xfrm>
              <a:off x="7034874" y="4273078"/>
              <a:ext cx="94140" cy="84084"/>
            </a:xfrm>
            <a:custGeom>
              <a:rect b="b" l="l" r="r" t="t"/>
              <a:pathLst>
                <a:path extrusionOk="0" h="2450" w="2743">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1"/>
            <p:cNvSpPr/>
            <p:nvPr/>
          </p:nvSpPr>
          <p:spPr>
            <a:xfrm>
              <a:off x="7058109" y="4290135"/>
              <a:ext cx="41459" cy="56182"/>
            </a:xfrm>
            <a:custGeom>
              <a:rect b="b" l="l" r="r" t="t"/>
              <a:pathLst>
                <a:path extrusionOk="0" h="1637" w="1208">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1"/>
            <p:cNvSpPr/>
            <p:nvPr/>
          </p:nvSpPr>
          <p:spPr>
            <a:xfrm>
              <a:off x="7054608" y="4292057"/>
              <a:ext cx="29858" cy="51171"/>
            </a:xfrm>
            <a:custGeom>
              <a:rect b="b" l="l" r="r" t="t"/>
              <a:pathLst>
                <a:path extrusionOk="0" h="1491" w="87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1"/>
            <p:cNvSpPr/>
            <p:nvPr/>
          </p:nvSpPr>
          <p:spPr>
            <a:xfrm>
              <a:off x="6826895" y="4259007"/>
              <a:ext cx="225826" cy="191712"/>
            </a:xfrm>
            <a:custGeom>
              <a:rect b="b" l="l" r="r" t="t"/>
              <a:pathLst>
                <a:path extrusionOk="0" h="5586" w="658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1"/>
            <p:cNvSpPr/>
            <p:nvPr/>
          </p:nvSpPr>
          <p:spPr>
            <a:xfrm>
              <a:off x="6917122" y="4254511"/>
              <a:ext cx="134431" cy="135564"/>
            </a:xfrm>
            <a:custGeom>
              <a:rect b="b" l="l" r="r" t="t"/>
              <a:pathLst>
                <a:path extrusionOk="0" h="3950" w="3917">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1"/>
            <p:cNvSpPr/>
            <p:nvPr/>
          </p:nvSpPr>
          <p:spPr>
            <a:xfrm>
              <a:off x="6856719" y="4261478"/>
              <a:ext cx="205268" cy="206812"/>
            </a:xfrm>
            <a:custGeom>
              <a:rect b="b" l="l" r="r" t="t"/>
              <a:pathLst>
                <a:path extrusionOk="0" h="6026" w="5981">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1"/>
            <p:cNvSpPr/>
            <p:nvPr/>
          </p:nvSpPr>
          <p:spPr>
            <a:xfrm>
              <a:off x="7007350" y="4245210"/>
              <a:ext cx="35693" cy="101107"/>
            </a:xfrm>
            <a:custGeom>
              <a:rect b="b" l="l" r="r" t="t"/>
              <a:pathLst>
                <a:path extrusionOk="0" h="2946" w="104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1"/>
            <p:cNvSpPr/>
            <p:nvPr/>
          </p:nvSpPr>
          <p:spPr>
            <a:xfrm>
              <a:off x="7000383" y="4255644"/>
              <a:ext cx="39537" cy="71317"/>
            </a:xfrm>
            <a:custGeom>
              <a:rect b="b" l="l" r="r" t="t"/>
              <a:pathLst>
                <a:path extrusionOk="0" h="2078" w="1152">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1"/>
            <p:cNvSpPr/>
            <p:nvPr/>
          </p:nvSpPr>
          <p:spPr>
            <a:xfrm>
              <a:off x="6997671" y="4249844"/>
              <a:ext cx="44959" cy="55804"/>
            </a:xfrm>
            <a:custGeom>
              <a:rect b="b" l="l" r="r" t="t"/>
              <a:pathLst>
                <a:path extrusionOk="0" h="1626" w="131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1"/>
            <p:cNvSpPr/>
            <p:nvPr/>
          </p:nvSpPr>
          <p:spPr>
            <a:xfrm>
              <a:off x="6841618" y="4118364"/>
              <a:ext cx="205680" cy="157563"/>
            </a:xfrm>
            <a:custGeom>
              <a:rect b="b" l="l" r="r" t="t"/>
              <a:pathLst>
                <a:path extrusionOk="0" h="4591" w="5993">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1"/>
            <p:cNvSpPr/>
            <p:nvPr/>
          </p:nvSpPr>
          <p:spPr>
            <a:xfrm>
              <a:off x="6920623" y="4171319"/>
              <a:ext cx="135564" cy="111403"/>
            </a:xfrm>
            <a:custGeom>
              <a:rect b="b" l="l" r="r" t="t"/>
              <a:pathLst>
                <a:path extrusionOk="0" h="3246" w="395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1"/>
            <p:cNvSpPr/>
            <p:nvPr/>
          </p:nvSpPr>
          <p:spPr>
            <a:xfrm>
              <a:off x="6817217" y="4138304"/>
              <a:ext cx="230459" cy="157083"/>
            </a:xfrm>
            <a:custGeom>
              <a:rect b="b" l="l" r="r" t="t"/>
              <a:pathLst>
                <a:path extrusionOk="0" h="4577" w="6715">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1"/>
            <p:cNvSpPr/>
            <p:nvPr/>
          </p:nvSpPr>
          <p:spPr>
            <a:xfrm>
              <a:off x="6934934" y="4256055"/>
              <a:ext cx="114286" cy="15890"/>
            </a:xfrm>
            <a:custGeom>
              <a:rect b="b" l="l" r="r" t="t"/>
              <a:pathLst>
                <a:path extrusionOk="0" h="463" w="333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1"/>
            <p:cNvSpPr/>
            <p:nvPr/>
          </p:nvSpPr>
          <p:spPr>
            <a:xfrm>
              <a:off x="6935346" y="4234365"/>
              <a:ext cx="107696" cy="29858"/>
            </a:xfrm>
            <a:custGeom>
              <a:rect b="b" l="l" r="r" t="t"/>
              <a:pathLst>
                <a:path extrusionOk="0" h="870" w="3138">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1"/>
            <p:cNvSpPr/>
            <p:nvPr/>
          </p:nvSpPr>
          <p:spPr>
            <a:xfrm>
              <a:off x="6976393" y="4232031"/>
              <a:ext cx="63526" cy="27936"/>
            </a:xfrm>
            <a:custGeom>
              <a:rect b="b" l="l" r="r" t="t"/>
              <a:pathLst>
                <a:path extrusionOk="0" h="814" w="1851">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1"/>
            <p:cNvSpPr/>
            <p:nvPr/>
          </p:nvSpPr>
          <p:spPr>
            <a:xfrm>
              <a:off x="6989160" y="4218098"/>
              <a:ext cx="36825" cy="33325"/>
            </a:xfrm>
            <a:custGeom>
              <a:rect b="b" l="l" r="r" t="t"/>
              <a:pathLst>
                <a:path extrusionOk="0" h="971" w="1073">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1"/>
            <p:cNvSpPr/>
            <p:nvPr/>
          </p:nvSpPr>
          <p:spPr>
            <a:xfrm>
              <a:off x="6984115" y="4025631"/>
              <a:ext cx="151077" cy="242848"/>
            </a:xfrm>
            <a:custGeom>
              <a:rect b="b" l="l" r="r" t="t"/>
              <a:pathLst>
                <a:path extrusionOk="0" h="7076" w="4402">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1"/>
            <p:cNvSpPr/>
            <p:nvPr/>
          </p:nvSpPr>
          <p:spPr>
            <a:xfrm>
              <a:off x="7003060" y="4127355"/>
              <a:ext cx="104642" cy="141124"/>
            </a:xfrm>
            <a:custGeom>
              <a:rect b="b" l="l" r="r" t="t"/>
              <a:pathLst>
                <a:path extrusionOk="0" h="4112" w="3049">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1"/>
            <p:cNvSpPr/>
            <p:nvPr/>
          </p:nvSpPr>
          <p:spPr>
            <a:xfrm>
              <a:off x="6960880" y="4025631"/>
              <a:ext cx="86795" cy="244393"/>
            </a:xfrm>
            <a:custGeom>
              <a:rect b="b" l="l" r="r" t="t"/>
              <a:pathLst>
                <a:path extrusionOk="0" h="7121" w="2529">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1"/>
            <p:cNvSpPr/>
            <p:nvPr/>
          </p:nvSpPr>
          <p:spPr>
            <a:xfrm>
              <a:off x="7020529" y="4119393"/>
              <a:ext cx="24985" cy="139511"/>
            </a:xfrm>
            <a:custGeom>
              <a:rect b="b" l="l" r="r" t="t"/>
              <a:pathLst>
                <a:path extrusionOk="0" h="4065" w="728">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1"/>
            <p:cNvSpPr/>
            <p:nvPr/>
          </p:nvSpPr>
          <p:spPr>
            <a:xfrm>
              <a:off x="7045719" y="4171251"/>
              <a:ext cx="9301" cy="80172"/>
            </a:xfrm>
            <a:custGeom>
              <a:rect b="b" l="l" r="r" t="t"/>
              <a:pathLst>
                <a:path extrusionOk="0" h="2336" w="271">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1"/>
            <p:cNvSpPr/>
            <p:nvPr/>
          </p:nvSpPr>
          <p:spPr>
            <a:xfrm>
              <a:off x="7049186" y="4170839"/>
              <a:ext cx="19803" cy="77872"/>
            </a:xfrm>
            <a:custGeom>
              <a:rect b="b" l="l" r="r" t="t"/>
              <a:pathLst>
                <a:path extrusionOk="0" h="2269" w="577">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1"/>
            <p:cNvSpPr/>
            <p:nvPr/>
          </p:nvSpPr>
          <p:spPr>
            <a:xfrm>
              <a:off x="7043386" y="4181409"/>
              <a:ext cx="237803" cy="136868"/>
            </a:xfrm>
            <a:custGeom>
              <a:rect b="b" l="l" r="r" t="t"/>
              <a:pathLst>
                <a:path extrusionOk="0" h="3988" w="6929">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1"/>
            <p:cNvSpPr/>
            <p:nvPr/>
          </p:nvSpPr>
          <p:spPr>
            <a:xfrm>
              <a:off x="7029829" y="4276956"/>
              <a:ext cx="3912" cy="3123"/>
            </a:xfrm>
            <a:custGeom>
              <a:rect b="b" l="l" r="r" t="t"/>
              <a:pathLst>
                <a:path extrusionOk="0" h="91" w="114">
                  <a:moveTo>
                    <a:pt x="113" y="1"/>
                  </a:moveTo>
                  <a:lnTo>
                    <a:pt x="0" y="68"/>
                  </a:lnTo>
                  <a:lnTo>
                    <a:pt x="113" y="91"/>
                  </a:lnTo>
                  <a:cubicBezTo>
                    <a:pt x="113" y="57"/>
                    <a:pt x="113" y="23"/>
                    <a:pt x="113"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1"/>
            <p:cNvSpPr/>
            <p:nvPr/>
          </p:nvSpPr>
          <p:spPr>
            <a:xfrm>
              <a:off x="7043763" y="4192220"/>
              <a:ext cx="148743" cy="107147"/>
            </a:xfrm>
            <a:custGeom>
              <a:rect b="b" l="l" r="r" t="t"/>
              <a:pathLst>
                <a:path extrusionOk="0" h="3122" w="4334">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1"/>
            <p:cNvSpPr/>
            <p:nvPr/>
          </p:nvSpPr>
          <p:spPr>
            <a:xfrm>
              <a:off x="7046097" y="4147467"/>
              <a:ext cx="250193" cy="110922"/>
            </a:xfrm>
            <a:custGeom>
              <a:rect b="b" l="l" r="r" t="t"/>
              <a:pathLst>
                <a:path extrusionOk="0" h="3232" w="729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1"/>
            <p:cNvSpPr/>
            <p:nvPr/>
          </p:nvSpPr>
          <p:spPr>
            <a:xfrm>
              <a:off x="7058864" y="4217789"/>
              <a:ext cx="110407" cy="38679"/>
            </a:xfrm>
            <a:custGeom>
              <a:rect b="b" l="l" r="r" t="t"/>
              <a:pathLst>
                <a:path extrusionOk="0" h="1127" w="3217">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1"/>
            <p:cNvSpPr/>
            <p:nvPr/>
          </p:nvSpPr>
          <p:spPr>
            <a:xfrm>
              <a:off x="7047264" y="4238998"/>
              <a:ext cx="149498" cy="23269"/>
            </a:xfrm>
            <a:custGeom>
              <a:rect b="b" l="l" r="r" t="t"/>
              <a:pathLst>
                <a:path extrusionOk="0" h="678" w="4356">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1"/>
            <p:cNvSpPr/>
            <p:nvPr/>
          </p:nvSpPr>
          <p:spPr>
            <a:xfrm>
              <a:off x="7047641" y="4254511"/>
              <a:ext cx="106529" cy="8923"/>
            </a:xfrm>
            <a:custGeom>
              <a:rect b="b" l="l" r="r" t="t"/>
              <a:pathLst>
                <a:path extrusionOk="0" h="260" w="3104">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1"/>
            <p:cNvSpPr/>
            <p:nvPr/>
          </p:nvSpPr>
          <p:spPr>
            <a:xfrm>
              <a:off x="7047641" y="4262096"/>
              <a:ext cx="85628" cy="14140"/>
            </a:xfrm>
            <a:custGeom>
              <a:rect b="b" l="l" r="r" t="t"/>
              <a:pathLst>
                <a:path extrusionOk="0" h="412" w="2495">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1"/>
            <p:cNvSpPr/>
            <p:nvPr/>
          </p:nvSpPr>
          <p:spPr>
            <a:xfrm>
              <a:off x="2141666" y="5012777"/>
              <a:ext cx="24024" cy="64693"/>
            </a:xfrm>
            <a:custGeom>
              <a:rect b="b" l="l" r="r" t="t"/>
              <a:pathLst>
                <a:path extrusionOk="0" h="1885" w="70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1"/>
            <p:cNvSpPr/>
            <p:nvPr/>
          </p:nvSpPr>
          <p:spPr>
            <a:xfrm>
              <a:off x="2189302" y="5087526"/>
              <a:ext cx="24024" cy="64693"/>
            </a:xfrm>
            <a:custGeom>
              <a:rect b="b" l="l" r="r" t="t"/>
              <a:pathLst>
                <a:path extrusionOk="0" h="1885" w="70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1"/>
            <p:cNvSpPr/>
            <p:nvPr/>
          </p:nvSpPr>
          <p:spPr>
            <a:xfrm>
              <a:off x="2208281" y="4988376"/>
              <a:ext cx="24024" cy="64728"/>
            </a:xfrm>
            <a:custGeom>
              <a:rect b="b" l="l" r="r" t="t"/>
              <a:pathLst>
                <a:path extrusionOk="0" h="1886" w="70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1"/>
            <p:cNvSpPr/>
            <p:nvPr/>
          </p:nvSpPr>
          <p:spPr>
            <a:xfrm>
              <a:off x="2251250" y="5054201"/>
              <a:ext cx="24058" cy="64728"/>
            </a:xfrm>
            <a:custGeom>
              <a:rect b="b" l="l" r="r" t="t"/>
              <a:pathLst>
                <a:path extrusionOk="0" h="1886" w="701">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1"/>
            <p:cNvSpPr/>
            <p:nvPr/>
          </p:nvSpPr>
          <p:spPr>
            <a:xfrm>
              <a:off x="2272562" y="4955840"/>
              <a:ext cx="23646" cy="65105"/>
            </a:xfrm>
            <a:custGeom>
              <a:rect b="b" l="l" r="r" t="t"/>
              <a:pathLst>
                <a:path extrusionOk="0" h="1897" w="689">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1"/>
            <p:cNvSpPr/>
            <p:nvPr/>
          </p:nvSpPr>
          <p:spPr>
            <a:xfrm>
              <a:off x="2039015" y="4987621"/>
              <a:ext cx="24058" cy="64693"/>
            </a:xfrm>
            <a:custGeom>
              <a:rect b="b" l="l" r="r" t="t"/>
              <a:pathLst>
                <a:path extrusionOk="0" h="1885" w="701">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1"/>
            <p:cNvSpPr/>
            <p:nvPr/>
          </p:nvSpPr>
          <p:spPr>
            <a:xfrm>
              <a:off x="2086651" y="5062335"/>
              <a:ext cx="24058" cy="64728"/>
            </a:xfrm>
            <a:custGeom>
              <a:rect b="b" l="l" r="r" t="t"/>
              <a:pathLst>
                <a:path extrusionOk="0" h="1886" w="701">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1"/>
            <p:cNvSpPr/>
            <p:nvPr/>
          </p:nvSpPr>
          <p:spPr>
            <a:xfrm>
              <a:off x="2098663" y="4955840"/>
              <a:ext cx="24058" cy="65105"/>
            </a:xfrm>
            <a:custGeom>
              <a:rect b="b" l="l" r="r" t="t"/>
              <a:pathLst>
                <a:path extrusionOk="0" h="1897" w="701">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1"/>
            <p:cNvSpPr/>
            <p:nvPr/>
          </p:nvSpPr>
          <p:spPr>
            <a:xfrm>
              <a:off x="5804880" y="3940792"/>
              <a:ext cx="24058" cy="64728"/>
            </a:xfrm>
            <a:custGeom>
              <a:rect b="b" l="l" r="r" t="t"/>
              <a:pathLst>
                <a:path extrusionOk="0" h="1886" w="701">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1"/>
            <p:cNvSpPr/>
            <p:nvPr/>
          </p:nvSpPr>
          <p:spPr>
            <a:xfrm>
              <a:off x="5757244" y="3866077"/>
              <a:ext cx="24058" cy="64693"/>
            </a:xfrm>
            <a:custGeom>
              <a:rect b="b" l="l" r="r" t="t"/>
              <a:pathLst>
                <a:path extrusionOk="0" h="1885" w="701">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1"/>
            <p:cNvSpPr/>
            <p:nvPr/>
          </p:nvSpPr>
          <p:spPr>
            <a:xfrm>
              <a:off x="5738642" y="3965193"/>
              <a:ext cx="24058" cy="64728"/>
            </a:xfrm>
            <a:custGeom>
              <a:rect b="b" l="l" r="r" t="t"/>
              <a:pathLst>
                <a:path extrusionOk="0" h="1886" w="701">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1"/>
            <p:cNvSpPr/>
            <p:nvPr/>
          </p:nvSpPr>
          <p:spPr>
            <a:xfrm>
              <a:off x="5695296" y="3899745"/>
              <a:ext cx="24024" cy="64728"/>
            </a:xfrm>
            <a:custGeom>
              <a:rect b="b" l="l" r="r" t="t"/>
              <a:pathLst>
                <a:path extrusionOk="0" h="1886" w="70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1"/>
            <p:cNvSpPr/>
            <p:nvPr/>
          </p:nvSpPr>
          <p:spPr>
            <a:xfrm>
              <a:off x="5674361" y="3997729"/>
              <a:ext cx="24058" cy="64728"/>
            </a:xfrm>
            <a:custGeom>
              <a:rect b="b" l="l" r="r" t="t"/>
              <a:pathLst>
                <a:path extrusionOk="0" h="1886" w="701">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1"/>
            <p:cNvSpPr/>
            <p:nvPr/>
          </p:nvSpPr>
          <p:spPr>
            <a:xfrm>
              <a:off x="5707274" y="3809518"/>
              <a:ext cx="24058" cy="64728"/>
            </a:xfrm>
            <a:custGeom>
              <a:rect b="b" l="l" r="r" t="t"/>
              <a:pathLst>
                <a:path extrusionOk="0" h="1886" w="701">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1"/>
            <p:cNvSpPr/>
            <p:nvPr/>
          </p:nvSpPr>
          <p:spPr>
            <a:xfrm>
              <a:off x="5907497" y="3965983"/>
              <a:ext cx="24058" cy="64693"/>
            </a:xfrm>
            <a:custGeom>
              <a:rect b="b" l="l" r="r" t="t"/>
              <a:pathLst>
                <a:path extrusionOk="0" h="1885" w="701">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1"/>
            <p:cNvSpPr/>
            <p:nvPr/>
          </p:nvSpPr>
          <p:spPr>
            <a:xfrm>
              <a:off x="5859860" y="3891234"/>
              <a:ext cx="23681" cy="64728"/>
            </a:xfrm>
            <a:custGeom>
              <a:rect b="b" l="l" r="r" t="t"/>
              <a:pathLst>
                <a:path extrusionOk="0" h="1886" w="69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1"/>
            <p:cNvSpPr/>
            <p:nvPr/>
          </p:nvSpPr>
          <p:spPr>
            <a:xfrm>
              <a:off x="5847883" y="3997729"/>
              <a:ext cx="24024" cy="64728"/>
            </a:xfrm>
            <a:custGeom>
              <a:rect b="b" l="l" r="r" t="t"/>
              <a:pathLst>
                <a:path extrusionOk="0" h="1886" w="70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1"/>
            <p:cNvSpPr/>
            <p:nvPr/>
          </p:nvSpPr>
          <p:spPr>
            <a:xfrm>
              <a:off x="1670727" y="2575680"/>
              <a:ext cx="22102" cy="18842"/>
            </a:xfrm>
            <a:custGeom>
              <a:rect b="b" l="l" r="r" t="t"/>
              <a:pathLst>
                <a:path extrusionOk="0" h="549" w="644">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1"/>
            <p:cNvSpPr/>
            <p:nvPr/>
          </p:nvSpPr>
          <p:spPr>
            <a:xfrm>
              <a:off x="950831" y="4456416"/>
              <a:ext cx="225002" cy="101724"/>
            </a:xfrm>
            <a:custGeom>
              <a:rect b="b" l="l" r="r" t="t"/>
              <a:pathLst>
                <a:path extrusionOk="0" h="2964" w="6556">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1"/>
            <p:cNvSpPr/>
            <p:nvPr/>
          </p:nvSpPr>
          <p:spPr>
            <a:xfrm>
              <a:off x="889604" y="4476870"/>
              <a:ext cx="983302" cy="710973"/>
            </a:xfrm>
            <a:custGeom>
              <a:rect b="b" l="l" r="r" t="t"/>
              <a:pathLst>
                <a:path extrusionOk="0" h="20716" w="28651">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1"/>
            <p:cNvSpPr/>
            <p:nvPr/>
          </p:nvSpPr>
          <p:spPr>
            <a:xfrm>
              <a:off x="799376" y="4579796"/>
              <a:ext cx="90639" cy="607670"/>
            </a:xfrm>
            <a:custGeom>
              <a:rect b="b" l="l" r="r" t="t"/>
              <a:pathLst>
                <a:path extrusionOk="0" h="17706" w="2641">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1"/>
            <p:cNvSpPr/>
            <p:nvPr/>
          </p:nvSpPr>
          <p:spPr>
            <a:xfrm>
              <a:off x="817566" y="4478449"/>
              <a:ext cx="1048373" cy="709017"/>
            </a:xfrm>
            <a:custGeom>
              <a:rect b="b" l="l" r="r" t="t"/>
              <a:pathLst>
                <a:path extrusionOk="0" h="20659" w="30547">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1"/>
            <p:cNvSpPr/>
            <p:nvPr/>
          </p:nvSpPr>
          <p:spPr>
            <a:xfrm>
              <a:off x="851268" y="4548050"/>
              <a:ext cx="257949" cy="639793"/>
            </a:xfrm>
            <a:custGeom>
              <a:rect b="b" l="l" r="r" t="t"/>
              <a:pathLst>
                <a:path extrusionOk="0" h="18642" w="7516">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1"/>
            <p:cNvSpPr/>
            <p:nvPr/>
          </p:nvSpPr>
          <p:spPr>
            <a:xfrm>
              <a:off x="1111517" y="4511534"/>
              <a:ext cx="709120" cy="675932"/>
            </a:xfrm>
            <a:custGeom>
              <a:rect b="b" l="l" r="r" t="t"/>
              <a:pathLst>
                <a:path extrusionOk="0" h="19695" w="20662">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1"/>
            <p:cNvSpPr/>
            <p:nvPr/>
          </p:nvSpPr>
          <p:spPr>
            <a:xfrm>
              <a:off x="1327801" y="5107741"/>
              <a:ext cx="41012" cy="29412"/>
            </a:xfrm>
            <a:custGeom>
              <a:rect b="b" l="l" r="r" t="t"/>
              <a:pathLst>
                <a:path extrusionOk="0" h="857" w="1195">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1"/>
            <p:cNvSpPr/>
            <p:nvPr/>
          </p:nvSpPr>
          <p:spPr>
            <a:xfrm>
              <a:off x="1242036" y="5165982"/>
              <a:ext cx="40292" cy="29412"/>
            </a:xfrm>
            <a:custGeom>
              <a:rect b="b" l="l" r="r" t="t"/>
              <a:pathLst>
                <a:path extrusionOk="0" h="857" w="1174">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1"/>
            <p:cNvSpPr/>
            <p:nvPr/>
          </p:nvSpPr>
          <p:spPr>
            <a:xfrm>
              <a:off x="1416278" y="5074038"/>
              <a:ext cx="43552" cy="28726"/>
            </a:xfrm>
            <a:custGeom>
              <a:rect b="b" l="l" r="r" t="t"/>
              <a:pathLst>
                <a:path extrusionOk="0" h="837" w="1269">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1"/>
            <p:cNvSpPr/>
            <p:nvPr/>
          </p:nvSpPr>
          <p:spPr>
            <a:xfrm>
              <a:off x="1096725" y="5133412"/>
              <a:ext cx="40498" cy="38267"/>
            </a:xfrm>
            <a:custGeom>
              <a:rect b="b" l="l" r="r" t="t"/>
              <a:pathLst>
                <a:path extrusionOk="0" h="1115" w="118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1"/>
            <p:cNvSpPr/>
            <p:nvPr/>
          </p:nvSpPr>
          <p:spPr>
            <a:xfrm>
              <a:off x="1043701" y="5136947"/>
              <a:ext cx="50931" cy="29069"/>
            </a:xfrm>
            <a:custGeom>
              <a:rect b="b" l="l" r="r" t="t"/>
              <a:pathLst>
                <a:path extrusionOk="0" h="847" w="1484">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1"/>
            <p:cNvSpPr/>
            <p:nvPr/>
          </p:nvSpPr>
          <p:spPr>
            <a:xfrm>
              <a:off x="1142508" y="5052417"/>
              <a:ext cx="51514" cy="34389"/>
            </a:xfrm>
            <a:custGeom>
              <a:rect b="b" l="l" r="r" t="t"/>
              <a:pathLst>
                <a:path extrusionOk="0" h="1002" w="1501">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1"/>
            <p:cNvSpPr/>
            <p:nvPr/>
          </p:nvSpPr>
          <p:spPr>
            <a:xfrm>
              <a:off x="1264790" y="5099435"/>
              <a:ext cx="50828" cy="34629"/>
            </a:xfrm>
            <a:custGeom>
              <a:rect b="b" l="l" r="r" t="t"/>
              <a:pathLst>
                <a:path extrusionOk="0" h="1009" w="1481">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1"/>
            <p:cNvSpPr/>
            <p:nvPr/>
          </p:nvSpPr>
          <p:spPr>
            <a:xfrm>
              <a:off x="1173464" y="5131147"/>
              <a:ext cx="38953" cy="32741"/>
            </a:xfrm>
            <a:custGeom>
              <a:rect b="b" l="l" r="r" t="t"/>
              <a:pathLst>
                <a:path extrusionOk="0" h="954" w="1135">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1"/>
            <p:cNvSpPr/>
            <p:nvPr/>
          </p:nvSpPr>
          <p:spPr>
            <a:xfrm>
              <a:off x="1165399" y="4972348"/>
              <a:ext cx="38988" cy="32810"/>
            </a:xfrm>
            <a:custGeom>
              <a:rect b="b" l="l" r="r" t="t"/>
              <a:pathLst>
                <a:path extrusionOk="0" h="956" w="1136">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1"/>
            <p:cNvSpPr/>
            <p:nvPr/>
          </p:nvSpPr>
          <p:spPr>
            <a:xfrm>
              <a:off x="1222473" y="5071739"/>
              <a:ext cx="40841" cy="29206"/>
            </a:xfrm>
            <a:custGeom>
              <a:rect b="b" l="l" r="r" t="t"/>
              <a:pathLst>
                <a:path extrusionOk="0" h="851" w="119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1"/>
            <p:cNvSpPr/>
            <p:nvPr/>
          </p:nvSpPr>
          <p:spPr>
            <a:xfrm>
              <a:off x="1175970" y="4994862"/>
              <a:ext cx="40326" cy="29652"/>
            </a:xfrm>
            <a:custGeom>
              <a:rect b="b" l="l" r="r" t="t"/>
              <a:pathLst>
                <a:path extrusionOk="0" h="864" w="1175">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1"/>
            <p:cNvSpPr/>
            <p:nvPr/>
          </p:nvSpPr>
          <p:spPr>
            <a:xfrm>
              <a:off x="1316167" y="4991945"/>
              <a:ext cx="41047" cy="29241"/>
            </a:xfrm>
            <a:custGeom>
              <a:rect b="b" l="l" r="r" t="t"/>
              <a:pathLst>
                <a:path extrusionOk="0" h="852" w="1196">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1"/>
            <p:cNvSpPr/>
            <p:nvPr/>
          </p:nvSpPr>
          <p:spPr>
            <a:xfrm>
              <a:off x="1197488" y="4913730"/>
              <a:ext cx="40909" cy="37134"/>
            </a:xfrm>
            <a:custGeom>
              <a:rect b="b" l="l" r="r" t="t"/>
              <a:pathLst>
                <a:path extrusionOk="0" h="1082" w="1192">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1"/>
            <p:cNvSpPr/>
            <p:nvPr/>
          </p:nvSpPr>
          <p:spPr>
            <a:xfrm>
              <a:off x="1378423" y="5111379"/>
              <a:ext cx="38953" cy="32913"/>
            </a:xfrm>
            <a:custGeom>
              <a:rect b="b" l="l" r="r" t="t"/>
              <a:pathLst>
                <a:path extrusionOk="0" h="959" w="1135">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1"/>
            <p:cNvSpPr/>
            <p:nvPr/>
          </p:nvSpPr>
          <p:spPr>
            <a:xfrm>
              <a:off x="1356184" y="5091370"/>
              <a:ext cx="41150" cy="37134"/>
            </a:xfrm>
            <a:custGeom>
              <a:rect b="b" l="l" r="r" t="t"/>
              <a:pathLst>
                <a:path extrusionOk="0" h="1082" w="1199">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1"/>
            <p:cNvSpPr/>
            <p:nvPr/>
          </p:nvSpPr>
          <p:spPr>
            <a:xfrm>
              <a:off x="1178304" y="5074828"/>
              <a:ext cx="40841" cy="29241"/>
            </a:xfrm>
            <a:custGeom>
              <a:rect b="b" l="l" r="r" t="t"/>
              <a:pathLst>
                <a:path extrusionOk="0" h="852" w="119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1"/>
            <p:cNvSpPr/>
            <p:nvPr/>
          </p:nvSpPr>
          <p:spPr>
            <a:xfrm>
              <a:off x="1374854" y="5149645"/>
              <a:ext cx="47979" cy="35590"/>
            </a:xfrm>
            <a:custGeom>
              <a:rect b="b" l="l" r="r" t="t"/>
              <a:pathLst>
                <a:path extrusionOk="0" h="1037" w="1398">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1"/>
            <p:cNvSpPr/>
            <p:nvPr/>
          </p:nvSpPr>
          <p:spPr>
            <a:xfrm>
              <a:off x="1217600" y="4998397"/>
              <a:ext cx="42660" cy="36619"/>
            </a:xfrm>
            <a:custGeom>
              <a:rect b="b" l="l" r="r" t="t"/>
              <a:pathLst>
                <a:path extrusionOk="0" h="1067" w="1243">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1"/>
            <p:cNvSpPr/>
            <p:nvPr/>
          </p:nvSpPr>
          <p:spPr>
            <a:xfrm>
              <a:off x="1133585" y="4955154"/>
              <a:ext cx="41218" cy="37134"/>
            </a:xfrm>
            <a:custGeom>
              <a:rect b="b" l="l" r="r" t="t"/>
              <a:pathLst>
                <a:path extrusionOk="0" h="1082" w="1201">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1"/>
            <p:cNvSpPr/>
            <p:nvPr/>
          </p:nvSpPr>
          <p:spPr>
            <a:xfrm>
              <a:off x="1141375" y="5163270"/>
              <a:ext cx="40841" cy="29344"/>
            </a:xfrm>
            <a:custGeom>
              <a:rect b="b" l="l" r="r" t="t"/>
              <a:pathLst>
                <a:path extrusionOk="0" h="855" w="119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1"/>
            <p:cNvSpPr/>
            <p:nvPr/>
          </p:nvSpPr>
          <p:spPr>
            <a:xfrm>
              <a:off x="1206274" y="4934047"/>
              <a:ext cx="51205" cy="28966"/>
            </a:xfrm>
            <a:custGeom>
              <a:rect b="b" l="l" r="r" t="t"/>
              <a:pathLst>
                <a:path extrusionOk="0" h="844" w="1492">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1"/>
            <p:cNvSpPr/>
            <p:nvPr/>
          </p:nvSpPr>
          <p:spPr>
            <a:xfrm>
              <a:off x="1157986" y="4829955"/>
              <a:ext cx="50828" cy="34595"/>
            </a:xfrm>
            <a:custGeom>
              <a:rect b="b" l="l" r="r" t="t"/>
              <a:pathLst>
                <a:path extrusionOk="0" h="1008" w="1481">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1"/>
            <p:cNvSpPr/>
            <p:nvPr/>
          </p:nvSpPr>
          <p:spPr>
            <a:xfrm>
              <a:off x="1209397" y="4847767"/>
              <a:ext cx="42728" cy="36688"/>
            </a:xfrm>
            <a:custGeom>
              <a:rect b="b" l="l" r="r" t="t"/>
              <a:pathLst>
                <a:path extrusionOk="0" h="1069" w="1245">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1"/>
            <p:cNvSpPr/>
            <p:nvPr/>
          </p:nvSpPr>
          <p:spPr>
            <a:xfrm>
              <a:off x="1312632" y="5144703"/>
              <a:ext cx="39605" cy="38164"/>
            </a:xfrm>
            <a:custGeom>
              <a:rect b="b" l="l" r="r" t="t"/>
              <a:pathLst>
                <a:path extrusionOk="0" h="1112" w="1154">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1"/>
            <p:cNvSpPr/>
            <p:nvPr/>
          </p:nvSpPr>
          <p:spPr>
            <a:xfrm>
              <a:off x="1313593" y="5058594"/>
              <a:ext cx="40772" cy="38061"/>
            </a:xfrm>
            <a:custGeom>
              <a:rect b="b" l="l" r="r" t="t"/>
              <a:pathLst>
                <a:path extrusionOk="0" h="1109" w="1188">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1"/>
            <p:cNvSpPr/>
            <p:nvPr/>
          </p:nvSpPr>
          <p:spPr>
            <a:xfrm>
              <a:off x="1415112" y="5153661"/>
              <a:ext cx="40429" cy="38164"/>
            </a:xfrm>
            <a:custGeom>
              <a:rect b="b" l="l" r="r" t="t"/>
              <a:pathLst>
                <a:path extrusionOk="0" h="1112" w="1178">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1"/>
            <p:cNvSpPr/>
            <p:nvPr/>
          </p:nvSpPr>
          <p:spPr>
            <a:xfrm>
              <a:off x="1128574" y="4730907"/>
              <a:ext cx="51411" cy="28932"/>
            </a:xfrm>
            <a:custGeom>
              <a:rect b="b" l="l" r="r" t="t"/>
              <a:pathLst>
                <a:path extrusionOk="0" h="843" w="1498">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1"/>
            <p:cNvSpPr/>
            <p:nvPr/>
          </p:nvSpPr>
          <p:spPr>
            <a:xfrm>
              <a:off x="1159187" y="4897153"/>
              <a:ext cx="39640" cy="37031"/>
            </a:xfrm>
            <a:custGeom>
              <a:rect b="b" l="l" r="r" t="t"/>
              <a:pathLst>
                <a:path extrusionOk="0" h="1079" w="1155">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1"/>
            <p:cNvSpPr/>
            <p:nvPr/>
          </p:nvSpPr>
          <p:spPr>
            <a:xfrm>
              <a:off x="1117351" y="5105853"/>
              <a:ext cx="40841" cy="29206"/>
            </a:xfrm>
            <a:custGeom>
              <a:rect b="b" l="l" r="r" t="t"/>
              <a:pathLst>
                <a:path extrusionOk="0" h="851" w="119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1"/>
            <p:cNvSpPr/>
            <p:nvPr/>
          </p:nvSpPr>
          <p:spPr>
            <a:xfrm>
              <a:off x="1226729" y="5137359"/>
              <a:ext cx="40498" cy="29378"/>
            </a:xfrm>
            <a:custGeom>
              <a:rect b="b" l="l" r="r" t="t"/>
              <a:pathLst>
                <a:path extrusionOk="0" h="856" w="118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1"/>
            <p:cNvSpPr/>
            <p:nvPr/>
          </p:nvSpPr>
          <p:spPr>
            <a:xfrm>
              <a:off x="1135953" y="5023107"/>
              <a:ext cx="43586" cy="28726"/>
            </a:xfrm>
            <a:custGeom>
              <a:rect b="b" l="l" r="r" t="t"/>
              <a:pathLst>
                <a:path extrusionOk="0" h="837" w="127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1"/>
            <p:cNvSpPr/>
            <p:nvPr/>
          </p:nvSpPr>
          <p:spPr>
            <a:xfrm>
              <a:off x="1109801" y="4984875"/>
              <a:ext cx="41253" cy="37134"/>
            </a:xfrm>
            <a:custGeom>
              <a:rect b="b" l="l" r="r" t="t"/>
              <a:pathLst>
                <a:path extrusionOk="0" h="1082" w="1202">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1"/>
            <p:cNvSpPr/>
            <p:nvPr/>
          </p:nvSpPr>
          <p:spPr>
            <a:xfrm>
              <a:off x="1243923" y="4950692"/>
              <a:ext cx="38713" cy="32844"/>
            </a:xfrm>
            <a:custGeom>
              <a:rect b="b" l="l" r="r" t="t"/>
              <a:pathLst>
                <a:path extrusionOk="0" h="957" w="1128">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1"/>
            <p:cNvSpPr/>
            <p:nvPr/>
          </p:nvSpPr>
          <p:spPr>
            <a:xfrm>
              <a:off x="1288093" y="5013258"/>
              <a:ext cx="41253" cy="37134"/>
            </a:xfrm>
            <a:custGeom>
              <a:rect b="b" l="l" r="r" t="t"/>
              <a:pathLst>
                <a:path extrusionOk="0" h="1082" w="1202">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1"/>
            <p:cNvSpPr/>
            <p:nvPr/>
          </p:nvSpPr>
          <p:spPr>
            <a:xfrm>
              <a:off x="1261221" y="5014390"/>
              <a:ext cx="40292" cy="29481"/>
            </a:xfrm>
            <a:custGeom>
              <a:rect b="b" l="l" r="r" t="t"/>
              <a:pathLst>
                <a:path extrusionOk="0" h="859" w="1174">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1"/>
            <p:cNvSpPr/>
            <p:nvPr/>
          </p:nvSpPr>
          <p:spPr>
            <a:xfrm>
              <a:off x="1273782" y="5054201"/>
              <a:ext cx="41218" cy="36825"/>
            </a:xfrm>
            <a:custGeom>
              <a:rect b="b" l="l" r="r" t="t"/>
              <a:pathLst>
                <a:path extrusionOk="0" h="1073" w="1201">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1"/>
            <p:cNvSpPr/>
            <p:nvPr/>
          </p:nvSpPr>
          <p:spPr>
            <a:xfrm>
              <a:off x="1053619" y="5082344"/>
              <a:ext cx="40292" cy="29550"/>
            </a:xfrm>
            <a:custGeom>
              <a:rect b="b" l="l" r="r" t="t"/>
              <a:pathLst>
                <a:path extrusionOk="0" h="861" w="1174">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1"/>
            <p:cNvSpPr/>
            <p:nvPr/>
          </p:nvSpPr>
          <p:spPr>
            <a:xfrm>
              <a:off x="1120303" y="4923648"/>
              <a:ext cx="42728" cy="36619"/>
            </a:xfrm>
            <a:custGeom>
              <a:rect b="b" l="l" r="r" t="t"/>
              <a:pathLst>
                <a:path extrusionOk="0" h="1067" w="1245">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1"/>
            <p:cNvSpPr/>
            <p:nvPr/>
          </p:nvSpPr>
          <p:spPr>
            <a:xfrm>
              <a:off x="1090204" y="5061855"/>
              <a:ext cx="51446" cy="28726"/>
            </a:xfrm>
            <a:custGeom>
              <a:rect b="b" l="l" r="r" t="t"/>
              <a:pathLst>
                <a:path extrusionOk="0" h="837" w="1499">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1"/>
            <p:cNvSpPr/>
            <p:nvPr/>
          </p:nvSpPr>
          <p:spPr>
            <a:xfrm>
              <a:off x="1274159" y="5155686"/>
              <a:ext cx="41218" cy="36825"/>
            </a:xfrm>
            <a:custGeom>
              <a:rect b="b" l="l" r="r" t="t"/>
              <a:pathLst>
                <a:path extrusionOk="0" h="1073" w="1201">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1"/>
            <p:cNvSpPr/>
            <p:nvPr/>
          </p:nvSpPr>
          <p:spPr>
            <a:xfrm>
              <a:off x="1051388" y="5005295"/>
              <a:ext cx="41253" cy="37821"/>
            </a:xfrm>
            <a:custGeom>
              <a:rect b="b" l="l" r="r" t="t"/>
              <a:pathLst>
                <a:path extrusionOk="0" h="1102" w="1202">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1"/>
            <p:cNvSpPr/>
            <p:nvPr/>
          </p:nvSpPr>
          <p:spPr>
            <a:xfrm>
              <a:off x="1221924" y="5036183"/>
              <a:ext cx="39640" cy="37031"/>
            </a:xfrm>
            <a:custGeom>
              <a:rect b="b" l="l" r="r" t="t"/>
              <a:pathLst>
                <a:path extrusionOk="0" h="1079" w="1155">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1"/>
            <p:cNvSpPr/>
            <p:nvPr/>
          </p:nvSpPr>
          <p:spPr>
            <a:xfrm>
              <a:off x="1279204" y="4988067"/>
              <a:ext cx="41218" cy="37134"/>
            </a:xfrm>
            <a:custGeom>
              <a:rect b="b" l="l" r="r" t="t"/>
              <a:pathLst>
                <a:path extrusionOk="0" h="1082" w="1201">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1"/>
            <p:cNvSpPr/>
            <p:nvPr/>
          </p:nvSpPr>
          <p:spPr>
            <a:xfrm>
              <a:off x="1210942" y="4977462"/>
              <a:ext cx="50862" cy="35006"/>
            </a:xfrm>
            <a:custGeom>
              <a:rect b="b" l="l" r="r" t="t"/>
              <a:pathLst>
                <a:path extrusionOk="0" h="1020" w="1482">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1"/>
            <p:cNvSpPr/>
            <p:nvPr/>
          </p:nvSpPr>
          <p:spPr>
            <a:xfrm>
              <a:off x="1145425" y="4788153"/>
              <a:ext cx="41253" cy="37134"/>
            </a:xfrm>
            <a:custGeom>
              <a:rect b="b" l="l" r="r" t="t"/>
              <a:pathLst>
                <a:path extrusionOk="0" h="1082" w="1202">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1"/>
            <p:cNvSpPr/>
            <p:nvPr/>
          </p:nvSpPr>
          <p:spPr>
            <a:xfrm>
              <a:off x="1118106" y="4849894"/>
              <a:ext cx="43518" cy="28692"/>
            </a:xfrm>
            <a:custGeom>
              <a:rect b="b" l="l" r="r" t="t"/>
              <a:pathLst>
                <a:path extrusionOk="0" h="836" w="1268">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1"/>
            <p:cNvSpPr/>
            <p:nvPr/>
          </p:nvSpPr>
          <p:spPr>
            <a:xfrm>
              <a:off x="1456193" y="5117385"/>
              <a:ext cx="40292" cy="29515"/>
            </a:xfrm>
            <a:custGeom>
              <a:rect b="b" l="l" r="r" t="t"/>
              <a:pathLst>
                <a:path extrusionOk="0" h="860" w="1174">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1"/>
            <p:cNvSpPr/>
            <p:nvPr/>
          </p:nvSpPr>
          <p:spPr>
            <a:xfrm>
              <a:off x="1159496" y="4872820"/>
              <a:ext cx="38953" cy="32673"/>
            </a:xfrm>
            <a:custGeom>
              <a:rect b="b" l="l" r="r" t="t"/>
              <a:pathLst>
                <a:path extrusionOk="0" h="952" w="1135">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1"/>
            <p:cNvSpPr/>
            <p:nvPr/>
          </p:nvSpPr>
          <p:spPr>
            <a:xfrm>
              <a:off x="1363151" y="5027844"/>
              <a:ext cx="42728" cy="36585"/>
            </a:xfrm>
            <a:custGeom>
              <a:rect b="b" l="l" r="r" t="t"/>
              <a:pathLst>
                <a:path extrusionOk="0" h="1066" w="1245">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1"/>
            <p:cNvSpPr/>
            <p:nvPr/>
          </p:nvSpPr>
          <p:spPr>
            <a:xfrm>
              <a:off x="1175764" y="5036870"/>
              <a:ext cx="41562" cy="37821"/>
            </a:xfrm>
            <a:custGeom>
              <a:rect b="b" l="l" r="r" t="t"/>
              <a:pathLst>
                <a:path extrusionOk="0" h="1102" w="1211">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1"/>
            <p:cNvSpPr/>
            <p:nvPr/>
          </p:nvSpPr>
          <p:spPr>
            <a:xfrm>
              <a:off x="1271242" y="4954605"/>
              <a:ext cx="40154" cy="30099"/>
            </a:xfrm>
            <a:custGeom>
              <a:rect b="b" l="l" r="r" t="t"/>
              <a:pathLst>
                <a:path extrusionOk="0" h="877" w="117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1"/>
            <p:cNvSpPr/>
            <p:nvPr/>
          </p:nvSpPr>
          <p:spPr>
            <a:xfrm>
              <a:off x="1249209" y="4877282"/>
              <a:ext cx="41356" cy="37683"/>
            </a:xfrm>
            <a:custGeom>
              <a:rect b="b" l="l" r="r" t="t"/>
              <a:pathLst>
                <a:path extrusionOk="0" h="1098" w="1205">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1"/>
            <p:cNvSpPr/>
            <p:nvPr/>
          </p:nvSpPr>
          <p:spPr>
            <a:xfrm>
              <a:off x="1081933" y="4914794"/>
              <a:ext cx="41218" cy="37134"/>
            </a:xfrm>
            <a:custGeom>
              <a:rect b="b" l="l" r="r" t="t"/>
              <a:pathLst>
                <a:path extrusionOk="0" h="1082" w="1201">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1"/>
            <p:cNvSpPr/>
            <p:nvPr/>
          </p:nvSpPr>
          <p:spPr>
            <a:xfrm>
              <a:off x="3214784" y="4016708"/>
              <a:ext cx="114286" cy="114663"/>
            </a:xfrm>
            <a:custGeom>
              <a:rect b="b" l="l" r="r" t="t"/>
              <a:pathLst>
                <a:path extrusionOk="0" h="3341" w="333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1"/>
            <p:cNvSpPr/>
            <p:nvPr/>
          </p:nvSpPr>
          <p:spPr>
            <a:xfrm>
              <a:off x="2678808" y="3848265"/>
              <a:ext cx="566211" cy="188623"/>
            </a:xfrm>
            <a:custGeom>
              <a:rect b="b" l="l" r="r" t="t"/>
              <a:pathLst>
                <a:path extrusionOk="0" h="5496" w="16498">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1"/>
            <p:cNvSpPr/>
            <p:nvPr/>
          </p:nvSpPr>
          <p:spPr>
            <a:xfrm>
              <a:off x="2731455" y="3881933"/>
              <a:ext cx="510476" cy="149532"/>
            </a:xfrm>
            <a:custGeom>
              <a:rect b="b" l="l" r="r" t="t"/>
              <a:pathLst>
                <a:path extrusionOk="0" h="4357" w="14874">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1"/>
            <p:cNvSpPr/>
            <p:nvPr/>
          </p:nvSpPr>
          <p:spPr>
            <a:xfrm>
              <a:off x="2896843" y="3856777"/>
              <a:ext cx="48837" cy="43792"/>
            </a:xfrm>
            <a:custGeom>
              <a:rect b="b" l="l" r="r" t="t"/>
              <a:pathLst>
                <a:path extrusionOk="0" h="1276" w="1423">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1"/>
            <p:cNvSpPr/>
            <p:nvPr/>
          </p:nvSpPr>
          <p:spPr>
            <a:xfrm>
              <a:off x="2834106" y="3896279"/>
              <a:ext cx="83295" cy="12801"/>
            </a:xfrm>
            <a:custGeom>
              <a:rect b="b" l="l" r="r" t="t"/>
              <a:pathLst>
                <a:path extrusionOk="0" h="373" w="2427">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1"/>
            <p:cNvSpPr/>
            <p:nvPr/>
          </p:nvSpPr>
          <p:spPr>
            <a:xfrm>
              <a:off x="2804282" y="3864121"/>
              <a:ext cx="23646" cy="21347"/>
            </a:xfrm>
            <a:custGeom>
              <a:rect b="b" l="l" r="r" t="t"/>
              <a:pathLst>
                <a:path extrusionOk="0" h="622" w="689">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1"/>
            <p:cNvSpPr/>
            <p:nvPr/>
          </p:nvSpPr>
          <p:spPr>
            <a:xfrm>
              <a:off x="2954158" y="3919136"/>
              <a:ext cx="63149" cy="27181"/>
            </a:xfrm>
            <a:custGeom>
              <a:rect b="b" l="l" r="r" t="t"/>
              <a:pathLst>
                <a:path extrusionOk="0" h="792" w="184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1"/>
            <p:cNvSpPr/>
            <p:nvPr/>
          </p:nvSpPr>
          <p:spPr>
            <a:xfrm>
              <a:off x="3000627" y="3922980"/>
              <a:ext cx="25980" cy="26392"/>
            </a:xfrm>
            <a:custGeom>
              <a:rect b="b" l="l" r="r" t="t"/>
              <a:pathLst>
                <a:path extrusionOk="0" h="769" w="757">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1"/>
            <p:cNvSpPr/>
            <p:nvPr/>
          </p:nvSpPr>
          <p:spPr>
            <a:xfrm>
              <a:off x="3035084" y="3898990"/>
              <a:ext cx="13591" cy="32570"/>
            </a:xfrm>
            <a:custGeom>
              <a:rect b="b" l="l" r="r" t="t"/>
              <a:pathLst>
                <a:path extrusionOk="0" h="949" w="396">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1"/>
            <p:cNvSpPr/>
            <p:nvPr/>
          </p:nvSpPr>
          <p:spPr>
            <a:xfrm>
              <a:off x="3035496" y="3880011"/>
              <a:ext cx="30613" cy="59271"/>
            </a:xfrm>
            <a:custGeom>
              <a:rect b="b" l="l" r="r" t="t"/>
              <a:pathLst>
                <a:path extrusionOk="0" h="1727" w="892">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1"/>
            <p:cNvSpPr/>
            <p:nvPr/>
          </p:nvSpPr>
          <p:spPr>
            <a:xfrm>
              <a:off x="2978182" y="3893156"/>
              <a:ext cx="19768" cy="22891"/>
            </a:xfrm>
            <a:custGeom>
              <a:rect b="b" l="l" r="r" t="t"/>
              <a:pathLst>
                <a:path extrusionOk="0" h="667" w="576">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1"/>
            <p:cNvSpPr/>
            <p:nvPr/>
          </p:nvSpPr>
          <p:spPr>
            <a:xfrm>
              <a:off x="3094732" y="3927647"/>
              <a:ext cx="15135" cy="31300"/>
            </a:xfrm>
            <a:custGeom>
              <a:rect b="b" l="l" r="r" t="t"/>
              <a:pathLst>
                <a:path extrusionOk="0" h="912" w="441">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1"/>
            <p:cNvSpPr/>
            <p:nvPr/>
          </p:nvSpPr>
          <p:spPr>
            <a:xfrm>
              <a:off x="3095899" y="3959393"/>
              <a:ext cx="31780" cy="10879"/>
            </a:xfrm>
            <a:custGeom>
              <a:rect b="b" l="l" r="r" t="t"/>
              <a:pathLst>
                <a:path extrusionOk="0" h="317" w="926">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1"/>
            <p:cNvSpPr/>
            <p:nvPr/>
          </p:nvSpPr>
          <p:spPr>
            <a:xfrm>
              <a:off x="3147791" y="3958227"/>
              <a:ext cx="9713" cy="18258"/>
            </a:xfrm>
            <a:custGeom>
              <a:rect b="b" l="l" r="r" t="t"/>
              <a:pathLst>
                <a:path extrusionOk="0" h="532" w="283">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1"/>
            <p:cNvSpPr/>
            <p:nvPr/>
          </p:nvSpPr>
          <p:spPr>
            <a:xfrm>
              <a:off x="3203939" y="4103469"/>
              <a:ext cx="192913" cy="134843"/>
            </a:xfrm>
            <a:custGeom>
              <a:rect b="b" l="l" r="r" t="t"/>
              <a:pathLst>
                <a:path extrusionOk="0" h="3929" w="5621">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1"/>
            <p:cNvSpPr/>
            <p:nvPr/>
          </p:nvSpPr>
          <p:spPr>
            <a:xfrm>
              <a:off x="2338766" y="3999857"/>
              <a:ext cx="962436" cy="845302"/>
            </a:xfrm>
            <a:custGeom>
              <a:rect b="b" l="l" r="r" t="t"/>
              <a:pathLst>
                <a:path extrusionOk="0" h="24630" w="28043">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1"/>
            <p:cNvSpPr/>
            <p:nvPr/>
          </p:nvSpPr>
          <p:spPr>
            <a:xfrm>
              <a:off x="3199305" y="4132126"/>
              <a:ext cx="106907" cy="127053"/>
            </a:xfrm>
            <a:custGeom>
              <a:rect b="b" l="l" r="r" t="t"/>
              <a:pathLst>
                <a:path extrusionOk="0" h="3702" w="3115">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1"/>
            <p:cNvSpPr/>
            <p:nvPr/>
          </p:nvSpPr>
          <p:spPr>
            <a:xfrm>
              <a:off x="3251952" y="4141015"/>
              <a:ext cx="40326" cy="65105"/>
            </a:xfrm>
            <a:custGeom>
              <a:rect b="b" l="l" r="r" t="t"/>
              <a:pathLst>
                <a:path extrusionOk="0" h="1897" w="1175">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1"/>
            <p:cNvSpPr/>
            <p:nvPr/>
          </p:nvSpPr>
          <p:spPr>
            <a:xfrm>
              <a:off x="3276354" y="4132126"/>
              <a:ext cx="32192" cy="60815"/>
            </a:xfrm>
            <a:custGeom>
              <a:rect b="b" l="l" r="r" t="t"/>
              <a:pathLst>
                <a:path extrusionOk="0" h="1772" w="938">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1"/>
            <p:cNvSpPr/>
            <p:nvPr/>
          </p:nvSpPr>
          <p:spPr>
            <a:xfrm>
              <a:off x="3284899" y="4087201"/>
              <a:ext cx="67027" cy="134020"/>
            </a:xfrm>
            <a:custGeom>
              <a:rect b="b" l="l" r="r" t="t"/>
              <a:pathLst>
                <a:path extrusionOk="0" h="3905" w="1953">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1"/>
            <p:cNvSpPr/>
            <p:nvPr/>
          </p:nvSpPr>
          <p:spPr>
            <a:xfrm>
              <a:off x="3338713" y="4102679"/>
              <a:ext cx="26770" cy="48460"/>
            </a:xfrm>
            <a:custGeom>
              <a:rect b="b" l="l" r="r" t="t"/>
              <a:pathLst>
                <a:path extrusionOk="0" h="1412" w="78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1"/>
            <p:cNvSpPr/>
            <p:nvPr/>
          </p:nvSpPr>
          <p:spPr>
            <a:xfrm>
              <a:off x="3365037" y="4106935"/>
              <a:ext cx="23681" cy="39159"/>
            </a:xfrm>
            <a:custGeom>
              <a:rect b="b" l="l" r="r" t="t"/>
              <a:pathLst>
                <a:path extrusionOk="0" h="1141" w="69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1"/>
            <p:cNvSpPr/>
            <p:nvPr/>
          </p:nvSpPr>
          <p:spPr>
            <a:xfrm>
              <a:off x="2497564" y="4204919"/>
              <a:ext cx="15890" cy="24813"/>
            </a:xfrm>
            <a:custGeom>
              <a:rect b="b" l="l" r="r" t="t"/>
              <a:pathLst>
                <a:path extrusionOk="0" h="723" w="463">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1"/>
            <p:cNvSpPr/>
            <p:nvPr/>
          </p:nvSpPr>
          <p:spPr>
            <a:xfrm>
              <a:off x="2510331" y="4187862"/>
              <a:ext cx="23338" cy="19425"/>
            </a:xfrm>
            <a:custGeom>
              <a:rect b="b" l="l" r="r" t="t"/>
              <a:pathLst>
                <a:path extrusionOk="0" h="566" w="68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1"/>
            <p:cNvSpPr/>
            <p:nvPr/>
          </p:nvSpPr>
          <p:spPr>
            <a:xfrm>
              <a:off x="2544789" y="4158449"/>
              <a:ext cx="31437" cy="29481"/>
            </a:xfrm>
            <a:custGeom>
              <a:rect b="b" l="l" r="r" t="t"/>
              <a:pathLst>
                <a:path extrusionOk="0" h="859" w="916">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1"/>
            <p:cNvSpPr/>
            <p:nvPr/>
          </p:nvSpPr>
          <p:spPr>
            <a:xfrm>
              <a:off x="2544789" y="4204919"/>
              <a:ext cx="31437" cy="24813"/>
            </a:xfrm>
            <a:custGeom>
              <a:rect b="b" l="l" r="r" t="t"/>
              <a:pathLst>
                <a:path extrusionOk="0" h="723" w="916">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1"/>
            <p:cNvSpPr/>
            <p:nvPr/>
          </p:nvSpPr>
          <p:spPr>
            <a:xfrm>
              <a:off x="2594381" y="4173173"/>
              <a:ext cx="9713" cy="14758"/>
            </a:xfrm>
            <a:custGeom>
              <a:rect b="b" l="l" r="r" t="t"/>
              <a:pathLst>
                <a:path extrusionOk="0" h="430" w="283">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1"/>
            <p:cNvSpPr/>
            <p:nvPr/>
          </p:nvSpPr>
          <p:spPr>
            <a:xfrm>
              <a:off x="2620327" y="4127081"/>
              <a:ext cx="21725" cy="31403"/>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1"/>
            <p:cNvSpPr/>
            <p:nvPr/>
          </p:nvSpPr>
          <p:spPr>
            <a:xfrm>
              <a:off x="2653617" y="4106558"/>
              <a:ext cx="36825" cy="43037"/>
            </a:xfrm>
            <a:custGeom>
              <a:rect b="b" l="l" r="r" t="t"/>
              <a:pathLst>
                <a:path extrusionOk="0" h="1254" w="1073">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1"/>
            <p:cNvSpPr/>
            <p:nvPr/>
          </p:nvSpPr>
          <p:spPr>
            <a:xfrm>
              <a:off x="2645484" y="4180517"/>
              <a:ext cx="26770" cy="22720"/>
            </a:xfrm>
            <a:custGeom>
              <a:rect b="b" l="l" r="r" t="t"/>
              <a:pathLst>
                <a:path extrusionOk="0" h="662" w="78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1"/>
            <p:cNvSpPr/>
            <p:nvPr/>
          </p:nvSpPr>
          <p:spPr>
            <a:xfrm>
              <a:off x="2578903" y="4118947"/>
              <a:ext cx="25568" cy="21793"/>
            </a:xfrm>
            <a:custGeom>
              <a:rect b="b" l="l" r="r" t="t"/>
              <a:pathLst>
                <a:path extrusionOk="0" h="635" w="745">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1"/>
            <p:cNvSpPr/>
            <p:nvPr/>
          </p:nvSpPr>
          <p:spPr>
            <a:xfrm>
              <a:off x="2472373" y="4267656"/>
              <a:ext cx="16302" cy="11257"/>
            </a:xfrm>
            <a:custGeom>
              <a:rect b="b" l="l" r="r" t="t"/>
              <a:pathLst>
                <a:path extrusionOk="0" h="328" w="475">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1"/>
            <p:cNvSpPr/>
            <p:nvPr/>
          </p:nvSpPr>
          <p:spPr>
            <a:xfrm>
              <a:off x="2502198" y="4253310"/>
              <a:ext cx="22068" cy="18121"/>
            </a:xfrm>
            <a:custGeom>
              <a:rect b="b" l="l" r="r" t="t"/>
              <a:pathLst>
                <a:path extrusionOk="0" h="528" w="643">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1"/>
            <p:cNvSpPr/>
            <p:nvPr/>
          </p:nvSpPr>
          <p:spPr>
            <a:xfrm>
              <a:off x="2488641" y="4309492"/>
              <a:ext cx="16680" cy="12424"/>
            </a:xfrm>
            <a:custGeom>
              <a:rect b="b" l="l" r="r" t="t"/>
              <a:pathLst>
                <a:path extrusionOk="0" h="362" w="486">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1"/>
            <p:cNvSpPr/>
            <p:nvPr/>
          </p:nvSpPr>
          <p:spPr>
            <a:xfrm>
              <a:off x="2461151" y="4348994"/>
              <a:ext cx="11257" cy="9678"/>
            </a:xfrm>
            <a:custGeom>
              <a:rect b="b" l="l" r="r" t="t"/>
              <a:pathLst>
                <a:path extrusionOk="0" h="282" w="328">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1"/>
            <p:cNvSpPr/>
            <p:nvPr/>
          </p:nvSpPr>
          <p:spPr>
            <a:xfrm>
              <a:off x="2542112" y="4278913"/>
              <a:ext cx="22480" cy="19356"/>
            </a:xfrm>
            <a:custGeom>
              <a:rect b="b" l="l" r="r" t="t"/>
              <a:pathLst>
                <a:path extrusionOk="0" h="564" w="655">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1"/>
            <p:cNvSpPr/>
            <p:nvPr/>
          </p:nvSpPr>
          <p:spPr>
            <a:xfrm>
              <a:off x="2439083" y="4303692"/>
              <a:ext cx="8546" cy="5834"/>
            </a:xfrm>
            <a:custGeom>
              <a:rect b="b" l="l" r="r" t="t"/>
              <a:pathLst>
                <a:path extrusionOk="0" h="170" w="249">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1"/>
            <p:cNvSpPr/>
            <p:nvPr/>
          </p:nvSpPr>
          <p:spPr>
            <a:xfrm>
              <a:off x="2615282" y="4238621"/>
              <a:ext cx="34114" cy="29172"/>
            </a:xfrm>
            <a:custGeom>
              <a:rect b="b" l="l" r="r" t="t"/>
              <a:pathLst>
                <a:path extrusionOk="0" h="850" w="994">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1"/>
            <p:cNvSpPr/>
            <p:nvPr/>
          </p:nvSpPr>
          <p:spPr>
            <a:xfrm>
              <a:off x="2586625" y="4229320"/>
              <a:ext cx="17846" cy="15547"/>
            </a:xfrm>
            <a:custGeom>
              <a:rect b="b" l="l" r="r" t="t"/>
              <a:pathLst>
                <a:path extrusionOk="0" h="453" w="52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1"/>
            <p:cNvSpPr/>
            <p:nvPr/>
          </p:nvSpPr>
          <p:spPr>
            <a:xfrm>
              <a:off x="2701254" y="4216931"/>
              <a:ext cx="12424" cy="7001"/>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1"/>
            <p:cNvSpPr/>
            <p:nvPr/>
          </p:nvSpPr>
          <p:spPr>
            <a:xfrm>
              <a:off x="2731455" y="4164249"/>
              <a:ext cx="14003" cy="23681"/>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1"/>
            <p:cNvSpPr/>
            <p:nvPr/>
          </p:nvSpPr>
          <p:spPr>
            <a:xfrm>
              <a:off x="2731455" y="4065133"/>
              <a:ext cx="14003" cy="21313"/>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1"/>
            <p:cNvSpPr/>
            <p:nvPr/>
          </p:nvSpPr>
          <p:spPr>
            <a:xfrm>
              <a:off x="2486273" y="4459367"/>
              <a:ext cx="669309" cy="622222"/>
            </a:xfrm>
            <a:custGeom>
              <a:rect b="b" l="l" r="r" t="t"/>
              <a:pathLst>
                <a:path extrusionOk="0" h="18130" w="19502">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1"/>
            <p:cNvSpPr/>
            <p:nvPr/>
          </p:nvSpPr>
          <p:spPr>
            <a:xfrm>
              <a:off x="2482841" y="4453945"/>
              <a:ext cx="784658" cy="756378"/>
            </a:xfrm>
            <a:custGeom>
              <a:rect b="b" l="l" r="r" t="t"/>
              <a:pathLst>
                <a:path extrusionOk="0" h="22039" w="22863">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1"/>
            <p:cNvSpPr/>
            <p:nvPr/>
          </p:nvSpPr>
          <p:spPr>
            <a:xfrm>
              <a:off x="2766324" y="4613498"/>
              <a:ext cx="126298" cy="146409"/>
            </a:xfrm>
            <a:custGeom>
              <a:rect b="b" l="l" r="r" t="t"/>
              <a:pathLst>
                <a:path extrusionOk="0" h="4266" w="368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1"/>
            <p:cNvSpPr/>
            <p:nvPr/>
          </p:nvSpPr>
          <p:spPr>
            <a:xfrm>
              <a:off x="2892588" y="4592975"/>
              <a:ext cx="42248" cy="53848"/>
            </a:xfrm>
            <a:custGeom>
              <a:rect b="b" l="l" r="r" t="t"/>
              <a:pathLst>
                <a:path extrusionOk="0" h="1569" w="1231">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1"/>
            <p:cNvSpPr/>
            <p:nvPr/>
          </p:nvSpPr>
          <p:spPr>
            <a:xfrm>
              <a:off x="3651643" y="3855575"/>
              <a:ext cx="1687377" cy="1471298"/>
            </a:xfrm>
            <a:custGeom>
              <a:rect b="b" l="l" r="r" t="t"/>
              <a:pathLst>
                <a:path extrusionOk="0" h="42870" w="49166">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1"/>
            <p:cNvSpPr/>
            <p:nvPr/>
          </p:nvSpPr>
          <p:spPr>
            <a:xfrm>
              <a:off x="5124829" y="4143349"/>
              <a:ext cx="493796" cy="779991"/>
            </a:xfrm>
            <a:custGeom>
              <a:rect b="b" l="l" r="r" t="t"/>
              <a:pathLst>
                <a:path extrusionOk="0" h="22727" w="14388">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1"/>
            <p:cNvSpPr/>
            <p:nvPr/>
          </p:nvSpPr>
          <p:spPr>
            <a:xfrm>
              <a:off x="5245258" y="4162705"/>
              <a:ext cx="265328" cy="911299"/>
            </a:xfrm>
            <a:custGeom>
              <a:rect b="b" l="l" r="r" t="t"/>
              <a:pathLst>
                <a:path extrusionOk="0" h="26553" w="7731">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1"/>
            <p:cNvSpPr/>
            <p:nvPr/>
          </p:nvSpPr>
          <p:spPr>
            <a:xfrm>
              <a:off x="4911050" y="4222731"/>
              <a:ext cx="478318" cy="584435"/>
            </a:xfrm>
            <a:custGeom>
              <a:rect b="b" l="l" r="r" t="t"/>
              <a:pathLst>
                <a:path extrusionOk="0" h="17029" w="13937">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1"/>
            <p:cNvSpPr/>
            <p:nvPr/>
          </p:nvSpPr>
          <p:spPr>
            <a:xfrm>
              <a:off x="4978420" y="4352460"/>
              <a:ext cx="337366" cy="447739"/>
            </a:xfrm>
            <a:custGeom>
              <a:rect b="b" l="l" r="r" t="t"/>
              <a:pathLst>
                <a:path extrusionOk="0" h="13046" w="983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1"/>
            <p:cNvSpPr/>
            <p:nvPr/>
          </p:nvSpPr>
          <p:spPr>
            <a:xfrm>
              <a:off x="5103928" y="4836578"/>
              <a:ext cx="228125" cy="287224"/>
            </a:xfrm>
            <a:custGeom>
              <a:rect b="b" l="l" r="r" t="t"/>
              <a:pathLst>
                <a:path extrusionOk="0" h="8369" w="6647">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1"/>
            <p:cNvSpPr/>
            <p:nvPr/>
          </p:nvSpPr>
          <p:spPr>
            <a:xfrm>
              <a:off x="5133546" y="4836647"/>
              <a:ext cx="201767" cy="191677"/>
            </a:xfrm>
            <a:custGeom>
              <a:rect b="b" l="l" r="r" t="t"/>
              <a:pathLst>
                <a:path extrusionOk="0" h="5585" w="5879">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1"/>
            <p:cNvSpPr/>
            <p:nvPr/>
          </p:nvSpPr>
          <p:spPr>
            <a:xfrm>
              <a:off x="5169376" y="4854768"/>
              <a:ext cx="176611" cy="282831"/>
            </a:xfrm>
            <a:custGeom>
              <a:rect b="b" l="l" r="r" t="t"/>
              <a:pathLst>
                <a:path extrusionOk="0" h="8241" w="5146">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1"/>
            <p:cNvSpPr/>
            <p:nvPr/>
          </p:nvSpPr>
          <p:spPr>
            <a:xfrm>
              <a:off x="5268115" y="4858269"/>
              <a:ext cx="41870" cy="160755"/>
            </a:xfrm>
            <a:custGeom>
              <a:rect b="b" l="l" r="r" t="t"/>
              <a:pathLst>
                <a:path extrusionOk="0" h="4684" w="122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1"/>
            <p:cNvSpPr/>
            <p:nvPr/>
          </p:nvSpPr>
          <p:spPr>
            <a:xfrm>
              <a:off x="5260359" y="4895815"/>
              <a:ext cx="34526" cy="84084"/>
            </a:xfrm>
            <a:custGeom>
              <a:rect b="b" l="l" r="r" t="t"/>
              <a:pathLst>
                <a:path extrusionOk="0" h="2450" w="1006">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1"/>
            <p:cNvSpPr/>
            <p:nvPr/>
          </p:nvSpPr>
          <p:spPr>
            <a:xfrm>
              <a:off x="5253804" y="4893481"/>
              <a:ext cx="35658" cy="67439"/>
            </a:xfrm>
            <a:custGeom>
              <a:rect b="b" l="l" r="r" t="t"/>
              <a:pathLst>
                <a:path extrusionOk="0" h="1965" w="1039">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1"/>
            <p:cNvSpPr/>
            <p:nvPr/>
          </p:nvSpPr>
          <p:spPr>
            <a:xfrm>
              <a:off x="4983465" y="4696347"/>
              <a:ext cx="335032" cy="203003"/>
            </a:xfrm>
            <a:custGeom>
              <a:rect b="b" l="l" r="r" t="t"/>
              <a:pathLst>
                <a:path extrusionOk="0" h="5915" w="9762">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1"/>
            <p:cNvSpPr/>
            <p:nvPr/>
          </p:nvSpPr>
          <p:spPr>
            <a:xfrm>
              <a:off x="5122118" y="4742747"/>
              <a:ext cx="194045" cy="164667"/>
            </a:xfrm>
            <a:custGeom>
              <a:rect b="b" l="l" r="r" t="t"/>
              <a:pathLst>
                <a:path extrusionOk="0" h="4798" w="5654">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1"/>
            <p:cNvSpPr/>
            <p:nvPr/>
          </p:nvSpPr>
          <p:spPr>
            <a:xfrm>
              <a:off x="4979999" y="4779641"/>
              <a:ext cx="336954" cy="159828"/>
            </a:xfrm>
            <a:custGeom>
              <a:rect b="b" l="l" r="r" t="t"/>
              <a:pathLst>
                <a:path extrusionOk="0" h="4657" w="9818">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1"/>
            <p:cNvSpPr/>
            <p:nvPr/>
          </p:nvSpPr>
          <p:spPr>
            <a:xfrm>
              <a:off x="5197622" y="4848556"/>
              <a:ext cx="135976" cy="35281"/>
            </a:xfrm>
            <a:custGeom>
              <a:rect b="b" l="l" r="r" t="t"/>
              <a:pathLst>
                <a:path extrusionOk="0" h="1028" w="3962">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1"/>
            <p:cNvSpPr/>
            <p:nvPr/>
          </p:nvSpPr>
          <p:spPr>
            <a:xfrm>
              <a:off x="5214301" y="4852057"/>
              <a:ext cx="106529" cy="12046"/>
            </a:xfrm>
            <a:custGeom>
              <a:rect b="b" l="l" r="r" t="t"/>
              <a:pathLst>
                <a:path extrusionOk="0" h="351" w="3104">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1"/>
            <p:cNvSpPr/>
            <p:nvPr/>
          </p:nvSpPr>
          <p:spPr>
            <a:xfrm>
              <a:off x="5236369" y="4839290"/>
              <a:ext cx="92184" cy="14346"/>
            </a:xfrm>
            <a:custGeom>
              <a:rect b="b" l="l" r="r" t="t"/>
              <a:pathLst>
                <a:path extrusionOk="0" h="418" w="2686">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1"/>
            <p:cNvSpPr/>
            <p:nvPr/>
          </p:nvSpPr>
          <p:spPr>
            <a:xfrm>
              <a:off x="5220479" y="4556973"/>
              <a:ext cx="189790" cy="307885"/>
            </a:xfrm>
            <a:custGeom>
              <a:rect b="b" l="l" r="r" t="t"/>
              <a:pathLst>
                <a:path extrusionOk="0" h="8971" w="553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1"/>
            <p:cNvSpPr/>
            <p:nvPr/>
          </p:nvSpPr>
          <p:spPr>
            <a:xfrm>
              <a:off x="5237810" y="4705853"/>
              <a:ext cx="152724" cy="171806"/>
            </a:xfrm>
            <a:custGeom>
              <a:rect b="b" l="l" r="r" t="t"/>
              <a:pathLst>
                <a:path extrusionOk="0" h="5006" w="445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1"/>
            <p:cNvSpPr/>
            <p:nvPr/>
          </p:nvSpPr>
          <p:spPr>
            <a:xfrm>
              <a:off x="5177510" y="4555257"/>
              <a:ext cx="140197" cy="310768"/>
            </a:xfrm>
            <a:custGeom>
              <a:rect b="b" l="l" r="r" t="t"/>
              <a:pathLst>
                <a:path extrusionOk="0" h="9055" w="4085">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1"/>
            <p:cNvSpPr/>
            <p:nvPr/>
          </p:nvSpPr>
          <p:spPr>
            <a:xfrm>
              <a:off x="5248759" y="4736261"/>
              <a:ext cx="69361" cy="131720"/>
            </a:xfrm>
            <a:custGeom>
              <a:rect b="b" l="l" r="r" t="t"/>
              <a:pathLst>
                <a:path extrusionOk="0" h="3838" w="2021">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1"/>
            <p:cNvSpPr/>
            <p:nvPr/>
          </p:nvSpPr>
          <p:spPr>
            <a:xfrm>
              <a:off x="5272371" y="4721949"/>
              <a:ext cx="44204" cy="137108"/>
            </a:xfrm>
            <a:custGeom>
              <a:rect b="b" l="l" r="r" t="t"/>
              <a:pathLst>
                <a:path extrusionOk="0" h="3995" w="1288">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1"/>
            <p:cNvSpPr/>
            <p:nvPr/>
          </p:nvSpPr>
          <p:spPr>
            <a:xfrm>
              <a:off x="5289805" y="4766085"/>
              <a:ext cx="25603" cy="89095"/>
            </a:xfrm>
            <a:custGeom>
              <a:rect b="b" l="l" r="r" t="t"/>
              <a:pathLst>
                <a:path extrusionOk="0" h="2596" w="746">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1"/>
            <p:cNvSpPr/>
            <p:nvPr/>
          </p:nvSpPr>
          <p:spPr>
            <a:xfrm>
              <a:off x="5313829" y="4770341"/>
              <a:ext cx="13179" cy="63561"/>
            </a:xfrm>
            <a:custGeom>
              <a:rect b="b" l="l" r="r" t="t"/>
              <a:pathLst>
                <a:path extrusionOk="0" h="1852" w="384">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1"/>
            <p:cNvSpPr/>
            <p:nvPr/>
          </p:nvSpPr>
          <p:spPr>
            <a:xfrm>
              <a:off x="5311495" y="4685913"/>
              <a:ext cx="288151" cy="198267"/>
            </a:xfrm>
            <a:custGeom>
              <a:rect b="b" l="l" r="r" t="t"/>
              <a:pathLst>
                <a:path extrusionOk="0" h="5777" w="8396">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1"/>
            <p:cNvSpPr/>
            <p:nvPr/>
          </p:nvSpPr>
          <p:spPr>
            <a:xfrm>
              <a:off x="5311495" y="4755549"/>
              <a:ext cx="183612" cy="129798"/>
            </a:xfrm>
            <a:custGeom>
              <a:rect b="b" l="l" r="r" t="t"/>
              <a:pathLst>
                <a:path extrusionOk="0" h="3782" w="535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1"/>
            <p:cNvSpPr/>
            <p:nvPr/>
          </p:nvSpPr>
          <p:spPr>
            <a:xfrm>
              <a:off x="5309162" y="4656570"/>
              <a:ext cx="264950" cy="212956"/>
            </a:xfrm>
            <a:custGeom>
              <a:rect b="b" l="l" r="r" t="t"/>
              <a:pathLst>
                <a:path extrusionOk="0" h="6205" w="772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1"/>
            <p:cNvSpPr/>
            <p:nvPr/>
          </p:nvSpPr>
          <p:spPr>
            <a:xfrm>
              <a:off x="5318840" y="4747484"/>
              <a:ext cx="149155" cy="112741"/>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1"/>
            <p:cNvSpPr/>
            <p:nvPr/>
          </p:nvSpPr>
          <p:spPr>
            <a:xfrm>
              <a:off x="5329685" y="4811010"/>
              <a:ext cx="94140" cy="45337"/>
            </a:xfrm>
            <a:custGeom>
              <a:rect b="b" l="l" r="r" t="t"/>
              <a:pathLst>
                <a:path extrusionOk="0" h="1321" w="2743">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1"/>
            <p:cNvSpPr/>
            <p:nvPr/>
          </p:nvSpPr>
          <p:spPr>
            <a:xfrm>
              <a:off x="5334353" y="4826900"/>
              <a:ext cx="99940" cy="30991"/>
            </a:xfrm>
            <a:custGeom>
              <a:rect b="b" l="l" r="r" t="t"/>
              <a:pathLst>
                <a:path extrusionOk="0" h="903" w="2912">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1"/>
            <p:cNvSpPr/>
            <p:nvPr/>
          </p:nvSpPr>
          <p:spPr>
            <a:xfrm>
              <a:off x="5310329" y="4860980"/>
              <a:ext cx="227370" cy="252424"/>
            </a:xfrm>
            <a:custGeom>
              <a:rect b="b" l="l" r="r" t="t"/>
              <a:pathLst>
                <a:path extrusionOk="0" h="7355" w="6625">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1"/>
            <p:cNvSpPr/>
            <p:nvPr/>
          </p:nvSpPr>
          <p:spPr>
            <a:xfrm>
              <a:off x="5287094" y="4857479"/>
              <a:ext cx="5457" cy="4668"/>
            </a:xfrm>
            <a:custGeom>
              <a:rect b="b" l="l" r="r" t="t"/>
              <a:pathLst>
                <a:path extrusionOk="0" h="136" w="159">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1"/>
            <p:cNvSpPr/>
            <p:nvPr/>
          </p:nvSpPr>
          <p:spPr>
            <a:xfrm>
              <a:off x="5310329" y="4860980"/>
              <a:ext cx="166967" cy="163844"/>
            </a:xfrm>
            <a:custGeom>
              <a:rect b="b" l="l" r="r" t="t"/>
              <a:pathLst>
                <a:path extrusionOk="0" h="4774" w="4865">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1"/>
            <p:cNvSpPr/>
            <p:nvPr/>
          </p:nvSpPr>
          <p:spPr>
            <a:xfrm>
              <a:off x="5321551" y="4857548"/>
              <a:ext cx="253316" cy="253625"/>
            </a:xfrm>
            <a:custGeom>
              <a:rect b="b" l="l" r="r" t="t"/>
              <a:pathLst>
                <a:path extrusionOk="0" h="7390" w="7381">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1"/>
            <p:cNvSpPr/>
            <p:nvPr/>
          </p:nvSpPr>
          <p:spPr>
            <a:xfrm>
              <a:off x="5332396" y="4873369"/>
              <a:ext cx="116208" cy="96439"/>
            </a:xfrm>
            <a:custGeom>
              <a:rect b="b" l="l" r="r" t="t"/>
              <a:pathLst>
                <a:path extrusionOk="0" h="2810" w="3386">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1"/>
            <p:cNvSpPr/>
            <p:nvPr/>
          </p:nvSpPr>
          <p:spPr>
            <a:xfrm>
              <a:off x="5317673" y="4864824"/>
              <a:ext cx="116619" cy="156122"/>
            </a:xfrm>
            <a:custGeom>
              <a:rect b="b" l="l" r="r" t="t"/>
              <a:pathLst>
                <a:path extrusionOk="0" h="4549" w="3398">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1"/>
            <p:cNvSpPr/>
            <p:nvPr/>
          </p:nvSpPr>
          <p:spPr>
            <a:xfrm>
              <a:off x="5316541" y="4865991"/>
              <a:ext cx="74371" cy="116997"/>
            </a:xfrm>
            <a:custGeom>
              <a:rect b="b" l="l" r="r" t="t"/>
              <a:pathLst>
                <a:path extrusionOk="0" h="3409" w="2167">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1"/>
            <p:cNvSpPr/>
            <p:nvPr/>
          </p:nvSpPr>
          <p:spPr>
            <a:xfrm>
              <a:off x="5316541" y="4865991"/>
              <a:ext cx="44170" cy="103440"/>
            </a:xfrm>
            <a:custGeom>
              <a:rect b="b" l="l" r="r" t="t"/>
              <a:pathLst>
                <a:path extrusionOk="0" h="3014" w="1287">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1"/>
            <p:cNvSpPr/>
            <p:nvPr/>
          </p:nvSpPr>
          <p:spPr>
            <a:xfrm>
              <a:off x="1430247" y="3868789"/>
              <a:ext cx="435692" cy="438816"/>
            </a:xfrm>
            <a:custGeom>
              <a:rect b="b" l="l" r="r" t="t"/>
              <a:pathLst>
                <a:path extrusionOk="0" h="12786" w="12695">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1"/>
            <p:cNvSpPr/>
            <p:nvPr/>
          </p:nvSpPr>
          <p:spPr>
            <a:xfrm>
              <a:off x="1436802" y="3885811"/>
              <a:ext cx="512020" cy="508519"/>
            </a:xfrm>
            <a:custGeom>
              <a:rect b="b" l="l" r="r" t="t"/>
              <a:pathLst>
                <a:path extrusionOk="0" h="14817" w="14919">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1"/>
            <p:cNvSpPr/>
            <p:nvPr/>
          </p:nvSpPr>
          <p:spPr>
            <a:xfrm>
              <a:off x="1273370" y="4102679"/>
              <a:ext cx="550356" cy="284684"/>
            </a:xfrm>
            <a:custGeom>
              <a:rect b="b" l="l" r="r" t="t"/>
              <a:pathLst>
                <a:path extrusionOk="0" h="8295" w="16036">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1"/>
            <p:cNvSpPr/>
            <p:nvPr/>
          </p:nvSpPr>
          <p:spPr>
            <a:xfrm>
              <a:off x="1386077" y="4195240"/>
              <a:ext cx="429927" cy="137143"/>
            </a:xfrm>
            <a:custGeom>
              <a:rect b="b" l="l" r="r" t="t"/>
              <a:pathLst>
                <a:path extrusionOk="0" h="3996" w="12527">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1"/>
            <p:cNvSpPr/>
            <p:nvPr/>
          </p:nvSpPr>
          <p:spPr>
            <a:xfrm>
              <a:off x="1779933" y="4268445"/>
              <a:ext cx="193290" cy="209009"/>
            </a:xfrm>
            <a:custGeom>
              <a:rect b="b" l="l" r="r" t="t"/>
              <a:pathLst>
                <a:path extrusionOk="0" h="6090" w="5632">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1"/>
            <p:cNvSpPr/>
            <p:nvPr/>
          </p:nvSpPr>
          <p:spPr>
            <a:xfrm>
              <a:off x="1792323" y="4266454"/>
              <a:ext cx="158833" cy="157357"/>
            </a:xfrm>
            <a:custGeom>
              <a:rect b="b" l="l" r="r" t="t"/>
              <a:pathLst>
                <a:path extrusionOk="0" h="4585" w="4628">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1"/>
            <p:cNvSpPr/>
            <p:nvPr/>
          </p:nvSpPr>
          <p:spPr>
            <a:xfrm>
              <a:off x="1827569" y="4262782"/>
              <a:ext cx="177023" cy="201252"/>
            </a:xfrm>
            <a:custGeom>
              <a:rect b="b" l="l" r="r" t="t"/>
              <a:pathLst>
                <a:path extrusionOk="0" h="5864" w="5158">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1"/>
            <p:cNvSpPr/>
            <p:nvPr/>
          </p:nvSpPr>
          <p:spPr>
            <a:xfrm>
              <a:off x="1828359" y="4273078"/>
              <a:ext cx="94140" cy="84084"/>
            </a:xfrm>
            <a:custGeom>
              <a:rect b="b" l="l" r="r" t="t"/>
              <a:pathLst>
                <a:path extrusionOk="0" h="2450" w="2743">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1"/>
            <p:cNvSpPr/>
            <p:nvPr/>
          </p:nvSpPr>
          <p:spPr>
            <a:xfrm>
              <a:off x="1851593" y="4290135"/>
              <a:ext cx="41459" cy="56182"/>
            </a:xfrm>
            <a:custGeom>
              <a:rect b="b" l="l" r="r" t="t"/>
              <a:pathLst>
                <a:path extrusionOk="0" h="1637" w="1208">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1"/>
            <p:cNvSpPr/>
            <p:nvPr/>
          </p:nvSpPr>
          <p:spPr>
            <a:xfrm>
              <a:off x="1848470" y="4292057"/>
              <a:ext cx="29858" cy="51171"/>
            </a:xfrm>
            <a:custGeom>
              <a:rect b="b" l="l" r="r" t="t"/>
              <a:pathLst>
                <a:path extrusionOk="0" h="1491" w="87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1"/>
            <p:cNvSpPr/>
            <p:nvPr/>
          </p:nvSpPr>
          <p:spPr>
            <a:xfrm>
              <a:off x="1620379" y="4259007"/>
              <a:ext cx="225826" cy="191712"/>
            </a:xfrm>
            <a:custGeom>
              <a:rect b="b" l="l" r="r" t="t"/>
              <a:pathLst>
                <a:path extrusionOk="0" h="5586" w="658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1"/>
            <p:cNvSpPr/>
            <p:nvPr/>
          </p:nvSpPr>
          <p:spPr>
            <a:xfrm>
              <a:off x="1710607" y="4254511"/>
              <a:ext cx="134431" cy="135564"/>
            </a:xfrm>
            <a:custGeom>
              <a:rect b="b" l="l" r="r" t="t"/>
              <a:pathLst>
                <a:path extrusionOk="0" h="3950" w="3917">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1"/>
            <p:cNvSpPr/>
            <p:nvPr/>
          </p:nvSpPr>
          <p:spPr>
            <a:xfrm>
              <a:off x="1650204" y="4261478"/>
              <a:ext cx="205680" cy="206812"/>
            </a:xfrm>
            <a:custGeom>
              <a:rect b="b" l="l" r="r" t="t"/>
              <a:pathLst>
                <a:path extrusionOk="0" h="6026" w="5993">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1"/>
            <p:cNvSpPr/>
            <p:nvPr/>
          </p:nvSpPr>
          <p:spPr>
            <a:xfrm>
              <a:off x="1800868" y="4245210"/>
              <a:ext cx="35658" cy="101107"/>
            </a:xfrm>
            <a:custGeom>
              <a:rect b="b" l="l" r="r" t="t"/>
              <a:pathLst>
                <a:path extrusionOk="0" h="2946" w="1039">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1"/>
            <p:cNvSpPr/>
            <p:nvPr/>
          </p:nvSpPr>
          <p:spPr>
            <a:xfrm>
              <a:off x="1793867" y="4255644"/>
              <a:ext cx="39537" cy="71317"/>
            </a:xfrm>
            <a:custGeom>
              <a:rect b="b" l="l" r="r" t="t"/>
              <a:pathLst>
                <a:path extrusionOk="0" h="2078" w="1152">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1"/>
            <p:cNvSpPr/>
            <p:nvPr/>
          </p:nvSpPr>
          <p:spPr>
            <a:xfrm>
              <a:off x="1791156" y="4249844"/>
              <a:ext cx="45371" cy="55804"/>
            </a:xfrm>
            <a:custGeom>
              <a:rect b="b" l="l" r="r" t="t"/>
              <a:pathLst>
                <a:path extrusionOk="0" h="1626" w="1322">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1"/>
            <p:cNvSpPr/>
            <p:nvPr/>
          </p:nvSpPr>
          <p:spPr>
            <a:xfrm>
              <a:off x="1635103" y="4118364"/>
              <a:ext cx="205680" cy="157563"/>
            </a:xfrm>
            <a:custGeom>
              <a:rect b="b" l="l" r="r" t="t"/>
              <a:pathLst>
                <a:path extrusionOk="0" h="4591" w="5993">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1"/>
            <p:cNvSpPr/>
            <p:nvPr/>
          </p:nvSpPr>
          <p:spPr>
            <a:xfrm>
              <a:off x="1714107" y="4171319"/>
              <a:ext cx="135564" cy="111403"/>
            </a:xfrm>
            <a:custGeom>
              <a:rect b="b" l="l" r="r" t="t"/>
              <a:pathLst>
                <a:path extrusionOk="0" h="3246" w="395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1"/>
            <p:cNvSpPr/>
            <p:nvPr/>
          </p:nvSpPr>
          <p:spPr>
            <a:xfrm>
              <a:off x="1611079" y="4138304"/>
              <a:ext cx="230081" cy="157083"/>
            </a:xfrm>
            <a:custGeom>
              <a:rect b="b" l="l" r="r" t="t"/>
              <a:pathLst>
                <a:path extrusionOk="0" h="4577" w="6704">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1"/>
            <p:cNvSpPr/>
            <p:nvPr/>
          </p:nvSpPr>
          <p:spPr>
            <a:xfrm>
              <a:off x="1728419" y="4256055"/>
              <a:ext cx="114286" cy="15890"/>
            </a:xfrm>
            <a:custGeom>
              <a:rect b="b" l="l" r="r" t="t"/>
              <a:pathLst>
                <a:path extrusionOk="0" h="463" w="333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1"/>
            <p:cNvSpPr/>
            <p:nvPr/>
          </p:nvSpPr>
          <p:spPr>
            <a:xfrm>
              <a:off x="1728831" y="4234365"/>
              <a:ext cx="108074" cy="29858"/>
            </a:xfrm>
            <a:custGeom>
              <a:rect b="b" l="l" r="r" t="t"/>
              <a:pathLst>
                <a:path extrusionOk="0" h="870" w="3149">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1"/>
            <p:cNvSpPr/>
            <p:nvPr/>
          </p:nvSpPr>
          <p:spPr>
            <a:xfrm>
              <a:off x="1769877" y="4232031"/>
              <a:ext cx="63526" cy="27936"/>
            </a:xfrm>
            <a:custGeom>
              <a:rect b="b" l="l" r="r" t="t"/>
              <a:pathLst>
                <a:path extrusionOk="0" h="814" w="1851">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1"/>
            <p:cNvSpPr/>
            <p:nvPr/>
          </p:nvSpPr>
          <p:spPr>
            <a:xfrm>
              <a:off x="1782644" y="4218098"/>
              <a:ext cx="37203" cy="33325"/>
            </a:xfrm>
            <a:custGeom>
              <a:rect b="b" l="l" r="r" t="t"/>
              <a:pathLst>
                <a:path extrusionOk="0" h="971" w="1084">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1"/>
            <p:cNvSpPr/>
            <p:nvPr/>
          </p:nvSpPr>
          <p:spPr>
            <a:xfrm>
              <a:off x="1778011" y="4025631"/>
              <a:ext cx="151077" cy="242848"/>
            </a:xfrm>
            <a:custGeom>
              <a:rect b="b" l="l" r="r" t="t"/>
              <a:pathLst>
                <a:path extrusionOk="0" h="7076" w="4402">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1"/>
            <p:cNvSpPr/>
            <p:nvPr/>
          </p:nvSpPr>
          <p:spPr>
            <a:xfrm>
              <a:off x="1796956" y="4127355"/>
              <a:ext cx="104230" cy="141124"/>
            </a:xfrm>
            <a:custGeom>
              <a:rect b="b" l="l" r="r" t="t"/>
              <a:pathLst>
                <a:path extrusionOk="0" h="4112" w="3037">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1"/>
            <p:cNvSpPr/>
            <p:nvPr/>
          </p:nvSpPr>
          <p:spPr>
            <a:xfrm>
              <a:off x="1754777" y="4025631"/>
              <a:ext cx="86761" cy="244393"/>
            </a:xfrm>
            <a:custGeom>
              <a:rect b="b" l="l" r="r" t="t"/>
              <a:pathLst>
                <a:path extrusionOk="0" h="7121" w="2528">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1"/>
            <p:cNvSpPr/>
            <p:nvPr/>
          </p:nvSpPr>
          <p:spPr>
            <a:xfrm>
              <a:off x="1814013" y="4119393"/>
              <a:ext cx="24985" cy="139511"/>
            </a:xfrm>
            <a:custGeom>
              <a:rect b="b" l="l" r="r" t="t"/>
              <a:pathLst>
                <a:path extrusionOk="0" h="4065" w="728">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1"/>
            <p:cNvSpPr/>
            <p:nvPr/>
          </p:nvSpPr>
          <p:spPr>
            <a:xfrm>
              <a:off x="1839204" y="4171251"/>
              <a:ext cx="9301" cy="80172"/>
            </a:xfrm>
            <a:custGeom>
              <a:rect b="b" l="l" r="r" t="t"/>
              <a:pathLst>
                <a:path extrusionOk="0" h="2336" w="271">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1"/>
            <p:cNvSpPr/>
            <p:nvPr/>
          </p:nvSpPr>
          <p:spPr>
            <a:xfrm>
              <a:off x="1843082" y="4170839"/>
              <a:ext cx="19768" cy="77872"/>
            </a:xfrm>
            <a:custGeom>
              <a:rect b="b" l="l" r="r" t="t"/>
              <a:pathLst>
                <a:path extrusionOk="0" h="2269" w="576">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1"/>
            <p:cNvSpPr/>
            <p:nvPr/>
          </p:nvSpPr>
          <p:spPr>
            <a:xfrm>
              <a:off x="1837248" y="4181409"/>
              <a:ext cx="237426" cy="136868"/>
            </a:xfrm>
            <a:custGeom>
              <a:rect b="b" l="l" r="r" t="t"/>
              <a:pathLst>
                <a:path extrusionOk="0" h="3988" w="6918">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1"/>
            <p:cNvSpPr/>
            <p:nvPr/>
          </p:nvSpPr>
          <p:spPr>
            <a:xfrm>
              <a:off x="1823691" y="4276956"/>
              <a:ext cx="3912" cy="3123"/>
            </a:xfrm>
            <a:custGeom>
              <a:rect b="b" l="l" r="r" t="t"/>
              <a:pathLst>
                <a:path extrusionOk="0" h="91" w="114">
                  <a:moveTo>
                    <a:pt x="114" y="1"/>
                  </a:moveTo>
                  <a:lnTo>
                    <a:pt x="1" y="68"/>
                  </a:lnTo>
                  <a:lnTo>
                    <a:pt x="114" y="91"/>
                  </a:lnTo>
                  <a:cubicBezTo>
                    <a:pt x="114" y="57"/>
                    <a:pt x="114" y="23"/>
                    <a:pt x="114"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1"/>
            <p:cNvSpPr/>
            <p:nvPr/>
          </p:nvSpPr>
          <p:spPr>
            <a:xfrm>
              <a:off x="1837248" y="4192220"/>
              <a:ext cx="148743" cy="107147"/>
            </a:xfrm>
            <a:custGeom>
              <a:rect b="b" l="l" r="r" t="t"/>
              <a:pathLst>
                <a:path extrusionOk="0" h="3122" w="4334">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1"/>
            <p:cNvSpPr/>
            <p:nvPr/>
          </p:nvSpPr>
          <p:spPr>
            <a:xfrm>
              <a:off x="1839581" y="4147467"/>
              <a:ext cx="250605" cy="110922"/>
            </a:xfrm>
            <a:custGeom>
              <a:rect b="b" l="l" r="r" t="t"/>
              <a:pathLst>
                <a:path extrusionOk="0" h="3232" w="7302">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1"/>
            <p:cNvSpPr/>
            <p:nvPr/>
          </p:nvSpPr>
          <p:spPr>
            <a:xfrm>
              <a:off x="1852348" y="4217789"/>
              <a:ext cx="110030" cy="38679"/>
            </a:xfrm>
            <a:custGeom>
              <a:rect b="b" l="l" r="r" t="t"/>
              <a:pathLst>
                <a:path extrusionOk="0" h="1127" w="3206">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1"/>
            <p:cNvSpPr/>
            <p:nvPr/>
          </p:nvSpPr>
          <p:spPr>
            <a:xfrm>
              <a:off x="1840748" y="4238998"/>
              <a:ext cx="149532" cy="23269"/>
            </a:xfrm>
            <a:custGeom>
              <a:rect b="b" l="l" r="r" t="t"/>
              <a:pathLst>
                <a:path extrusionOk="0" h="678" w="4357">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1"/>
            <p:cNvSpPr/>
            <p:nvPr/>
          </p:nvSpPr>
          <p:spPr>
            <a:xfrm>
              <a:off x="1841126" y="4254511"/>
              <a:ext cx="106529" cy="8923"/>
            </a:xfrm>
            <a:custGeom>
              <a:rect b="b" l="l" r="r" t="t"/>
              <a:pathLst>
                <a:path extrusionOk="0" h="260" w="3104">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1"/>
            <p:cNvSpPr/>
            <p:nvPr/>
          </p:nvSpPr>
          <p:spPr>
            <a:xfrm>
              <a:off x="1841126" y="4262096"/>
              <a:ext cx="85628" cy="14140"/>
            </a:xfrm>
            <a:custGeom>
              <a:rect b="b" l="l" r="r" t="t"/>
              <a:pathLst>
                <a:path extrusionOk="0" h="412" w="2495">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1"/>
            <p:cNvSpPr/>
            <p:nvPr/>
          </p:nvSpPr>
          <p:spPr>
            <a:xfrm>
              <a:off x="598742" y="3940792"/>
              <a:ext cx="24058" cy="64728"/>
            </a:xfrm>
            <a:custGeom>
              <a:rect b="b" l="l" r="r" t="t"/>
              <a:pathLst>
                <a:path extrusionOk="0" h="1886" w="701">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1"/>
            <p:cNvSpPr/>
            <p:nvPr/>
          </p:nvSpPr>
          <p:spPr>
            <a:xfrm>
              <a:off x="551106" y="3866077"/>
              <a:ext cx="24058" cy="64693"/>
            </a:xfrm>
            <a:custGeom>
              <a:rect b="b" l="l" r="r" t="t"/>
              <a:pathLst>
                <a:path extrusionOk="0" h="1885" w="701">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1"/>
            <p:cNvSpPr/>
            <p:nvPr/>
          </p:nvSpPr>
          <p:spPr>
            <a:xfrm>
              <a:off x="532127" y="3965193"/>
              <a:ext cx="24058" cy="64728"/>
            </a:xfrm>
            <a:custGeom>
              <a:rect b="b" l="l" r="r" t="t"/>
              <a:pathLst>
                <a:path extrusionOk="0" h="1886" w="701">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1"/>
            <p:cNvSpPr/>
            <p:nvPr/>
          </p:nvSpPr>
          <p:spPr>
            <a:xfrm>
              <a:off x="489158" y="3899745"/>
              <a:ext cx="23646" cy="64728"/>
            </a:xfrm>
            <a:custGeom>
              <a:rect b="b" l="l" r="r" t="t"/>
              <a:pathLst>
                <a:path extrusionOk="0" h="1886" w="689">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1"/>
            <p:cNvSpPr/>
            <p:nvPr/>
          </p:nvSpPr>
          <p:spPr>
            <a:xfrm>
              <a:off x="467845" y="3997729"/>
              <a:ext cx="24058" cy="64728"/>
            </a:xfrm>
            <a:custGeom>
              <a:rect b="b" l="l" r="r" t="t"/>
              <a:pathLst>
                <a:path extrusionOk="0" h="1886" w="701">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1"/>
            <p:cNvSpPr/>
            <p:nvPr/>
          </p:nvSpPr>
          <p:spPr>
            <a:xfrm>
              <a:off x="500758" y="3809518"/>
              <a:ext cx="24058" cy="64728"/>
            </a:xfrm>
            <a:custGeom>
              <a:rect b="b" l="l" r="r" t="t"/>
              <a:pathLst>
                <a:path extrusionOk="0" h="1886" w="701">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1"/>
            <p:cNvSpPr/>
            <p:nvPr/>
          </p:nvSpPr>
          <p:spPr>
            <a:xfrm>
              <a:off x="700981" y="3965983"/>
              <a:ext cx="24058" cy="64693"/>
            </a:xfrm>
            <a:custGeom>
              <a:rect b="b" l="l" r="r" t="t"/>
              <a:pathLst>
                <a:path extrusionOk="0" h="1885" w="701">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1"/>
            <p:cNvSpPr/>
            <p:nvPr/>
          </p:nvSpPr>
          <p:spPr>
            <a:xfrm>
              <a:off x="653345" y="3891234"/>
              <a:ext cx="24058" cy="64728"/>
            </a:xfrm>
            <a:custGeom>
              <a:rect b="b" l="l" r="r" t="t"/>
              <a:pathLst>
                <a:path extrusionOk="0" h="1886" w="701">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1"/>
            <p:cNvSpPr/>
            <p:nvPr/>
          </p:nvSpPr>
          <p:spPr>
            <a:xfrm>
              <a:off x="641367" y="3997729"/>
              <a:ext cx="23646" cy="64728"/>
            </a:xfrm>
            <a:custGeom>
              <a:rect b="b" l="l" r="r" t="t"/>
              <a:pathLst>
                <a:path extrusionOk="0" h="1886" w="689">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1"/>
            <p:cNvSpPr/>
            <p:nvPr/>
          </p:nvSpPr>
          <p:spPr>
            <a:xfrm>
              <a:off x="-81687" y="4143349"/>
              <a:ext cx="493796" cy="779991"/>
            </a:xfrm>
            <a:custGeom>
              <a:rect b="b" l="l" r="r" t="t"/>
              <a:pathLst>
                <a:path extrusionOk="0" h="22727" w="14388">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1"/>
            <p:cNvSpPr/>
            <p:nvPr/>
          </p:nvSpPr>
          <p:spPr>
            <a:xfrm>
              <a:off x="38742" y="4162705"/>
              <a:ext cx="265328" cy="911676"/>
            </a:xfrm>
            <a:custGeom>
              <a:rect b="b" l="l" r="r" t="t"/>
              <a:pathLst>
                <a:path extrusionOk="0" h="26564" w="7731">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1"/>
            <p:cNvSpPr/>
            <p:nvPr/>
          </p:nvSpPr>
          <p:spPr>
            <a:xfrm>
              <a:off x="-295466" y="4222731"/>
              <a:ext cx="478318" cy="584435"/>
            </a:xfrm>
            <a:custGeom>
              <a:rect b="b" l="l" r="r" t="t"/>
              <a:pathLst>
                <a:path extrusionOk="0" h="17029" w="13937">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1"/>
            <p:cNvSpPr/>
            <p:nvPr/>
          </p:nvSpPr>
          <p:spPr>
            <a:xfrm>
              <a:off x="-228061" y="4352083"/>
              <a:ext cx="337331" cy="448116"/>
            </a:xfrm>
            <a:custGeom>
              <a:rect b="b" l="l" r="r" t="t"/>
              <a:pathLst>
                <a:path extrusionOk="0" h="13057" w="9829">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1"/>
            <p:cNvSpPr/>
            <p:nvPr/>
          </p:nvSpPr>
          <p:spPr>
            <a:xfrm>
              <a:off x="-102999" y="4836578"/>
              <a:ext cx="228537" cy="287224"/>
            </a:xfrm>
            <a:custGeom>
              <a:rect b="b" l="l" r="r" t="t"/>
              <a:pathLst>
                <a:path extrusionOk="0" h="8369" w="6659">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1"/>
            <p:cNvSpPr/>
            <p:nvPr/>
          </p:nvSpPr>
          <p:spPr>
            <a:xfrm>
              <a:off x="-72592" y="4836647"/>
              <a:ext cx="201458" cy="191677"/>
            </a:xfrm>
            <a:custGeom>
              <a:rect b="b" l="l" r="r" t="t"/>
              <a:pathLst>
                <a:path extrusionOk="0" h="5585" w="587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1"/>
            <p:cNvSpPr/>
            <p:nvPr/>
          </p:nvSpPr>
          <p:spPr>
            <a:xfrm>
              <a:off x="-37139" y="4854768"/>
              <a:ext cx="176611" cy="282831"/>
            </a:xfrm>
            <a:custGeom>
              <a:rect b="b" l="l" r="r" t="t"/>
              <a:pathLst>
                <a:path extrusionOk="0" h="8241" w="5146">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1"/>
            <p:cNvSpPr/>
            <p:nvPr/>
          </p:nvSpPr>
          <p:spPr>
            <a:xfrm>
              <a:off x="61599" y="4858269"/>
              <a:ext cx="42248" cy="160755"/>
            </a:xfrm>
            <a:custGeom>
              <a:rect b="b" l="l" r="r" t="t"/>
              <a:pathLst>
                <a:path extrusionOk="0" h="4684" w="1231">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1"/>
            <p:cNvSpPr/>
            <p:nvPr/>
          </p:nvSpPr>
          <p:spPr>
            <a:xfrm>
              <a:off x="53843" y="4895815"/>
              <a:ext cx="34526" cy="84084"/>
            </a:xfrm>
            <a:custGeom>
              <a:rect b="b" l="l" r="r" t="t"/>
              <a:pathLst>
                <a:path extrusionOk="0" h="2450" w="1006">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1"/>
            <p:cNvSpPr/>
            <p:nvPr/>
          </p:nvSpPr>
          <p:spPr>
            <a:xfrm>
              <a:off x="47288" y="4893481"/>
              <a:ext cx="36036" cy="67439"/>
            </a:xfrm>
            <a:custGeom>
              <a:rect b="b" l="l" r="r" t="t"/>
              <a:pathLst>
                <a:path extrusionOk="0" h="1965" w="105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1"/>
            <p:cNvSpPr/>
            <p:nvPr/>
          </p:nvSpPr>
          <p:spPr>
            <a:xfrm>
              <a:off x="-222639" y="4696347"/>
              <a:ext cx="334620" cy="203003"/>
            </a:xfrm>
            <a:custGeom>
              <a:rect b="b" l="l" r="r" t="t"/>
              <a:pathLst>
                <a:path extrusionOk="0" h="5915" w="975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1"/>
            <p:cNvSpPr/>
            <p:nvPr/>
          </p:nvSpPr>
          <p:spPr>
            <a:xfrm>
              <a:off x="-84020" y="4742747"/>
              <a:ext cx="193668" cy="164667"/>
            </a:xfrm>
            <a:custGeom>
              <a:rect b="b" l="l" r="r" t="t"/>
              <a:pathLst>
                <a:path extrusionOk="0" h="4798" w="5643">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1"/>
            <p:cNvSpPr/>
            <p:nvPr/>
          </p:nvSpPr>
          <p:spPr>
            <a:xfrm>
              <a:off x="-226139" y="4779641"/>
              <a:ext cx="336954" cy="159828"/>
            </a:xfrm>
            <a:custGeom>
              <a:rect b="b" l="l" r="r" t="t"/>
              <a:pathLst>
                <a:path extrusionOk="0" h="4657" w="9818">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1"/>
            <p:cNvSpPr/>
            <p:nvPr/>
          </p:nvSpPr>
          <p:spPr>
            <a:xfrm>
              <a:off x="-8894" y="4848556"/>
              <a:ext cx="135976" cy="35281"/>
            </a:xfrm>
            <a:custGeom>
              <a:rect b="b" l="l" r="r" t="t"/>
              <a:pathLst>
                <a:path extrusionOk="0" h="1028" w="3962">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1"/>
            <p:cNvSpPr/>
            <p:nvPr/>
          </p:nvSpPr>
          <p:spPr>
            <a:xfrm>
              <a:off x="8163" y="4852057"/>
              <a:ext cx="106152" cy="12046"/>
            </a:xfrm>
            <a:custGeom>
              <a:rect b="b" l="l" r="r" t="t"/>
              <a:pathLst>
                <a:path extrusionOk="0" h="351" w="3093">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1"/>
            <p:cNvSpPr/>
            <p:nvPr/>
          </p:nvSpPr>
          <p:spPr>
            <a:xfrm>
              <a:off x="29853" y="4839290"/>
              <a:ext cx="92184" cy="14346"/>
            </a:xfrm>
            <a:custGeom>
              <a:rect b="b" l="l" r="r" t="t"/>
              <a:pathLst>
                <a:path extrusionOk="0" h="418" w="2686">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1"/>
            <p:cNvSpPr/>
            <p:nvPr/>
          </p:nvSpPr>
          <p:spPr>
            <a:xfrm>
              <a:off x="13963" y="4556973"/>
              <a:ext cx="189790" cy="307885"/>
            </a:xfrm>
            <a:custGeom>
              <a:rect b="b" l="l" r="r" t="t"/>
              <a:pathLst>
                <a:path extrusionOk="0" h="8971" w="553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1"/>
            <p:cNvSpPr/>
            <p:nvPr/>
          </p:nvSpPr>
          <p:spPr>
            <a:xfrm>
              <a:off x="31672" y="4705853"/>
              <a:ext cx="152346" cy="171806"/>
            </a:xfrm>
            <a:custGeom>
              <a:rect b="b" l="l" r="r" t="t"/>
              <a:pathLst>
                <a:path extrusionOk="0" h="5006" w="4439">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1"/>
            <p:cNvSpPr/>
            <p:nvPr/>
          </p:nvSpPr>
          <p:spPr>
            <a:xfrm>
              <a:off x="-29005" y="4555257"/>
              <a:ext cx="140232" cy="310768"/>
            </a:xfrm>
            <a:custGeom>
              <a:rect b="b" l="l" r="r" t="t"/>
              <a:pathLst>
                <a:path extrusionOk="0" h="9055" w="4086">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1"/>
            <p:cNvSpPr/>
            <p:nvPr/>
          </p:nvSpPr>
          <p:spPr>
            <a:xfrm>
              <a:off x="42620" y="4736261"/>
              <a:ext cx="68983" cy="131720"/>
            </a:xfrm>
            <a:custGeom>
              <a:rect b="b" l="l" r="r" t="t"/>
              <a:pathLst>
                <a:path extrusionOk="0" h="3838" w="201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1"/>
            <p:cNvSpPr/>
            <p:nvPr/>
          </p:nvSpPr>
          <p:spPr>
            <a:xfrm>
              <a:off x="65855" y="4721949"/>
              <a:ext cx="44582" cy="137108"/>
            </a:xfrm>
            <a:custGeom>
              <a:rect b="b" l="l" r="r" t="t"/>
              <a:pathLst>
                <a:path extrusionOk="0" h="3995" w="1299">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1"/>
            <p:cNvSpPr/>
            <p:nvPr/>
          </p:nvSpPr>
          <p:spPr>
            <a:xfrm>
              <a:off x="83290" y="4766085"/>
              <a:ext cx="25603" cy="89095"/>
            </a:xfrm>
            <a:custGeom>
              <a:rect b="b" l="l" r="r" t="t"/>
              <a:pathLst>
                <a:path extrusionOk="0" h="2596" w="746">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1"/>
            <p:cNvSpPr/>
            <p:nvPr/>
          </p:nvSpPr>
          <p:spPr>
            <a:xfrm>
              <a:off x="107314" y="4770341"/>
              <a:ext cx="13591" cy="63561"/>
            </a:xfrm>
            <a:custGeom>
              <a:rect b="b" l="l" r="r" t="t"/>
              <a:pathLst>
                <a:path extrusionOk="0" h="1852" w="396">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1"/>
            <p:cNvSpPr/>
            <p:nvPr/>
          </p:nvSpPr>
          <p:spPr>
            <a:xfrm>
              <a:off x="104980" y="4685913"/>
              <a:ext cx="288151" cy="198267"/>
            </a:xfrm>
            <a:custGeom>
              <a:rect b="b" l="l" r="r" t="t"/>
              <a:pathLst>
                <a:path extrusionOk="0" h="5777" w="8396">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1"/>
            <p:cNvSpPr/>
            <p:nvPr/>
          </p:nvSpPr>
          <p:spPr>
            <a:xfrm>
              <a:off x="104980" y="4755549"/>
              <a:ext cx="183612" cy="129798"/>
            </a:xfrm>
            <a:custGeom>
              <a:rect b="b" l="l" r="r" t="t"/>
              <a:pathLst>
                <a:path extrusionOk="0" h="3782" w="535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1"/>
            <p:cNvSpPr/>
            <p:nvPr/>
          </p:nvSpPr>
          <p:spPr>
            <a:xfrm>
              <a:off x="102646" y="4656570"/>
              <a:ext cx="264950" cy="212956"/>
            </a:xfrm>
            <a:custGeom>
              <a:rect b="b" l="l" r="r" t="t"/>
              <a:pathLst>
                <a:path extrusionOk="0" h="6205" w="772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1"/>
            <p:cNvSpPr/>
            <p:nvPr/>
          </p:nvSpPr>
          <p:spPr>
            <a:xfrm>
              <a:off x="112324" y="4747484"/>
              <a:ext cx="149155" cy="112741"/>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1"/>
            <p:cNvSpPr/>
            <p:nvPr/>
          </p:nvSpPr>
          <p:spPr>
            <a:xfrm>
              <a:off x="123169" y="4811010"/>
              <a:ext cx="94140" cy="45337"/>
            </a:xfrm>
            <a:custGeom>
              <a:rect b="b" l="l" r="r" t="t"/>
              <a:pathLst>
                <a:path extrusionOk="0" h="1321" w="2743">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1"/>
            <p:cNvSpPr/>
            <p:nvPr/>
          </p:nvSpPr>
          <p:spPr>
            <a:xfrm>
              <a:off x="128215" y="4826900"/>
              <a:ext cx="99562" cy="30991"/>
            </a:xfrm>
            <a:custGeom>
              <a:rect b="b" l="l" r="r" t="t"/>
              <a:pathLst>
                <a:path extrusionOk="0" h="903" w="2901">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1"/>
            <p:cNvSpPr/>
            <p:nvPr/>
          </p:nvSpPr>
          <p:spPr>
            <a:xfrm>
              <a:off x="103813" y="4860980"/>
              <a:ext cx="227748" cy="252424"/>
            </a:xfrm>
            <a:custGeom>
              <a:rect b="b" l="l" r="r" t="t"/>
              <a:pathLst>
                <a:path extrusionOk="0" h="7355" w="6636">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1"/>
            <p:cNvSpPr/>
            <p:nvPr/>
          </p:nvSpPr>
          <p:spPr>
            <a:xfrm>
              <a:off x="80956" y="4857479"/>
              <a:ext cx="5457" cy="4668"/>
            </a:xfrm>
            <a:custGeom>
              <a:rect b="b" l="l" r="r" t="t"/>
              <a:pathLst>
                <a:path extrusionOk="0" h="136" w="159">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1"/>
            <p:cNvSpPr/>
            <p:nvPr/>
          </p:nvSpPr>
          <p:spPr>
            <a:xfrm>
              <a:off x="103813" y="4860980"/>
              <a:ext cx="166967" cy="163844"/>
            </a:xfrm>
            <a:custGeom>
              <a:rect b="b" l="l" r="r" t="t"/>
              <a:pathLst>
                <a:path extrusionOk="0" h="4774" w="4865">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1"/>
            <p:cNvSpPr/>
            <p:nvPr/>
          </p:nvSpPr>
          <p:spPr>
            <a:xfrm>
              <a:off x="115036" y="4857548"/>
              <a:ext cx="253316" cy="253625"/>
            </a:xfrm>
            <a:custGeom>
              <a:rect b="b" l="l" r="r" t="t"/>
              <a:pathLst>
                <a:path extrusionOk="0" h="7390" w="7381">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1"/>
            <p:cNvSpPr/>
            <p:nvPr/>
          </p:nvSpPr>
          <p:spPr>
            <a:xfrm>
              <a:off x="125881" y="4873369"/>
              <a:ext cx="116619" cy="96439"/>
            </a:xfrm>
            <a:custGeom>
              <a:rect b="b" l="l" r="r" t="t"/>
              <a:pathLst>
                <a:path extrusionOk="0" h="2810" w="3398">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1"/>
            <p:cNvSpPr/>
            <p:nvPr/>
          </p:nvSpPr>
          <p:spPr>
            <a:xfrm>
              <a:off x="111192" y="4864824"/>
              <a:ext cx="116585" cy="156122"/>
            </a:xfrm>
            <a:custGeom>
              <a:rect b="b" l="l" r="r" t="t"/>
              <a:pathLst>
                <a:path extrusionOk="0" h="4549" w="3397">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1"/>
            <p:cNvSpPr/>
            <p:nvPr/>
          </p:nvSpPr>
          <p:spPr>
            <a:xfrm>
              <a:off x="110402" y="4865991"/>
              <a:ext cx="74406" cy="116997"/>
            </a:xfrm>
            <a:custGeom>
              <a:rect b="b" l="l" r="r" t="t"/>
              <a:pathLst>
                <a:path extrusionOk="0" h="3409" w="2168">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1"/>
            <p:cNvSpPr/>
            <p:nvPr/>
          </p:nvSpPr>
          <p:spPr>
            <a:xfrm>
              <a:off x="110402" y="4865991"/>
              <a:ext cx="44170" cy="103440"/>
            </a:xfrm>
            <a:custGeom>
              <a:rect b="b" l="l" r="r" t="t"/>
              <a:pathLst>
                <a:path extrusionOk="0" h="3014" w="1287">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1"/>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1"/>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1"/>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1"/>
            <p:cNvSpPr/>
            <p:nvPr/>
          </p:nvSpPr>
          <p:spPr>
            <a:xfrm>
              <a:off x="7894213" y="2655130"/>
              <a:ext cx="512020" cy="355384"/>
            </a:xfrm>
            <a:custGeom>
              <a:rect b="b" l="l" r="r" t="t"/>
              <a:pathLst>
                <a:path extrusionOk="0" h="10355" w="14919">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1"/>
            <p:cNvSpPr/>
            <p:nvPr/>
          </p:nvSpPr>
          <p:spPr>
            <a:xfrm>
              <a:off x="7912025" y="2596581"/>
              <a:ext cx="594525" cy="408991"/>
            </a:xfrm>
            <a:custGeom>
              <a:rect b="b" l="l" r="r" t="t"/>
              <a:pathLst>
                <a:path extrusionOk="0" h="11917" w="17323">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1"/>
            <p:cNvSpPr/>
            <p:nvPr/>
          </p:nvSpPr>
          <p:spPr>
            <a:xfrm>
              <a:off x="8147117" y="2689519"/>
              <a:ext cx="313719" cy="547644"/>
            </a:xfrm>
            <a:custGeom>
              <a:rect b="b" l="l" r="r" t="t"/>
              <a:pathLst>
                <a:path extrusionOk="0" h="15957" w="9141">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1"/>
            <p:cNvSpPr/>
            <p:nvPr/>
          </p:nvSpPr>
          <p:spPr>
            <a:xfrm>
              <a:off x="8221866" y="2698065"/>
              <a:ext cx="161132" cy="430270"/>
            </a:xfrm>
            <a:custGeom>
              <a:rect b="b" l="l" r="r" t="t"/>
              <a:pathLst>
                <a:path extrusionOk="0" h="12537" w="4695">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1"/>
            <p:cNvSpPr/>
            <p:nvPr/>
          </p:nvSpPr>
          <p:spPr>
            <a:xfrm>
              <a:off x="8360107" y="2582544"/>
              <a:ext cx="227748" cy="169129"/>
            </a:xfrm>
            <a:custGeom>
              <a:rect b="b" l="l" r="r" t="t"/>
              <a:pathLst>
                <a:path extrusionOk="0" h="4928" w="6636">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1"/>
            <p:cNvSpPr/>
            <p:nvPr/>
          </p:nvSpPr>
          <p:spPr>
            <a:xfrm>
              <a:off x="8357018" y="2599601"/>
              <a:ext cx="165388" cy="139305"/>
            </a:xfrm>
            <a:custGeom>
              <a:rect b="b" l="l" r="r" t="t"/>
              <a:pathLst>
                <a:path extrusionOk="0" h="4059" w="4819">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1"/>
            <p:cNvSpPr/>
            <p:nvPr/>
          </p:nvSpPr>
          <p:spPr>
            <a:xfrm>
              <a:off x="8357773" y="2556975"/>
              <a:ext cx="217692" cy="135701"/>
            </a:xfrm>
            <a:custGeom>
              <a:rect b="b" l="l" r="r" t="t"/>
              <a:pathLst>
                <a:path extrusionOk="0" h="3954" w="6343">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1"/>
            <p:cNvSpPr/>
            <p:nvPr/>
          </p:nvSpPr>
          <p:spPr>
            <a:xfrm>
              <a:off x="8365152" y="2615937"/>
              <a:ext cx="99940" cy="76740"/>
            </a:xfrm>
            <a:custGeom>
              <a:rect b="b" l="l" r="r" t="t"/>
              <a:pathLst>
                <a:path extrusionOk="0" h="2236" w="2912">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1"/>
            <p:cNvSpPr/>
            <p:nvPr/>
          </p:nvSpPr>
          <p:spPr>
            <a:xfrm>
              <a:off x="8386465" y="2641711"/>
              <a:ext cx="62771" cy="31574"/>
            </a:xfrm>
            <a:custGeom>
              <a:rect b="b" l="l" r="r" t="t"/>
              <a:pathLst>
                <a:path extrusionOk="0" h="920" w="1829">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1"/>
            <p:cNvSpPr/>
            <p:nvPr/>
          </p:nvSpPr>
          <p:spPr>
            <a:xfrm>
              <a:off x="8387597" y="2655542"/>
              <a:ext cx="55427" cy="21244"/>
            </a:xfrm>
            <a:custGeom>
              <a:rect b="b" l="l" r="r" t="t"/>
              <a:pathLst>
                <a:path extrusionOk="0" h="619" w="1615">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1"/>
            <p:cNvSpPr/>
            <p:nvPr/>
          </p:nvSpPr>
          <p:spPr>
            <a:xfrm>
              <a:off x="8345006" y="2680184"/>
              <a:ext cx="173934" cy="235332"/>
            </a:xfrm>
            <a:custGeom>
              <a:rect b="b" l="l" r="r" t="t"/>
              <a:pathLst>
                <a:path extrusionOk="0" h="6857" w="5068">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1"/>
            <p:cNvSpPr/>
            <p:nvPr/>
          </p:nvSpPr>
          <p:spPr>
            <a:xfrm>
              <a:off x="8341917" y="2675208"/>
              <a:ext cx="133642" cy="135598"/>
            </a:xfrm>
            <a:custGeom>
              <a:rect b="b" l="l" r="r" t="t"/>
              <a:pathLst>
                <a:path extrusionOk="0" h="3951" w="3894">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1"/>
            <p:cNvSpPr/>
            <p:nvPr/>
          </p:nvSpPr>
          <p:spPr>
            <a:xfrm>
              <a:off x="8355474" y="2675070"/>
              <a:ext cx="180111" cy="224796"/>
            </a:xfrm>
            <a:custGeom>
              <a:rect b="b" l="l" r="r" t="t"/>
              <a:pathLst>
                <a:path extrusionOk="0" h="6550" w="5248">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1"/>
            <p:cNvSpPr/>
            <p:nvPr/>
          </p:nvSpPr>
          <p:spPr>
            <a:xfrm>
              <a:off x="8339583" y="2680253"/>
              <a:ext cx="92595" cy="53059"/>
            </a:xfrm>
            <a:custGeom>
              <a:rect b="b" l="l" r="r" t="t"/>
              <a:pathLst>
                <a:path extrusionOk="0" h="1546" w="2698">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1"/>
            <p:cNvSpPr/>
            <p:nvPr/>
          </p:nvSpPr>
          <p:spPr>
            <a:xfrm>
              <a:off x="8348884" y="2684097"/>
              <a:ext cx="62771" cy="52338"/>
            </a:xfrm>
            <a:custGeom>
              <a:rect b="b" l="l" r="r" t="t"/>
              <a:pathLst>
                <a:path extrusionOk="0" h="1525" w="1829">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1"/>
            <p:cNvSpPr/>
            <p:nvPr/>
          </p:nvSpPr>
          <p:spPr>
            <a:xfrm>
              <a:off x="8343839" y="2680630"/>
              <a:ext cx="46504" cy="54637"/>
            </a:xfrm>
            <a:custGeom>
              <a:rect b="b" l="l" r="r" t="t"/>
              <a:pathLst>
                <a:path extrusionOk="0" h="1592" w="1355">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1"/>
            <p:cNvSpPr/>
            <p:nvPr/>
          </p:nvSpPr>
          <p:spPr>
            <a:xfrm>
              <a:off x="8184285" y="2678674"/>
              <a:ext cx="177812" cy="183406"/>
            </a:xfrm>
            <a:custGeom>
              <a:rect b="b" l="l" r="r" t="t"/>
              <a:pathLst>
                <a:path extrusionOk="0" h="5344" w="5181">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1"/>
            <p:cNvSpPr/>
            <p:nvPr/>
          </p:nvSpPr>
          <p:spPr>
            <a:xfrm>
              <a:off x="8253406" y="2670540"/>
              <a:ext cx="121458" cy="117683"/>
            </a:xfrm>
            <a:custGeom>
              <a:rect b="b" l="l" r="r" t="t"/>
              <a:pathLst>
                <a:path extrusionOk="0" h="3429" w="3539">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1"/>
            <p:cNvSpPr/>
            <p:nvPr/>
          </p:nvSpPr>
          <p:spPr>
            <a:xfrm>
              <a:off x="8197464" y="2678296"/>
              <a:ext cx="189412" cy="203964"/>
            </a:xfrm>
            <a:custGeom>
              <a:rect b="b" l="l" r="r" t="t"/>
              <a:pathLst>
                <a:path extrusionOk="0" h="5943" w="5519">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1"/>
            <p:cNvSpPr/>
            <p:nvPr/>
          </p:nvSpPr>
          <p:spPr>
            <a:xfrm>
              <a:off x="8329905" y="2676752"/>
              <a:ext cx="31403" cy="110785"/>
            </a:xfrm>
            <a:custGeom>
              <a:rect b="b" l="l" r="r" t="t"/>
              <a:pathLst>
                <a:path extrusionOk="0" h="3228" w="915">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1"/>
            <p:cNvSpPr/>
            <p:nvPr/>
          </p:nvSpPr>
          <p:spPr>
            <a:xfrm>
              <a:off x="8308592" y="2682175"/>
              <a:ext cx="46915" cy="101107"/>
            </a:xfrm>
            <a:custGeom>
              <a:rect b="b" l="l" r="r" t="t"/>
              <a:pathLst>
                <a:path extrusionOk="0" h="2946" w="1367">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1"/>
            <p:cNvSpPr/>
            <p:nvPr/>
          </p:nvSpPr>
          <p:spPr>
            <a:xfrm>
              <a:off x="8314015" y="2685263"/>
              <a:ext cx="39159" cy="57349"/>
            </a:xfrm>
            <a:custGeom>
              <a:rect b="b" l="l" r="r" t="t"/>
              <a:pathLst>
                <a:path extrusionOk="0" h="1671" w="1141">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1"/>
            <p:cNvSpPr/>
            <p:nvPr/>
          </p:nvSpPr>
          <p:spPr>
            <a:xfrm>
              <a:off x="8302792" y="2697275"/>
              <a:ext cx="39537" cy="30236"/>
            </a:xfrm>
            <a:custGeom>
              <a:rect b="b" l="l" r="r" t="t"/>
              <a:pathLst>
                <a:path extrusionOk="0" h="881" w="1152">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1"/>
            <p:cNvSpPr/>
            <p:nvPr/>
          </p:nvSpPr>
          <p:spPr>
            <a:xfrm>
              <a:off x="8122715" y="2574856"/>
              <a:ext cx="240137" cy="137349"/>
            </a:xfrm>
            <a:custGeom>
              <a:rect b="b" l="l" r="r" t="t"/>
              <a:pathLst>
                <a:path extrusionOk="0" h="4002" w="6997">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1"/>
            <p:cNvSpPr/>
            <p:nvPr/>
          </p:nvSpPr>
          <p:spPr>
            <a:xfrm>
              <a:off x="8213389" y="2601351"/>
              <a:ext cx="149464" cy="105122"/>
            </a:xfrm>
            <a:custGeom>
              <a:rect b="b" l="l" r="r" t="t"/>
              <a:pathLst>
                <a:path extrusionOk="0" h="3063" w="4355">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1"/>
            <p:cNvSpPr/>
            <p:nvPr/>
          </p:nvSpPr>
          <p:spPr>
            <a:xfrm>
              <a:off x="8113792" y="2643050"/>
              <a:ext cx="250227" cy="93213"/>
            </a:xfrm>
            <a:custGeom>
              <a:rect b="b" l="l" r="r" t="t"/>
              <a:pathLst>
                <a:path extrusionOk="0" h="2716" w="7291">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1"/>
            <p:cNvSpPr/>
            <p:nvPr/>
          </p:nvSpPr>
          <p:spPr>
            <a:xfrm>
              <a:off x="8213320" y="2662818"/>
              <a:ext cx="139854" cy="24024"/>
            </a:xfrm>
            <a:custGeom>
              <a:rect b="b" l="l" r="r" t="t"/>
              <a:pathLst>
                <a:path extrusionOk="0" h="700" w="4075">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1"/>
            <p:cNvSpPr/>
            <p:nvPr/>
          </p:nvSpPr>
          <p:spPr>
            <a:xfrm>
              <a:off x="8268713" y="2654272"/>
              <a:ext cx="77117" cy="22891"/>
            </a:xfrm>
            <a:custGeom>
              <a:rect b="b" l="l" r="r" t="t"/>
              <a:pathLst>
                <a:path extrusionOk="0" h="667" w="2247">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1"/>
            <p:cNvSpPr/>
            <p:nvPr/>
          </p:nvSpPr>
          <p:spPr>
            <a:xfrm>
              <a:off x="8271046" y="2639961"/>
              <a:ext cx="72827" cy="34114"/>
            </a:xfrm>
            <a:custGeom>
              <a:rect b="b" l="l" r="r" t="t"/>
              <a:pathLst>
                <a:path extrusionOk="0" h="994" w="2122">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1"/>
            <p:cNvSpPr/>
            <p:nvPr/>
          </p:nvSpPr>
          <p:spPr>
            <a:xfrm>
              <a:off x="8300081" y="2445161"/>
              <a:ext cx="147988" cy="237838"/>
            </a:xfrm>
            <a:custGeom>
              <a:rect b="b" l="l" r="r" t="t"/>
              <a:pathLst>
                <a:path extrusionOk="0" h="6930" w="4312">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1"/>
            <p:cNvSpPr/>
            <p:nvPr/>
          </p:nvSpPr>
          <p:spPr>
            <a:xfrm>
              <a:off x="8369030" y="2694187"/>
              <a:ext cx="3123" cy="4290"/>
            </a:xfrm>
            <a:custGeom>
              <a:rect b="b" l="l" r="r" t="t"/>
              <a:pathLst>
                <a:path extrusionOk="0" h="125" w="91">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1"/>
            <p:cNvSpPr/>
            <p:nvPr/>
          </p:nvSpPr>
          <p:spPr>
            <a:xfrm>
              <a:off x="8304749" y="2531098"/>
              <a:ext cx="107284" cy="151900"/>
            </a:xfrm>
            <a:custGeom>
              <a:rect b="b" l="l" r="r" t="t"/>
              <a:pathLst>
                <a:path extrusionOk="0" h="4426" w="3126">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1"/>
            <p:cNvSpPr/>
            <p:nvPr/>
          </p:nvSpPr>
          <p:spPr>
            <a:xfrm>
              <a:off x="8258245" y="2434453"/>
              <a:ext cx="123586" cy="244667"/>
            </a:xfrm>
            <a:custGeom>
              <a:rect b="b" l="l" r="r" t="t"/>
              <a:pathLst>
                <a:path extrusionOk="0" h="7129" w="3601">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1"/>
            <p:cNvSpPr/>
            <p:nvPr/>
          </p:nvSpPr>
          <p:spPr>
            <a:xfrm>
              <a:off x="8330283" y="2550901"/>
              <a:ext cx="22514" cy="115041"/>
            </a:xfrm>
            <a:custGeom>
              <a:rect b="b" l="l" r="r" t="t"/>
              <a:pathLst>
                <a:path extrusionOk="0" h="3352" w="656">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1"/>
            <p:cNvSpPr/>
            <p:nvPr/>
          </p:nvSpPr>
          <p:spPr>
            <a:xfrm>
              <a:off x="8347717" y="2528799"/>
              <a:ext cx="23269" cy="149910"/>
            </a:xfrm>
            <a:custGeom>
              <a:rect b="b" l="l" r="r" t="t"/>
              <a:pathLst>
                <a:path extrusionOk="0" h="4368" w="678">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1"/>
            <p:cNvSpPr/>
            <p:nvPr/>
          </p:nvSpPr>
          <p:spPr>
            <a:xfrm>
              <a:off x="8356640" y="2572968"/>
              <a:ext cx="19768" cy="105362"/>
            </a:xfrm>
            <a:custGeom>
              <a:rect b="b" l="l" r="r" t="t"/>
              <a:pathLst>
                <a:path extrusionOk="0" h="3070" w="576">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1"/>
            <p:cNvSpPr/>
            <p:nvPr/>
          </p:nvSpPr>
          <p:spPr>
            <a:xfrm>
              <a:off x="8358185" y="2596581"/>
              <a:ext cx="28280" cy="81750"/>
            </a:xfrm>
            <a:custGeom>
              <a:rect b="b" l="l" r="r" t="t"/>
              <a:pathLst>
                <a:path extrusionOk="0" h="2382" w="824">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1"/>
            <p:cNvSpPr/>
            <p:nvPr/>
          </p:nvSpPr>
          <p:spPr>
            <a:xfrm>
              <a:off x="7448773" y="1573810"/>
              <a:ext cx="709600" cy="526846"/>
            </a:xfrm>
            <a:custGeom>
              <a:rect b="b" l="l" r="r" t="t"/>
              <a:pathLst>
                <a:path extrusionOk="0" h="15351" w="20676">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1"/>
            <p:cNvSpPr/>
            <p:nvPr/>
          </p:nvSpPr>
          <p:spPr>
            <a:xfrm>
              <a:off x="7446543" y="1570310"/>
              <a:ext cx="831505" cy="647172"/>
            </a:xfrm>
            <a:custGeom>
              <a:rect b="b" l="l" r="r" t="t"/>
              <a:pathLst>
                <a:path extrusionOk="0" h="18857" w="24228">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1"/>
            <p:cNvSpPr/>
            <p:nvPr/>
          </p:nvSpPr>
          <p:spPr>
            <a:xfrm>
              <a:off x="7796641" y="1689606"/>
              <a:ext cx="164221" cy="102274"/>
            </a:xfrm>
            <a:custGeom>
              <a:rect b="b" l="l" r="r" t="t"/>
              <a:pathLst>
                <a:path extrusionOk="0" h="2980" w="4785">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1"/>
            <p:cNvSpPr/>
            <p:nvPr/>
          </p:nvSpPr>
          <p:spPr>
            <a:xfrm>
              <a:off x="7951150" y="1682639"/>
              <a:ext cx="56182" cy="39399"/>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1"/>
            <p:cNvSpPr/>
            <p:nvPr/>
          </p:nvSpPr>
          <p:spPr>
            <a:xfrm>
              <a:off x="862491" y="1336007"/>
              <a:ext cx="887652" cy="1003757"/>
            </a:xfrm>
            <a:custGeom>
              <a:rect b="b" l="l" r="r" t="t"/>
              <a:pathLst>
                <a:path extrusionOk="0" h="29247" w="25864">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1"/>
            <p:cNvSpPr/>
            <p:nvPr/>
          </p:nvSpPr>
          <p:spPr>
            <a:xfrm>
              <a:off x="631689" y="1213656"/>
              <a:ext cx="1056129" cy="1051496"/>
            </a:xfrm>
            <a:custGeom>
              <a:rect b="b" l="l" r="r" t="t"/>
              <a:pathLst>
                <a:path extrusionOk="0" h="30638" w="30773">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1"/>
            <p:cNvSpPr/>
            <p:nvPr/>
          </p:nvSpPr>
          <p:spPr>
            <a:xfrm>
              <a:off x="691303" y="1252678"/>
              <a:ext cx="962813" cy="972114"/>
            </a:xfrm>
            <a:custGeom>
              <a:rect b="b" l="l" r="r" t="t"/>
              <a:pathLst>
                <a:path extrusionOk="0" h="28325" w="28054">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1"/>
            <p:cNvSpPr/>
            <p:nvPr/>
          </p:nvSpPr>
          <p:spPr>
            <a:xfrm>
              <a:off x="855112" y="1404063"/>
              <a:ext cx="622771" cy="679021"/>
            </a:xfrm>
            <a:custGeom>
              <a:rect b="b" l="l" r="r" t="t"/>
              <a:pathLst>
                <a:path extrusionOk="0" h="19785" w="18146">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1"/>
            <p:cNvSpPr/>
            <p:nvPr/>
          </p:nvSpPr>
          <p:spPr>
            <a:xfrm>
              <a:off x="977909" y="1546663"/>
              <a:ext cx="518953" cy="571565"/>
            </a:xfrm>
            <a:custGeom>
              <a:rect b="b" l="l" r="r" t="t"/>
              <a:pathLst>
                <a:path extrusionOk="0" h="16654" w="15121">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1"/>
            <p:cNvSpPr/>
            <p:nvPr/>
          </p:nvSpPr>
          <p:spPr>
            <a:xfrm>
              <a:off x="1505751" y="2008336"/>
              <a:ext cx="96062" cy="148743"/>
            </a:xfrm>
            <a:custGeom>
              <a:rect b="b" l="l" r="r" t="t"/>
              <a:pathLst>
                <a:path extrusionOk="0" h="4334" w="2799">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1"/>
            <p:cNvSpPr/>
            <p:nvPr/>
          </p:nvSpPr>
          <p:spPr>
            <a:xfrm>
              <a:off x="1601023" y="2053226"/>
              <a:ext cx="24813" cy="46915"/>
            </a:xfrm>
            <a:custGeom>
              <a:rect b="b" l="l" r="r" t="t"/>
              <a:pathLst>
                <a:path extrusionOk="0" h="1367" w="723">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1"/>
            <p:cNvSpPr/>
            <p:nvPr/>
          </p:nvSpPr>
          <p:spPr>
            <a:xfrm>
              <a:off x="1579710" y="1941309"/>
              <a:ext cx="53471" cy="96474"/>
            </a:xfrm>
            <a:custGeom>
              <a:rect b="b" l="l" r="r" t="t"/>
              <a:pathLst>
                <a:path extrusionOk="0" h="2811" w="1558">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1"/>
            <p:cNvSpPr/>
            <p:nvPr/>
          </p:nvSpPr>
          <p:spPr>
            <a:xfrm>
              <a:off x="1620002" y="1904518"/>
              <a:ext cx="41836" cy="79828"/>
            </a:xfrm>
            <a:custGeom>
              <a:rect b="b" l="l" r="r" t="t"/>
              <a:pathLst>
                <a:path extrusionOk="0" h="2326" w="1219">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1"/>
            <p:cNvSpPr/>
            <p:nvPr/>
          </p:nvSpPr>
          <p:spPr>
            <a:xfrm>
              <a:off x="1631602" y="1806157"/>
              <a:ext cx="60060" cy="168134"/>
            </a:xfrm>
            <a:custGeom>
              <a:rect b="b" l="l" r="r" t="t"/>
              <a:pathLst>
                <a:path extrusionOk="0" h="4899" w="175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1"/>
            <p:cNvSpPr/>
            <p:nvPr/>
          </p:nvSpPr>
          <p:spPr>
            <a:xfrm>
              <a:off x="1680405" y="1804990"/>
              <a:ext cx="41493" cy="180523"/>
            </a:xfrm>
            <a:custGeom>
              <a:rect b="b" l="l" r="r" t="t"/>
              <a:pathLst>
                <a:path extrusionOk="0" h="5260" w="1209">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1"/>
            <p:cNvSpPr/>
            <p:nvPr/>
          </p:nvSpPr>
          <p:spPr>
            <a:xfrm>
              <a:off x="1681195" y="1706629"/>
              <a:ext cx="36414" cy="114286"/>
            </a:xfrm>
            <a:custGeom>
              <a:rect b="b" l="l" r="r" t="t"/>
              <a:pathLst>
                <a:path extrusionOk="0" h="3330" w="1061">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1"/>
            <p:cNvSpPr/>
            <p:nvPr/>
          </p:nvSpPr>
          <p:spPr>
            <a:xfrm>
              <a:off x="1685073" y="1632291"/>
              <a:ext cx="63526" cy="208769"/>
            </a:xfrm>
            <a:custGeom>
              <a:rect b="b" l="l" r="r" t="t"/>
              <a:pathLst>
                <a:path extrusionOk="0" h="6083" w="1851">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1"/>
            <p:cNvSpPr/>
            <p:nvPr/>
          </p:nvSpPr>
          <p:spPr>
            <a:xfrm>
              <a:off x="1642070" y="1500606"/>
              <a:ext cx="83295" cy="140609"/>
            </a:xfrm>
            <a:custGeom>
              <a:rect b="b" l="l" r="r" t="t"/>
              <a:pathLst>
                <a:path extrusionOk="0" h="4097" w="2427">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1"/>
            <p:cNvSpPr/>
            <p:nvPr/>
          </p:nvSpPr>
          <p:spPr>
            <a:xfrm>
              <a:off x="1679238" y="1485882"/>
              <a:ext cx="26770" cy="40326"/>
            </a:xfrm>
            <a:custGeom>
              <a:rect b="b" l="l" r="r" t="t"/>
              <a:pathLst>
                <a:path extrusionOk="0" h="1175" w="78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1"/>
            <p:cNvSpPr/>
            <p:nvPr/>
          </p:nvSpPr>
          <p:spPr>
            <a:xfrm>
              <a:off x="1483683" y="2062939"/>
              <a:ext cx="61982" cy="77460"/>
            </a:xfrm>
            <a:custGeom>
              <a:rect b="b" l="l" r="r" t="t"/>
              <a:pathLst>
                <a:path extrusionOk="0" h="2257" w="1806">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1"/>
            <p:cNvSpPr/>
            <p:nvPr/>
          </p:nvSpPr>
          <p:spPr>
            <a:xfrm>
              <a:off x="1453069" y="2116753"/>
              <a:ext cx="57349" cy="56971"/>
            </a:xfrm>
            <a:custGeom>
              <a:rect b="b" l="l" r="r" t="t"/>
              <a:pathLst>
                <a:path extrusionOk="0" h="1660" w="1671">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1"/>
            <p:cNvSpPr/>
            <p:nvPr/>
          </p:nvSpPr>
          <p:spPr>
            <a:xfrm>
              <a:off x="1411645" y="2205813"/>
              <a:ext cx="69361" cy="38541"/>
            </a:xfrm>
            <a:custGeom>
              <a:rect b="b" l="l" r="r" t="t"/>
              <a:pathLst>
                <a:path extrusionOk="0" h="1123" w="2021">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1"/>
            <p:cNvSpPr/>
            <p:nvPr/>
          </p:nvSpPr>
          <p:spPr>
            <a:xfrm>
              <a:off x="1403134" y="2237971"/>
              <a:ext cx="72072" cy="28897"/>
            </a:xfrm>
            <a:custGeom>
              <a:rect b="b" l="l" r="r" t="t"/>
              <a:pathLst>
                <a:path extrusionOk="0" h="842" w="210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1"/>
            <p:cNvSpPr/>
            <p:nvPr/>
          </p:nvSpPr>
          <p:spPr>
            <a:xfrm>
              <a:off x="1335729" y="2227915"/>
              <a:ext cx="47293" cy="20077"/>
            </a:xfrm>
            <a:custGeom>
              <a:rect b="b" l="l" r="r" t="t"/>
              <a:pathLst>
                <a:path extrusionOk="0" h="585" w="1378">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1"/>
            <p:cNvSpPr/>
            <p:nvPr/>
          </p:nvSpPr>
          <p:spPr>
            <a:xfrm>
              <a:off x="1278793" y="2243393"/>
              <a:ext cx="106564" cy="47053"/>
            </a:xfrm>
            <a:custGeom>
              <a:rect b="b" l="l" r="r" t="t"/>
              <a:pathLst>
                <a:path extrusionOk="0" h="1371" w="3105">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1"/>
            <p:cNvSpPr/>
            <p:nvPr/>
          </p:nvSpPr>
          <p:spPr>
            <a:xfrm>
              <a:off x="1126618" y="2255783"/>
              <a:ext cx="79794" cy="48837"/>
            </a:xfrm>
            <a:custGeom>
              <a:rect b="b" l="l" r="r" t="t"/>
              <a:pathLst>
                <a:path extrusionOk="0" h="1423" w="2325">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1"/>
            <p:cNvSpPr/>
            <p:nvPr/>
          </p:nvSpPr>
          <p:spPr>
            <a:xfrm>
              <a:off x="1076270" y="2262372"/>
              <a:ext cx="103818" cy="56971"/>
            </a:xfrm>
            <a:custGeom>
              <a:rect b="b" l="l" r="r" t="t"/>
              <a:pathLst>
                <a:path extrusionOk="0" h="1660" w="3025">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1"/>
            <p:cNvSpPr/>
            <p:nvPr/>
          </p:nvSpPr>
          <p:spPr>
            <a:xfrm>
              <a:off x="1229234" y="2284680"/>
              <a:ext cx="54637" cy="24196"/>
            </a:xfrm>
            <a:custGeom>
              <a:rect b="b" l="l" r="r" t="t"/>
              <a:pathLst>
                <a:path extrusionOk="0" h="705" w="1592">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1"/>
            <p:cNvSpPr/>
            <p:nvPr/>
          </p:nvSpPr>
          <p:spPr>
            <a:xfrm>
              <a:off x="1013121" y="2272428"/>
              <a:ext cx="86418" cy="52716"/>
            </a:xfrm>
            <a:custGeom>
              <a:rect b="b" l="l" r="r" t="t"/>
              <a:pathLst>
                <a:path extrusionOk="0" h="1536" w="2518">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1"/>
            <p:cNvSpPr/>
            <p:nvPr/>
          </p:nvSpPr>
          <p:spPr>
            <a:xfrm>
              <a:off x="919805" y="2248438"/>
              <a:ext cx="194045" cy="113874"/>
            </a:xfrm>
            <a:custGeom>
              <a:rect b="b" l="l" r="r" t="t"/>
              <a:pathLst>
                <a:path extrusionOk="0" h="3318" w="5654">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1"/>
            <p:cNvSpPr/>
            <p:nvPr/>
          </p:nvSpPr>
          <p:spPr>
            <a:xfrm>
              <a:off x="-387238" y="3295679"/>
              <a:ext cx="612303" cy="236808"/>
            </a:xfrm>
            <a:custGeom>
              <a:rect b="b" l="l" r="r" t="t"/>
              <a:pathLst>
                <a:path extrusionOk="0" h="6900" w="17841">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1"/>
            <p:cNvSpPr/>
            <p:nvPr/>
          </p:nvSpPr>
          <p:spPr>
            <a:xfrm>
              <a:off x="-505367" y="3340158"/>
              <a:ext cx="712998" cy="167722"/>
            </a:xfrm>
            <a:custGeom>
              <a:rect b="b" l="l" r="r" t="t"/>
              <a:pathLst>
                <a:path extrusionOk="0" h="4887" w="20775">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1"/>
            <p:cNvSpPr/>
            <p:nvPr/>
          </p:nvSpPr>
          <p:spPr>
            <a:xfrm>
              <a:off x="-341146" y="2995482"/>
              <a:ext cx="350510" cy="462428"/>
            </a:xfrm>
            <a:custGeom>
              <a:rect b="b" l="l" r="r" t="t"/>
              <a:pathLst>
                <a:path extrusionOk="0" h="13474" w="10213">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1"/>
            <p:cNvSpPr/>
            <p:nvPr/>
          </p:nvSpPr>
          <p:spPr>
            <a:xfrm>
              <a:off x="-298932" y="3080664"/>
              <a:ext cx="240892" cy="369112"/>
            </a:xfrm>
            <a:custGeom>
              <a:rect b="b" l="l" r="r" t="t"/>
              <a:pathLst>
                <a:path extrusionOk="0" h="10755" w="7019">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1"/>
            <p:cNvSpPr/>
            <p:nvPr/>
          </p:nvSpPr>
          <p:spPr>
            <a:xfrm>
              <a:off x="1475172" y="839156"/>
              <a:ext cx="20558" cy="64693"/>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1"/>
            <p:cNvSpPr/>
            <p:nvPr/>
          </p:nvSpPr>
          <p:spPr>
            <a:xfrm>
              <a:off x="1674228" y="807376"/>
              <a:ext cx="20558" cy="64728"/>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1"/>
            <p:cNvSpPr/>
            <p:nvPr/>
          </p:nvSpPr>
          <p:spPr>
            <a:xfrm>
              <a:off x="1623468" y="839156"/>
              <a:ext cx="20558" cy="64693"/>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1"/>
            <p:cNvSpPr/>
            <p:nvPr/>
          </p:nvSpPr>
          <p:spPr>
            <a:xfrm>
              <a:off x="85212" y="2172145"/>
              <a:ext cx="670819" cy="635435"/>
            </a:xfrm>
            <a:custGeom>
              <a:rect b="b" l="l" r="r" t="t"/>
              <a:pathLst>
                <a:path extrusionOk="0" h="18515" w="19546">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1"/>
            <p:cNvSpPr/>
            <p:nvPr/>
          </p:nvSpPr>
          <p:spPr>
            <a:xfrm>
              <a:off x="58133" y="2167889"/>
              <a:ext cx="702530" cy="820248"/>
            </a:xfrm>
            <a:custGeom>
              <a:rect b="b" l="l" r="r" t="t"/>
              <a:pathLst>
                <a:path extrusionOk="0" h="23900" w="2047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1"/>
            <p:cNvSpPr/>
            <p:nvPr/>
          </p:nvSpPr>
          <p:spPr>
            <a:xfrm>
              <a:off x="499214" y="2492797"/>
              <a:ext cx="122797" cy="149120"/>
            </a:xfrm>
            <a:custGeom>
              <a:rect b="b" l="l" r="r" t="t"/>
              <a:pathLst>
                <a:path extrusionOk="0" h="4345" w="3578">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1"/>
            <p:cNvSpPr/>
            <p:nvPr/>
          </p:nvSpPr>
          <p:spPr>
            <a:xfrm>
              <a:off x="589063" y="2636460"/>
              <a:ext cx="46126" cy="50794"/>
            </a:xfrm>
            <a:custGeom>
              <a:rect b="b" l="l" r="r" t="t"/>
              <a:pathLst>
                <a:path extrusionOk="0" h="1480" w="1344">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1"/>
            <p:cNvSpPr/>
            <p:nvPr/>
          </p:nvSpPr>
          <p:spPr>
            <a:xfrm>
              <a:off x="2242258" y="1573810"/>
              <a:ext cx="709600" cy="526846"/>
            </a:xfrm>
            <a:custGeom>
              <a:rect b="b" l="l" r="r" t="t"/>
              <a:pathLst>
                <a:path extrusionOk="0" h="15351" w="20676">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1"/>
            <p:cNvSpPr/>
            <p:nvPr/>
          </p:nvSpPr>
          <p:spPr>
            <a:xfrm>
              <a:off x="2240027" y="1569932"/>
              <a:ext cx="831505" cy="647550"/>
            </a:xfrm>
            <a:custGeom>
              <a:rect b="b" l="l" r="r" t="t"/>
              <a:pathLst>
                <a:path extrusionOk="0" h="18868" w="24228">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1"/>
            <p:cNvSpPr/>
            <p:nvPr/>
          </p:nvSpPr>
          <p:spPr>
            <a:xfrm>
              <a:off x="2590503" y="1689606"/>
              <a:ext cx="163844" cy="102274"/>
            </a:xfrm>
            <a:custGeom>
              <a:rect b="b" l="l" r="r" t="t"/>
              <a:pathLst>
                <a:path extrusionOk="0" h="2980" w="4774">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1"/>
            <p:cNvSpPr/>
            <p:nvPr/>
          </p:nvSpPr>
          <p:spPr>
            <a:xfrm>
              <a:off x="2744634" y="1682639"/>
              <a:ext cx="56182" cy="39399"/>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1"/>
            <p:cNvSpPr/>
            <p:nvPr/>
          </p:nvSpPr>
          <p:spPr>
            <a:xfrm>
              <a:off x="1977445" y="267145"/>
              <a:ext cx="295152" cy="246349"/>
            </a:xfrm>
            <a:custGeom>
              <a:rect b="b" l="l" r="r" t="t"/>
              <a:pathLst>
                <a:path extrusionOk="0" h="7178" w="860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1"/>
            <p:cNvSpPr/>
            <p:nvPr/>
          </p:nvSpPr>
          <p:spPr>
            <a:xfrm>
              <a:off x="1977822" y="438711"/>
              <a:ext cx="323020" cy="1007326"/>
            </a:xfrm>
            <a:custGeom>
              <a:rect b="b" l="l" r="r" t="t"/>
              <a:pathLst>
                <a:path extrusionOk="0" h="29351" w="9412">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1"/>
            <p:cNvSpPr/>
            <p:nvPr/>
          </p:nvSpPr>
          <p:spPr>
            <a:xfrm>
              <a:off x="1977822" y="439088"/>
              <a:ext cx="312587" cy="341209"/>
            </a:xfrm>
            <a:custGeom>
              <a:rect b="b" l="l" r="r" t="t"/>
              <a:pathLst>
                <a:path extrusionOk="0" h="9942" w="9108">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1"/>
            <p:cNvSpPr/>
            <p:nvPr/>
          </p:nvSpPr>
          <p:spPr>
            <a:xfrm>
              <a:off x="1989079" y="441422"/>
              <a:ext cx="938789" cy="1004615"/>
            </a:xfrm>
            <a:custGeom>
              <a:rect b="b" l="l" r="r" t="t"/>
              <a:pathLst>
                <a:path extrusionOk="0" h="29272" w="27354">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1"/>
            <p:cNvSpPr/>
            <p:nvPr/>
          </p:nvSpPr>
          <p:spPr>
            <a:xfrm>
              <a:off x="2057616" y="267145"/>
              <a:ext cx="1000737" cy="932200"/>
            </a:xfrm>
            <a:custGeom>
              <a:rect b="b" l="l" r="r" t="t"/>
              <a:pathLst>
                <a:path extrusionOk="0" h="27162" w="29159">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1"/>
            <p:cNvSpPr/>
            <p:nvPr/>
          </p:nvSpPr>
          <p:spPr>
            <a:xfrm>
              <a:off x="2040559" y="441422"/>
              <a:ext cx="887309" cy="862084"/>
            </a:xfrm>
            <a:custGeom>
              <a:rect b="b" l="l" r="r" t="t"/>
              <a:pathLst>
                <a:path extrusionOk="0" h="25119" w="25854">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1"/>
            <p:cNvSpPr/>
            <p:nvPr/>
          </p:nvSpPr>
          <p:spPr>
            <a:xfrm>
              <a:off x="2069216" y="267145"/>
              <a:ext cx="989549" cy="897743"/>
            </a:xfrm>
            <a:custGeom>
              <a:rect b="b" l="l" r="r" t="t"/>
              <a:pathLst>
                <a:path extrusionOk="0" h="26158" w="28833">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1"/>
            <p:cNvSpPr/>
            <p:nvPr/>
          </p:nvSpPr>
          <p:spPr>
            <a:xfrm>
              <a:off x="2055694" y="994454"/>
              <a:ext cx="32947" cy="108074"/>
            </a:xfrm>
            <a:custGeom>
              <a:rect b="b" l="l" r="r" t="t"/>
              <a:pathLst>
                <a:path extrusionOk="0" h="3149" w="96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1"/>
            <p:cNvSpPr/>
            <p:nvPr/>
          </p:nvSpPr>
          <p:spPr>
            <a:xfrm>
              <a:off x="2047938" y="758985"/>
              <a:ext cx="27147" cy="274217"/>
            </a:xfrm>
            <a:custGeom>
              <a:rect b="b" l="l" r="r" t="t"/>
              <a:pathLst>
                <a:path extrusionOk="0" h="7990" w="791">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1"/>
            <p:cNvSpPr/>
            <p:nvPr/>
          </p:nvSpPr>
          <p:spPr>
            <a:xfrm>
              <a:off x="2164901" y="914660"/>
              <a:ext cx="142531" cy="198713"/>
            </a:xfrm>
            <a:custGeom>
              <a:rect b="b" l="l" r="r" t="t"/>
              <a:pathLst>
                <a:path extrusionOk="0" h="5790" w="4153">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1"/>
            <p:cNvSpPr/>
            <p:nvPr/>
          </p:nvSpPr>
          <p:spPr>
            <a:xfrm>
              <a:off x="2329877" y="1204355"/>
              <a:ext cx="279639" cy="116208"/>
            </a:xfrm>
            <a:custGeom>
              <a:rect b="b" l="l" r="r" t="t"/>
              <a:pathLst>
                <a:path extrusionOk="0" h="3386" w="8148">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1"/>
            <p:cNvSpPr/>
            <p:nvPr/>
          </p:nvSpPr>
          <p:spPr>
            <a:xfrm>
              <a:off x="2202069" y="538616"/>
              <a:ext cx="70116" cy="203346"/>
            </a:xfrm>
            <a:custGeom>
              <a:rect b="b" l="l" r="r" t="t"/>
              <a:pathLst>
                <a:path extrusionOk="0" h="5925" w="2043">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1"/>
            <p:cNvSpPr/>
            <p:nvPr/>
          </p:nvSpPr>
          <p:spPr>
            <a:xfrm>
              <a:off x="2404214" y="879036"/>
              <a:ext cx="277717" cy="192501"/>
            </a:xfrm>
            <a:custGeom>
              <a:rect b="b" l="l" r="r" t="t"/>
              <a:pathLst>
                <a:path extrusionOk="0" h="5609" w="8092">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1"/>
            <p:cNvSpPr/>
            <p:nvPr/>
          </p:nvSpPr>
          <p:spPr>
            <a:xfrm>
              <a:off x="2667174" y="1134240"/>
              <a:ext cx="213436" cy="56628"/>
            </a:xfrm>
            <a:custGeom>
              <a:rect b="b" l="l" r="r" t="t"/>
              <a:pathLst>
                <a:path extrusionOk="0" h="1650" w="6219">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1"/>
            <p:cNvSpPr/>
            <p:nvPr/>
          </p:nvSpPr>
          <p:spPr>
            <a:xfrm>
              <a:off x="2289585" y="1050773"/>
              <a:ext cx="48357" cy="35178"/>
            </a:xfrm>
            <a:custGeom>
              <a:rect b="b" l="l" r="r" t="t"/>
              <a:pathLst>
                <a:path extrusionOk="0" h="1025" w="1409">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1"/>
            <p:cNvSpPr/>
            <p:nvPr/>
          </p:nvSpPr>
          <p:spPr>
            <a:xfrm>
              <a:off x="2277196" y="1175046"/>
              <a:ext cx="47362" cy="35556"/>
            </a:xfrm>
            <a:custGeom>
              <a:rect b="b" l="l" r="r" t="t"/>
              <a:pathLst>
                <a:path extrusionOk="0" h="1036" w="138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1"/>
            <p:cNvSpPr/>
            <p:nvPr/>
          </p:nvSpPr>
          <p:spPr>
            <a:xfrm>
              <a:off x="2506934" y="1255835"/>
              <a:ext cx="51102" cy="28829"/>
            </a:xfrm>
            <a:custGeom>
              <a:rect b="b" l="l" r="r" t="t"/>
              <a:pathLst>
                <a:path extrusionOk="0" h="840" w="1489">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1"/>
            <p:cNvSpPr/>
            <p:nvPr/>
          </p:nvSpPr>
          <p:spPr>
            <a:xfrm>
              <a:off x="2040731" y="1280100"/>
              <a:ext cx="38438" cy="36860"/>
            </a:xfrm>
            <a:custGeom>
              <a:rect b="b" l="l" r="r" t="t"/>
              <a:pathLst>
                <a:path extrusionOk="0" h="1074" w="112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1"/>
            <p:cNvSpPr/>
            <p:nvPr/>
          </p:nvSpPr>
          <p:spPr>
            <a:xfrm>
              <a:off x="2406685" y="1157646"/>
              <a:ext cx="42454" cy="28623"/>
            </a:xfrm>
            <a:custGeom>
              <a:rect b="b" l="l" r="r" t="t"/>
              <a:pathLst>
                <a:path extrusionOk="0" h="834" w="1237">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1"/>
            <p:cNvSpPr/>
            <p:nvPr/>
          </p:nvSpPr>
          <p:spPr>
            <a:xfrm>
              <a:off x="2141735" y="874266"/>
              <a:ext cx="38370" cy="37477"/>
            </a:xfrm>
            <a:custGeom>
              <a:rect b="b" l="l" r="r" t="t"/>
              <a:pathLst>
                <a:path extrusionOk="0" h="1092" w="1118">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1"/>
            <p:cNvSpPr/>
            <p:nvPr/>
          </p:nvSpPr>
          <p:spPr>
            <a:xfrm>
              <a:off x="2189748" y="1232566"/>
              <a:ext cx="38301" cy="37786"/>
            </a:xfrm>
            <a:custGeom>
              <a:rect b="b" l="l" r="r" t="t"/>
              <a:pathLst>
                <a:path extrusionOk="0" h="1101" w="1116">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1"/>
            <p:cNvSpPr/>
            <p:nvPr/>
          </p:nvSpPr>
          <p:spPr>
            <a:xfrm>
              <a:off x="2359907" y="890602"/>
              <a:ext cx="38576" cy="38061"/>
            </a:xfrm>
            <a:custGeom>
              <a:rect b="b" l="l" r="r" t="t"/>
              <a:pathLst>
                <a:path extrusionOk="0" h="1109" w="1124">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1"/>
            <p:cNvSpPr/>
            <p:nvPr/>
          </p:nvSpPr>
          <p:spPr>
            <a:xfrm>
              <a:off x="2184085" y="1342047"/>
              <a:ext cx="51789" cy="29103"/>
            </a:xfrm>
            <a:custGeom>
              <a:rect b="b" l="l" r="r" t="t"/>
              <a:pathLst>
                <a:path extrusionOk="0" h="848" w="1509">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1"/>
            <p:cNvSpPr/>
            <p:nvPr/>
          </p:nvSpPr>
          <p:spPr>
            <a:xfrm>
              <a:off x="2116338" y="1194128"/>
              <a:ext cx="52235" cy="29103"/>
            </a:xfrm>
            <a:custGeom>
              <a:rect b="b" l="l" r="r" t="t"/>
              <a:pathLst>
                <a:path extrusionOk="0" h="848" w="1522">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1"/>
            <p:cNvSpPr/>
            <p:nvPr/>
          </p:nvSpPr>
          <p:spPr>
            <a:xfrm>
              <a:off x="2124815" y="1294102"/>
              <a:ext cx="39159" cy="31403"/>
            </a:xfrm>
            <a:custGeom>
              <a:rect b="b" l="l" r="r" t="t"/>
              <a:pathLst>
                <a:path extrusionOk="0" h="915" w="1141">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1"/>
            <p:cNvSpPr/>
            <p:nvPr/>
          </p:nvSpPr>
          <p:spPr>
            <a:xfrm>
              <a:off x="2047663" y="1355123"/>
              <a:ext cx="39434" cy="31403"/>
            </a:xfrm>
            <a:custGeom>
              <a:rect b="b" l="l" r="r" t="t"/>
              <a:pathLst>
                <a:path extrusionOk="0" h="915" w="1149">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1"/>
            <p:cNvSpPr/>
            <p:nvPr/>
          </p:nvSpPr>
          <p:spPr>
            <a:xfrm>
              <a:off x="2087131" y="518470"/>
              <a:ext cx="39090" cy="37237"/>
            </a:xfrm>
            <a:custGeom>
              <a:rect b="b" l="l" r="r" t="t"/>
              <a:pathLst>
                <a:path extrusionOk="0" h="1085" w="1139">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1"/>
            <p:cNvSpPr/>
            <p:nvPr/>
          </p:nvSpPr>
          <p:spPr>
            <a:xfrm>
              <a:off x="2026488" y="1133793"/>
              <a:ext cx="42420" cy="28657"/>
            </a:xfrm>
            <a:custGeom>
              <a:rect b="b" l="l" r="r" t="t"/>
              <a:pathLst>
                <a:path extrusionOk="0" h="835" w="1236">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1"/>
            <p:cNvSpPr/>
            <p:nvPr/>
          </p:nvSpPr>
          <p:spPr>
            <a:xfrm>
              <a:off x="2107243" y="1024210"/>
              <a:ext cx="38988" cy="37409"/>
            </a:xfrm>
            <a:custGeom>
              <a:rect b="b" l="l" r="r" t="t"/>
              <a:pathLst>
                <a:path extrusionOk="0" h="1090" w="1136">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1"/>
            <p:cNvSpPr/>
            <p:nvPr/>
          </p:nvSpPr>
          <p:spPr>
            <a:xfrm>
              <a:off x="2325106" y="713133"/>
              <a:ext cx="43380" cy="28554"/>
            </a:xfrm>
            <a:custGeom>
              <a:rect b="b" l="l" r="r" t="t"/>
              <a:pathLst>
                <a:path extrusionOk="0" h="832" w="1264">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1"/>
            <p:cNvSpPr/>
            <p:nvPr/>
          </p:nvSpPr>
          <p:spPr>
            <a:xfrm>
              <a:off x="2163356" y="1133656"/>
              <a:ext cx="47911" cy="35247"/>
            </a:xfrm>
            <a:custGeom>
              <a:rect b="b" l="l" r="r" t="t"/>
              <a:pathLst>
                <a:path extrusionOk="0" h="1027" w="1396">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1"/>
            <p:cNvSpPr/>
            <p:nvPr/>
          </p:nvSpPr>
          <p:spPr>
            <a:xfrm>
              <a:off x="2048316" y="1198246"/>
              <a:ext cx="47327" cy="35590"/>
            </a:xfrm>
            <a:custGeom>
              <a:rect b="b" l="l" r="r" t="t"/>
              <a:pathLst>
                <a:path extrusionOk="0" h="1037" w="1379">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1"/>
            <p:cNvSpPr/>
            <p:nvPr/>
          </p:nvSpPr>
          <p:spPr>
            <a:xfrm>
              <a:off x="2697101" y="1026818"/>
              <a:ext cx="38507" cy="36860"/>
            </a:xfrm>
            <a:custGeom>
              <a:rect b="b" l="l" r="r" t="t"/>
              <a:pathLst>
                <a:path extrusionOk="0" h="1074" w="1122">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1"/>
            <p:cNvSpPr/>
            <p:nvPr/>
          </p:nvSpPr>
          <p:spPr>
            <a:xfrm>
              <a:off x="2007612" y="1374171"/>
              <a:ext cx="42454" cy="28657"/>
            </a:xfrm>
            <a:custGeom>
              <a:rect b="b" l="l" r="r" t="t"/>
              <a:pathLst>
                <a:path extrusionOk="0" h="835" w="1237">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1"/>
            <p:cNvSpPr/>
            <p:nvPr/>
          </p:nvSpPr>
          <p:spPr>
            <a:xfrm>
              <a:off x="2286565" y="1289023"/>
              <a:ext cx="38370" cy="37477"/>
            </a:xfrm>
            <a:custGeom>
              <a:rect b="b" l="l" r="r" t="t"/>
              <a:pathLst>
                <a:path extrusionOk="0" h="1092" w="1118">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1"/>
            <p:cNvSpPr/>
            <p:nvPr/>
          </p:nvSpPr>
          <p:spPr>
            <a:xfrm>
              <a:off x="7187049" y="266355"/>
              <a:ext cx="295152" cy="246349"/>
            </a:xfrm>
            <a:custGeom>
              <a:rect b="b" l="l" r="r" t="t"/>
              <a:pathLst>
                <a:path extrusionOk="0" h="7178" w="860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1"/>
            <p:cNvSpPr/>
            <p:nvPr/>
          </p:nvSpPr>
          <p:spPr>
            <a:xfrm>
              <a:off x="7187049" y="437544"/>
              <a:ext cx="323432" cy="1007704"/>
            </a:xfrm>
            <a:custGeom>
              <a:rect b="b" l="l" r="r" t="t"/>
              <a:pathLst>
                <a:path extrusionOk="0" h="29362" w="9424">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1"/>
            <p:cNvSpPr/>
            <p:nvPr/>
          </p:nvSpPr>
          <p:spPr>
            <a:xfrm>
              <a:off x="7187049" y="437544"/>
              <a:ext cx="312964" cy="341621"/>
            </a:xfrm>
            <a:custGeom>
              <a:rect b="b" l="l" r="r" t="t"/>
              <a:pathLst>
                <a:path extrusionOk="0" h="9954" w="9119">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1"/>
            <p:cNvSpPr/>
            <p:nvPr/>
          </p:nvSpPr>
          <p:spPr>
            <a:xfrm>
              <a:off x="7198684" y="440632"/>
              <a:ext cx="938377" cy="1005027"/>
            </a:xfrm>
            <a:custGeom>
              <a:rect b="b" l="l" r="r" t="t"/>
              <a:pathLst>
                <a:path extrusionOk="0" h="29284" w="27342">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1"/>
            <p:cNvSpPr/>
            <p:nvPr/>
          </p:nvSpPr>
          <p:spPr>
            <a:xfrm>
              <a:off x="7266843" y="266355"/>
              <a:ext cx="1001149" cy="931822"/>
            </a:xfrm>
            <a:custGeom>
              <a:rect b="b" l="l" r="r" t="t"/>
              <a:pathLst>
                <a:path extrusionOk="0" h="27151" w="29171">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1"/>
            <p:cNvSpPr/>
            <p:nvPr/>
          </p:nvSpPr>
          <p:spPr>
            <a:xfrm>
              <a:off x="7250198" y="440632"/>
              <a:ext cx="886863" cy="862496"/>
            </a:xfrm>
            <a:custGeom>
              <a:rect b="b" l="l" r="r" t="t"/>
              <a:pathLst>
                <a:path extrusionOk="0" h="25131" w="25841">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1"/>
            <p:cNvSpPr/>
            <p:nvPr/>
          </p:nvSpPr>
          <p:spPr>
            <a:xfrm>
              <a:off x="7278855" y="266355"/>
              <a:ext cx="989137" cy="897743"/>
            </a:xfrm>
            <a:custGeom>
              <a:rect b="b" l="l" r="r" t="t"/>
              <a:pathLst>
                <a:path extrusionOk="0" h="26158" w="28821">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1"/>
            <p:cNvSpPr/>
            <p:nvPr/>
          </p:nvSpPr>
          <p:spPr>
            <a:xfrm>
              <a:off x="7264887" y="993665"/>
              <a:ext cx="33359" cy="108074"/>
            </a:xfrm>
            <a:custGeom>
              <a:rect b="b" l="l" r="r" t="t"/>
              <a:pathLst>
                <a:path extrusionOk="0" h="3149" w="972">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1"/>
            <p:cNvSpPr/>
            <p:nvPr/>
          </p:nvSpPr>
          <p:spPr>
            <a:xfrm>
              <a:off x="7257920" y="758195"/>
              <a:ext cx="27147" cy="274217"/>
            </a:xfrm>
            <a:custGeom>
              <a:rect b="b" l="l" r="r" t="t"/>
              <a:pathLst>
                <a:path extrusionOk="0" h="7990" w="791">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1"/>
            <p:cNvSpPr/>
            <p:nvPr/>
          </p:nvSpPr>
          <p:spPr>
            <a:xfrm>
              <a:off x="7374505" y="913905"/>
              <a:ext cx="142531" cy="198678"/>
            </a:xfrm>
            <a:custGeom>
              <a:rect b="b" l="l" r="r" t="t"/>
              <a:pathLst>
                <a:path extrusionOk="0" h="5789" w="4153">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1"/>
            <p:cNvSpPr/>
            <p:nvPr/>
          </p:nvSpPr>
          <p:spPr>
            <a:xfrm>
              <a:off x="7539481" y="1203566"/>
              <a:ext cx="279639" cy="115830"/>
            </a:xfrm>
            <a:custGeom>
              <a:rect b="b" l="l" r="r" t="t"/>
              <a:pathLst>
                <a:path extrusionOk="0" h="3375" w="8148">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1"/>
            <p:cNvSpPr/>
            <p:nvPr/>
          </p:nvSpPr>
          <p:spPr>
            <a:xfrm>
              <a:off x="7411674" y="538239"/>
              <a:ext cx="70150" cy="202968"/>
            </a:xfrm>
            <a:custGeom>
              <a:rect b="b" l="l" r="r" t="t"/>
              <a:pathLst>
                <a:path extrusionOk="0" h="5914" w="2044">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1"/>
            <p:cNvSpPr/>
            <p:nvPr/>
          </p:nvSpPr>
          <p:spPr>
            <a:xfrm>
              <a:off x="7613818" y="878247"/>
              <a:ext cx="277717" cy="192535"/>
            </a:xfrm>
            <a:custGeom>
              <a:rect b="b" l="l" r="r" t="t"/>
              <a:pathLst>
                <a:path extrusionOk="0" h="5610" w="8092">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1"/>
            <p:cNvSpPr/>
            <p:nvPr/>
          </p:nvSpPr>
          <p:spPr>
            <a:xfrm>
              <a:off x="7876778" y="1133485"/>
              <a:ext cx="213436" cy="56594"/>
            </a:xfrm>
            <a:custGeom>
              <a:rect b="b" l="l" r="r" t="t"/>
              <a:pathLst>
                <a:path extrusionOk="0" h="1649" w="6219">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1"/>
            <p:cNvSpPr/>
            <p:nvPr/>
          </p:nvSpPr>
          <p:spPr>
            <a:xfrm>
              <a:off x="7499190" y="1049950"/>
              <a:ext cx="47876" cy="34903"/>
            </a:xfrm>
            <a:custGeom>
              <a:rect b="b" l="l" r="r" t="t"/>
              <a:pathLst>
                <a:path extrusionOk="0" h="1017" w="1395">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1"/>
            <p:cNvSpPr/>
            <p:nvPr/>
          </p:nvSpPr>
          <p:spPr>
            <a:xfrm>
              <a:off x="7486800" y="1174222"/>
              <a:ext cx="47293" cy="35590"/>
            </a:xfrm>
            <a:custGeom>
              <a:rect b="b" l="l" r="r" t="t"/>
              <a:pathLst>
                <a:path extrusionOk="0" h="1037" w="1378">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1"/>
            <p:cNvSpPr/>
            <p:nvPr/>
          </p:nvSpPr>
          <p:spPr>
            <a:xfrm>
              <a:off x="7716367" y="1254909"/>
              <a:ext cx="51205" cy="28897"/>
            </a:xfrm>
            <a:custGeom>
              <a:rect b="b" l="l" r="r" t="t"/>
              <a:pathLst>
                <a:path extrusionOk="0" h="842" w="1492">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1"/>
            <p:cNvSpPr/>
            <p:nvPr/>
          </p:nvSpPr>
          <p:spPr>
            <a:xfrm>
              <a:off x="7250335" y="1279001"/>
              <a:ext cx="38473" cy="37169"/>
            </a:xfrm>
            <a:custGeom>
              <a:rect b="b" l="l" r="r" t="t"/>
              <a:pathLst>
                <a:path extrusionOk="0" h="1083" w="1121">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1"/>
            <p:cNvSpPr/>
            <p:nvPr/>
          </p:nvSpPr>
          <p:spPr>
            <a:xfrm>
              <a:off x="7616118" y="1156822"/>
              <a:ext cx="42420" cy="28692"/>
            </a:xfrm>
            <a:custGeom>
              <a:rect b="b" l="l" r="r" t="t"/>
              <a:pathLst>
                <a:path extrusionOk="0" h="836" w="1236">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1"/>
            <p:cNvSpPr/>
            <p:nvPr/>
          </p:nvSpPr>
          <p:spPr>
            <a:xfrm>
              <a:off x="7351339" y="873476"/>
              <a:ext cx="38370" cy="37477"/>
            </a:xfrm>
            <a:custGeom>
              <a:rect b="b" l="l" r="r" t="t"/>
              <a:pathLst>
                <a:path extrusionOk="0" h="1092" w="1118">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1"/>
            <p:cNvSpPr/>
            <p:nvPr/>
          </p:nvSpPr>
          <p:spPr>
            <a:xfrm>
              <a:off x="7399112" y="1231777"/>
              <a:ext cx="38576" cy="37546"/>
            </a:xfrm>
            <a:custGeom>
              <a:rect b="b" l="l" r="r" t="t"/>
              <a:pathLst>
                <a:path extrusionOk="0" h="1094" w="1124">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1"/>
            <p:cNvSpPr/>
            <p:nvPr/>
          </p:nvSpPr>
          <p:spPr>
            <a:xfrm>
              <a:off x="7569134" y="889813"/>
              <a:ext cx="38953" cy="37958"/>
            </a:xfrm>
            <a:custGeom>
              <a:rect b="b" l="l" r="r" t="t"/>
              <a:pathLst>
                <a:path extrusionOk="0" h="1106" w="1135">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1"/>
            <p:cNvSpPr/>
            <p:nvPr/>
          </p:nvSpPr>
          <p:spPr>
            <a:xfrm>
              <a:off x="7393690" y="1341258"/>
              <a:ext cx="51686" cy="29138"/>
            </a:xfrm>
            <a:custGeom>
              <a:rect b="b" l="l" r="r" t="t"/>
              <a:pathLst>
                <a:path extrusionOk="0" h="849" w="1506">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1"/>
            <p:cNvSpPr/>
            <p:nvPr/>
          </p:nvSpPr>
          <p:spPr>
            <a:xfrm>
              <a:off x="7325942" y="1193339"/>
              <a:ext cx="52166" cy="29103"/>
            </a:xfrm>
            <a:custGeom>
              <a:rect b="b" l="l" r="r" t="t"/>
              <a:pathLst>
                <a:path extrusionOk="0" h="848" w="152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1"/>
            <p:cNvSpPr/>
            <p:nvPr/>
          </p:nvSpPr>
          <p:spPr>
            <a:xfrm>
              <a:off x="7334213" y="1293038"/>
              <a:ext cx="39399" cy="31609"/>
            </a:xfrm>
            <a:custGeom>
              <a:rect b="b" l="l" r="r" t="t"/>
              <a:pathLst>
                <a:path extrusionOk="0" h="921" w="1148">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1"/>
            <p:cNvSpPr/>
            <p:nvPr/>
          </p:nvSpPr>
          <p:spPr>
            <a:xfrm>
              <a:off x="7257268" y="1354265"/>
              <a:ext cx="39228" cy="31266"/>
            </a:xfrm>
            <a:custGeom>
              <a:rect b="b" l="l" r="r" t="t"/>
              <a:pathLst>
                <a:path extrusionOk="0" h="911" w="1143">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1"/>
            <p:cNvSpPr/>
            <p:nvPr/>
          </p:nvSpPr>
          <p:spPr>
            <a:xfrm>
              <a:off x="7296805" y="517475"/>
              <a:ext cx="38747" cy="37100"/>
            </a:xfrm>
            <a:custGeom>
              <a:rect b="b" l="l" r="r" t="t"/>
              <a:pathLst>
                <a:path extrusionOk="0" h="1081" w="1129">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1"/>
            <p:cNvSpPr/>
            <p:nvPr/>
          </p:nvSpPr>
          <p:spPr>
            <a:xfrm>
              <a:off x="7235852" y="1132764"/>
              <a:ext cx="42488" cy="28794"/>
            </a:xfrm>
            <a:custGeom>
              <a:rect b="b" l="l" r="r" t="t"/>
              <a:pathLst>
                <a:path extrusionOk="0" h="839" w="1238">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1"/>
            <p:cNvSpPr/>
            <p:nvPr/>
          </p:nvSpPr>
          <p:spPr>
            <a:xfrm>
              <a:off x="7316847" y="1023420"/>
              <a:ext cx="38610" cy="37443"/>
            </a:xfrm>
            <a:custGeom>
              <a:rect b="b" l="l" r="r" t="t"/>
              <a:pathLst>
                <a:path extrusionOk="0" h="1091" w="1125">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1"/>
            <p:cNvSpPr/>
            <p:nvPr/>
          </p:nvSpPr>
          <p:spPr>
            <a:xfrm>
              <a:off x="7534505" y="712344"/>
              <a:ext cx="43586" cy="28589"/>
            </a:xfrm>
            <a:custGeom>
              <a:rect b="b" l="l" r="r" t="t"/>
              <a:pathLst>
                <a:path extrusionOk="0" h="833" w="127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1"/>
            <p:cNvSpPr/>
            <p:nvPr/>
          </p:nvSpPr>
          <p:spPr>
            <a:xfrm>
              <a:off x="7372549" y="1132901"/>
              <a:ext cx="48323" cy="35212"/>
            </a:xfrm>
            <a:custGeom>
              <a:rect b="b" l="l" r="r" t="t"/>
              <a:pathLst>
                <a:path extrusionOk="0" h="1026" w="1408">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1"/>
            <p:cNvSpPr/>
            <p:nvPr/>
          </p:nvSpPr>
          <p:spPr>
            <a:xfrm>
              <a:off x="7257920" y="1197457"/>
              <a:ext cx="47362" cy="35521"/>
            </a:xfrm>
            <a:custGeom>
              <a:rect b="b" l="l" r="r" t="t"/>
              <a:pathLst>
                <a:path extrusionOk="0" h="1035" w="138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1"/>
            <p:cNvSpPr/>
            <p:nvPr/>
          </p:nvSpPr>
          <p:spPr>
            <a:xfrm>
              <a:off x="7906362" y="1025377"/>
              <a:ext cx="38885" cy="37512"/>
            </a:xfrm>
            <a:custGeom>
              <a:rect b="b" l="l" r="r" t="t"/>
              <a:pathLst>
                <a:path extrusionOk="0" h="1093" w="1133">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1"/>
            <p:cNvSpPr/>
            <p:nvPr/>
          </p:nvSpPr>
          <p:spPr>
            <a:xfrm>
              <a:off x="7217216" y="1373004"/>
              <a:ext cx="42454" cy="28932"/>
            </a:xfrm>
            <a:custGeom>
              <a:rect b="b" l="l" r="r" t="t"/>
              <a:pathLst>
                <a:path extrusionOk="0" h="843" w="1237">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1"/>
            <p:cNvSpPr/>
            <p:nvPr/>
          </p:nvSpPr>
          <p:spPr>
            <a:xfrm>
              <a:off x="7496169" y="1288268"/>
              <a:ext cx="38404" cy="37477"/>
            </a:xfrm>
            <a:custGeom>
              <a:rect b="b" l="l" r="r" t="t"/>
              <a:pathLst>
                <a:path extrusionOk="0" h="1092" w="1119">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1"/>
            <p:cNvSpPr/>
            <p:nvPr/>
          </p:nvSpPr>
          <p:spPr>
            <a:xfrm>
              <a:off x="6145369" y="4456416"/>
              <a:ext cx="224968" cy="101724"/>
            </a:xfrm>
            <a:custGeom>
              <a:rect b="b" l="l" r="r" t="t"/>
              <a:pathLst>
                <a:path extrusionOk="0" h="2964" w="6555">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1"/>
            <p:cNvSpPr/>
            <p:nvPr/>
          </p:nvSpPr>
          <p:spPr>
            <a:xfrm>
              <a:off x="6084485" y="4477042"/>
              <a:ext cx="983337" cy="710802"/>
            </a:xfrm>
            <a:custGeom>
              <a:rect b="b" l="l" r="r" t="t"/>
              <a:pathLst>
                <a:path extrusionOk="0" h="20711" w="28652">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1"/>
            <p:cNvSpPr/>
            <p:nvPr/>
          </p:nvSpPr>
          <p:spPr>
            <a:xfrm>
              <a:off x="5993880" y="4579796"/>
              <a:ext cx="90262" cy="607670"/>
            </a:xfrm>
            <a:custGeom>
              <a:rect b="b" l="l" r="r" t="t"/>
              <a:pathLst>
                <a:path extrusionOk="0" h="17706" w="263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1"/>
            <p:cNvSpPr/>
            <p:nvPr/>
          </p:nvSpPr>
          <p:spPr>
            <a:xfrm>
              <a:off x="6012447" y="4478449"/>
              <a:ext cx="1048407" cy="709017"/>
            </a:xfrm>
            <a:custGeom>
              <a:rect b="b" l="l" r="r" t="t"/>
              <a:pathLst>
                <a:path extrusionOk="0" h="20659" w="30548">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1"/>
            <p:cNvSpPr/>
            <p:nvPr/>
          </p:nvSpPr>
          <p:spPr>
            <a:xfrm>
              <a:off x="6046149" y="4548050"/>
              <a:ext cx="257949" cy="639793"/>
            </a:xfrm>
            <a:custGeom>
              <a:rect b="b" l="l" r="r" t="t"/>
              <a:pathLst>
                <a:path extrusionOk="0" h="18642" w="7516">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1"/>
            <p:cNvSpPr/>
            <p:nvPr/>
          </p:nvSpPr>
          <p:spPr>
            <a:xfrm>
              <a:off x="6306398" y="4511534"/>
              <a:ext cx="709120" cy="675932"/>
            </a:xfrm>
            <a:custGeom>
              <a:rect b="b" l="l" r="r" t="t"/>
              <a:pathLst>
                <a:path extrusionOk="0" h="19695" w="20662">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1"/>
            <p:cNvSpPr/>
            <p:nvPr/>
          </p:nvSpPr>
          <p:spPr>
            <a:xfrm>
              <a:off x="6522683" y="5107741"/>
              <a:ext cx="40841" cy="29412"/>
            </a:xfrm>
            <a:custGeom>
              <a:rect b="b" l="l" r="r" t="t"/>
              <a:pathLst>
                <a:path extrusionOk="0" h="857" w="119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1"/>
            <p:cNvSpPr/>
            <p:nvPr/>
          </p:nvSpPr>
          <p:spPr>
            <a:xfrm>
              <a:off x="6436745" y="5165982"/>
              <a:ext cx="40292" cy="29412"/>
            </a:xfrm>
            <a:custGeom>
              <a:rect b="b" l="l" r="r" t="t"/>
              <a:pathLst>
                <a:path extrusionOk="0" h="857" w="1174">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1"/>
            <p:cNvSpPr/>
            <p:nvPr/>
          </p:nvSpPr>
          <p:spPr>
            <a:xfrm>
              <a:off x="6610954" y="5074038"/>
              <a:ext cx="43586" cy="28726"/>
            </a:xfrm>
            <a:custGeom>
              <a:rect b="b" l="l" r="r" t="t"/>
              <a:pathLst>
                <a:path extrusionOk="0" h="837" w="127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1"/>
            <p:cNvSpPr/>
            <p:nvPr/>
          </p:nvSpPr>
          <p:spPr>
            <a:xfrm>
              <a:off x="6291572" y="5133412"/>
              <a:ext cx="40498" cy="38267"/>
            </a:xfrm>
            <a:custGeom>
              <a:rect b="b" l="l" r="r" t="t"/>
              <a:pathLst>
                <a:path extrusionOk="0" h="1115" w="118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1"/>
            <p:cNvSpPr/>
            <p:nvPr/>
          </p:nvSpPr>
          <p:spPr>
            <a:xfrm>
              <a:off x="6238582" y="5136947"/>
              <a:ext cx="50656" cy="29069"/>
            </a:xfrm>
            <a:custGeom>
              <a:rect b="b" l="l" r="r" t="t"/>
              <a:pathLst>
                <a:path extrusionOk="0" h="847" w="1476">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1"/>
            <p:cNvSpPr/>
            <p:nvPr/>
          </p:nvSpPr>
          <p:spPr>
            <a:xfrm>
              <a:off x="6337389" y="5052417"/>
              <a:ext cx="51549" cy="34389"/>
            </a:xfrm>
            <a:custGeom>
              <a:rect b="b" l="l" r="r" t="t"/>
              <a:pathLst>
                <a:path extrusionOk="0" h="1002" w="1502">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1"/>
            <p:cNvSpPr/>
            <p:nvPr/>
          </p:nvSpPr>
          <p:spPr>
            <a:xfrm>
              <a:off x="6459637" y="5099435"/>
              <a:ext cx="50897" cy="34629"/>
            </a:xfrm>
            <a:custGeom>
              <a:rect b="b" l="l" r="r" t="t"/>
              <a:pathLst>
                <a:path extrusionOk="0" h="1009" w="1483">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1"/>
            <p:cNvSpPr/>
            <p:nvPr/>
          </p:nvSpPr>
          <p:spPr>
            <a:xfrm>
              <a:off x="6368105" y="5131147"/>
              <a:ext cx="39193" cy="32741"/>
            </a:xfrm>
            <a:custGeom>
              <a:rect b="b" l="l" r="r" t="t"/>
              <a:pathLst>
                <a:path extrusionOk="0" h="954" w="1142">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1"/>
            <p:cNvSpPr/>
            <p:nvPr/>
          </p:nvSpPr>
          <p:spPr>
            <a:xfrm>
              <a:off x="6360040" y="4972348"/>
              <a:ext cx="38988" cy="32810"/>
            </a:xfrm>
            <a:custGeom>
              <a:rect b="b" l="l" r="r" t="t"/>
              <a:pathLst>
                <a:path extrusionOk="0" h="956" w="1136">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1"/>
            <p:cNvSpPr/>
            <p:nvPr/>
          </p:nvSpPr>
          <p:spPr>
            <a:xfrm>
              <a:off x="6417149" y="5071739"/>
              <a:ext cx="41081" cy="29206"/>
            </a:xfrm>
            <a:custGeom>
              <a:rect b="b" l="l" r="r" t="t"/>
              <a:pathLst>
                <a:path extrusionOk="0" h="851" w="1197">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1"/>
            <p:cNvSpPr/>
            <p:nvPr/>
          </p:nvSpPr>
          <p:spPr>
            <a:xfrm>
              <a:off x="6370885" y="4994862"/>
              <a:ext cx="40498" cy="29652"/>
            </a:xfrm>
            <a:custGeom>
              <a:rect b="b" l="l" r="r" t="t"/>
              <a:pathLst>
                <a:path extrusionOk="0" h="864" w="118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1"/>
            <p:cNvSpPr/>
            <p:nvPr/>
          </p:nvSpPr>
          <p:spPr>
            <a:xfrm>
              <a:off x="6511082" y="4991945"/>
              <a:ext cx="41218" cy="29241"/>
            </a:xfrm>
            <a:custGeom>
              <a:rect b="b" l="l" r="r" t="t"/>
              <a:pathLst>
                <a:path extrusionOk="0" h="852" w="1201">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1"/>
            <p:cNvSpPr/>
            <p:nvPr/>
          </p:nvSpPr>
          <p:spPr>
            <a:xfrm>
              <a:off x="6391992" y="4913730"/>
              <a:ext cx="41287" cy="37134"/>
            </a:xfrm>
            <a:custGeom>
              <a:rect b="b" l="l" r="r" t="t"/>
              <a:pathLst>
                <a:path extrusionOk="0" h="1082" w="1203">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1"/>
            <p:cNvSpPr/>
            <p:nvPr/>
          </p:nvSpPr>
          <p:spPr>
            <a:xfrm>
              <a:off x="6573064" y="5111379"/>
              <a:ext cx="38953" cy="32913"/>
            </a:xfrm>
            <a:custGeom>
              <a:rect b="b" l="l" r="r" t="t"/>
              <a:pathLst>
                <a:path extrusionOk="0" h="959" w="1135">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1"/>
            <p:cNvSpPr/>
            <p:nvPr/>
          </p:nvSpPr>
          <p:spPr>
            <a:xfrm>
              <a:off x="6550688" y="5091370"/>
              <a:ext cx="41562" cy="37134"/>
            </a:xfrm>
            <a:custGeom>
              <a:rect b="b" l="l" r="r" t="t"/>
              <a:pathLst>
                <a:path extrusionOk="0" h="1082" w="1211">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1"/>
            <p:cNvSpPr/>
            <p:nvPr/>
          </p:nvSpPr>
          <p:spPr>
            <a:xfrm>
              <a:off x="6372807" y="5074828"/>
              <a:ext cx="40875" cy="29241"/>
            </a:xfrm>
            <a:custGeom>
              <a:rect b="b" l="l" r="r" t="t"/>
              <a:pathLst>
                <a:path extrusionOk="0" h="852" w="1191">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1"/>
            <p:cNvSpPr/>
            <p:nvPr/>
          </p:nvSpPr>
          <p:spPr>
            <a:xfrm>
              <a:off x="6569358" y="5149645"/>
              <a:ext cx="48357" cy="35590"/>
            </a:xfrm>
            <a:custGeom>
              <a:rect b="b" l="l" r="r" t="t"/>
              <a:pathLst>
                <a:path extrusionOk="0" h="1037" w="1409">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1"/>
            <p:cNvSpPr/>
            <p:nvPr/>
          </p:nvSpPr>
          <p:spPr>
            <a:xfrm>
              <a:off x="6412412" y="4998397"/>
              <a:ext cx="42728" cy="36619"/>
            </a:xfrm>
            <a:custGeom>
              <a:rect b="b" l="l" r="r" t="t"/>
              <a:pathLst>
                <a:path extrusionOk="0" h="1067" w="1245">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1"/>
            <p:cNvSpPr/>
            <p:nvPr/>
          </p:nvSpPr>
          <p:spPr>
            <a:xfrm>
              <a:off x="6328088" y="4955154"/>
              <a:ext cx="41596" cy="37134"/>
            </a:xfrm>
            <a:custGeom>
              <a:rect b="b" l="l" r="r" t="t"/>
              <a:pathLst>
                <a:path extrusionOk="0" h="1082" w="1212">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1"/>
            <p:cNvSpPr/>
            <p:nvPr/>
          </p:nvSpPr>
          <p:spPr>
            <a:xfrm>
              <a:off x="6335879" y="5163270"/>
              <a:ext cx="41218" cy="29344"/>
            </a:xfrm>
            <a:custGeom>
              <a:rect b="b" l="l" r="r" t="t"/>
              <a:pathLst>
                <a:path extrusionOk="0" h="855" w="1201">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1"/>
            <p:cNvSpPr/>
            <p:nvPr/>
          </p:nvSpPr>
          <p:spPr>
            <a:xfrm>
              <a:off x="6400881" y="4934047"/>
              <a:ext cx="51377" cy="28966"/>
            </a:xfrm>
            <a:custGeom>
              <a:rect b="b" l="l" r="r" t="t"/>
              <a:pathLst>
                <a:path extrusionOk="0" h="844" w="1497">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1"/>
            <p:cNvSpPr/>
            <p:nvPr/>
          </p:nvSpPr>
          <p:spPr>
            <a:xfrm>
              <a:off x="6352490" y="4829955"/>
              <a:ext cx="50862" cy="34595"/>
            </a:xfrm>
            <a:custGeom>
              <a:rect b="b" l="l" r="r" t="t"/>
              <a:pathLst>
                <a:path extrusionOk="0" h="1008" w="1482">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1"/>
            <p:cNvSpPr/>
            <p:nvPr/>
          </p:nvSpPr>
          <p:spPr>
            <a:xfrm>
              <a:off x="6403901" y="4847767"/>
              <a:ext cx="43106" cy="36688"/>
            </a:xfrm>
            <a:custGeom>
              <a:rect b="b" l="l" r="r" t="t"/>
              <a:pathLst>
                <a:path extrusionOk="0" h="1069" w="1256">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1"/>
            <p:cNvSpPr/>
            <p:nvPr/>
          </p:nvSpPr>
          <p:spPr>
            <a:xfrm>
              <a:off x="6507547" y="5144703"/>
              <a:ext cx="39571" cy="38164"/>
            </a:xfrm>
            <a:custGeom>
              <a:rect b="b" l="l" r="r" t="t"/>
              <a:pathLst>
                <a:path extrusionOk="0" h="1112" w="1153">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1"/>
            <p:cNvSpPr/>
            <p:nvPr/>
          </p:nvSpPr>
          <p:spPr>
            <a:xfrm>
              <a:off x="6508440" y="5058594"/>
              <a:ext cx="40429" cy="38061"/>
            </a:xfrm>
            <a:custGeom>
              <a:rect b="b" l="l" r="r" t="t"/>
              <a:pathLst>
                <a:path extrusionOk="0" h="1109" w="1178">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1"/>
            <p:cNvSpPr/>
            <p:nvPr/>
          </p:nvSpPr>
          <p:spPr>
            <a:xfrm>
              <a:off x="6609684" y="5153661"/>
              <a:ext cx="40738" cy="38164"/>
            </a:xfrm>
            <a:custGeom>
              <a:rect b="b" l="l" r="r" t="t"/>
              <a:pathLst>
                <a:path extrusionOk="0" h="1112" w="1187">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1"/>
            <p:cNvSpPr/>
            <p:nvPr/>
          </p:nvSpPr>
          <p:spPr>
            <a:xfrm>
              <a:off x="6323386" y="4730907"/>
              <a:ext cx="51205" cy="28932"/>
            </a:xfrm>
            <a:custGeom>
              <a:rect b="b" l="l" r="r" t="t"/>
              <a:pathLst>
                <a:path extrusionOk="0" h="843" w="1492">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1"/>
            <p:cNvSpPr/>
            <p:nvPr/>
          </p:nvSpPr>
          <p:spPr>
            <a:xfrm>
              <a:off x="6353691" y="4897153"/>
              <a:ext cx="40017" cy="37031"/>
            </a:xfrm>
            <a:custGeom>
              <a:rect b="b" l="l" r="r" t="t"/>
              <a:pathLst>
                <a:path extrusionOk="0" h="1079" w="1166">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1"/>
            <p:cNvSpPr/>
            <p:nvPr/>
          </p:nvSpPr>
          <p:spPr>
            <a:xfrm>
              <a:off x="6312232" y="5105853"/>
              <a:ext cx="40875" cy="29206"/>
            </a:xfrm>
            <a:custGeom>
              <a:rect b="b" l="l" r="r" t="t"/>
              <a:pathLst>
                <a:path extrusionOk="0" h="851" w="1191">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1"/>
            <p:cNvSpPr/>
            <p:nvPr/>
          </p:nvSpPr>
          <p:spPr>
            <a:xfrm>
              <a:off x="6421610" y="5137359"/>
              <a:ext cx="40326" cy="29378"/>
            </a:xfrm>
            <a:custGeom>
              <a:rect b="b" l="l" r="r" t="t"/>
              <a:pathLst>
                <a:path extrusionOk="0" h="856" w="1175">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1"/>
            <p:cNvSpPr/>
            <p:nvPr/>
          </p:nvSpPr>
          <p:spPr>
            <a:xfrm>
              <a:off x="6330868" y="5023107"/>
              <a:ext cx="43346" cy="28726"/>
            </a:xfrm>
            <a:custGeom>
              <a:rect b="b" l="l" r="r" t="t"/>
              <a:pathLst>
                <a:path extrusionOk="0" h="837" w="1263">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1"/>
            <p:cNvSpPr/>
            <p:nvPr/>
          </p:nvSpPr>
          <p:spPr>
            <a:xfrm>
              <a:off x="6304648" y="4984875"/>
              <a:ext cx="41287" cy="37134"/>
            </a:xfrm>
            <a:custGeom>
              <a:rect b="b" l="l" r="r" t="t"/>
              <a:pathLst>
                <a:path extrusionOk="0" h="1082" w="1203">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1"/>
            <p:cNvSpPr/>
            <p:nvPr/>
          </p:nvSpPr>
          <p:spPr>
            <a:xfrm>
              <a:off x="6438564" y="4950692"/>
              <a:ext cx="38850" cy="32844"/>
            </a:xfrm>
            <a:custGeom>
              <a:rect b="b" l="l" r="r" t="t"/>
              <a:pathLst>
                <a:path extrusionOk="0" h="957" w="1132">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1"/>
            <p:cNvSpPr/>
            <p:nvPr/>
          </p:nvSpPr>
          <p:spPr>
            <a:xfrm>
              <a:off x="6482597" y="5013258"/>
              <a:ext cx="41630" cy="37134"/>
            </a:xfrm>
            <a:custGeom>
              <a:rect b="b" l="l" r="r" t="t"/>
              <a:pathLst>
                <a:path extrusionOk="0" h="1082" w="1213">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1"/>
            <p:cNvSpPr/>
            <p:nvPr/>
          </p:nvSpPr>
          <p:spPr>
            <a:xfrm>
              <a:off x="6455896" y="5014390"/>
              <a:ext cx="40498" cy="29481"/>
            </a:xfrm>
            <a:custGeom>
              <a:rect b="b" l="l" r="r" t="t"/>
              <a:pathLst>
                <a:path extrusionOk="0" h="859" w="118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1"/>
            <p:cNvSpPr/>
            <p:nvPr/>
          </p:nvSpPr>
          <p:spPr>
            <a:xfrm>
              <a:off x="6468285" y="5054201"/>
              <a:ext cx="41287" cy="36825"/>
            </a:xfrm>
            <a:custGeom>
              <a:rect b="b" l="l" r="r" t="t"/>
              <a:pathLst>
                <a:path extrusionOk="0" h="1073" w="1203">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1"/>
            <p:cNvSpPr/>
            <p:nvPr/>
          </p:nvSpPr>
          <p:spPr>
            <a:xfrm>
              <a:off x="6248534" y="5082344"/>
              <a:ext cx="40292" cy="29550"/>
            </a:xfrm>
            <a:custGeom>
              <a:rect b="b" l="l" r="r" t="t"/>
              <a:pathLst>
                <a:path extrusionOk="0" h="861" w="1174">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1"/>
            <p:cNvSpPr/>
            <p:nvPr/>
          </p:nvSpPr>
          <p:spPr>
            <a:xfrm>
              <a:off x="6314875" y="4923648"/>
              <a:ext cx="43072" cy="36619"/>
            </a:xfrm>
            <a:custGeom>
              <a:rect b="b" l="l" r="r" t="t"/>
              <a:pathLst>
                <a:path extrusionOk="0" h="1067" w="1255">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1"/>
            <p:cNvSpPr/>
            <p:nvPr/>
          </p:nvSpPr>
          <p:spPr>
            <a:xfrm>
              <a:off x="6285085" y="5061855"/>
              <a:ext cx="51446" cy="28726"/>
            </a:xfrm>
            <a:custGeom>
              <a:rect b="b" l="l" r="r" t="t"/>
              <a:pathLst>
                <a:path extrusionOk="0" h="837" w="1499">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1"/>
            <p:cNvSpPr/>
            <p:nvPr/>
          </p:nvSpPr>
          <p:spPr>
            <a:xfrm>
              <a:off x="6468663" y="5155686"/>
              <a:ext cx="41218" cy="36825"/>
            </a:xfrm>
            <a:custGeom>
              <a:rect b="b" l="l" r="r" t="t"/>
              <a:pathLst>
                <a:path extrusionOk="0" h="1073" w="1201">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1"/>
            <p:cNvSpPr/>
            <p:nvPr/>
          </p:nvSpPr>
          <p:spPr>
            <a:xfrm>
              <a:off x="6246304" y="5005295"/>
              <a:ext cx="41150" cy="37821"/>
            </a:xfrm>
            <a:custGeom>
              <a:rect b="b" l="l" r="r" t="t"/>
              <a:pathLst>
                <a:path extrusionOk="0" h="1102" w="1199">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1"/>
            <p:cNvSpPr/>
            <p:nvPr/>
          </p:nvSpPr>
          <p:spPr>
            <a:xfrm>
              <a:off x="6416428" y="5036183"/>
              <a:ext cx="40017" cy="37031"/>
            </a:xfrm>
            <a:custGeom>
              <a:rect b="b" l="l" r="r" t="t"/>
              <a:pathLst>
                <a:path extrusionOk="0" h="1079" w="1166">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1"/>
            <p:cNvSpPr/>
            <p:nvPr/>
          </p:nvSpPr>
          <p:spPr>
            <a:xfrm>
              <a:off x="6473708" y="4988067"/>
              <a:ext cx="41287" cy="37134"/>
            </a:xfrm>
            <a:custGeom>
              <a:rect b="b" l="l" r="r" t="t"/>
              <a:pathLst>
                <a:path extrusionOk="0" h="1082" w="1203">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1"/>
            <p:cNvSpPr/>
            <p:nvPr/>
          </p:nvSpPr>
          <p:spPr>
            <a:xfrm>
              <a:off x="6405445" y="4977462"/>
              <a:ext cx="51240" cy="35006"/>
            </a:xfrm>
            <a:custGeom>
              <a:rect b="b" l="l" r="r" t="t"/>
              <a:pathLst>
                <a:path extrusionOk="0" h="1020" w="1493">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1"/>
            <p:cNvSpPr/>
            <p:nvPr/>
          </p:nvSpPr>
          <p:spPr>
            <a:xfrm>
              <a:off x="6340340" y="4788153"/>
              <a:ext cx="41218" cy="37134"/>
            </a:xfrm>
            <a:custGeom>
              <a:rect b="b" l="l" r="r" t="t"/>
              <a:pathLst>
                <a:path extrusionOk="0" h="1082" w="1201">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1"/>
            <p:cNvSpPr/>
            <p:nvPr/>
          </p:nvSpPr>
          <p:spPr>
            <a:xfrm>
              <a:off x="6312987" y="4849894"/>
              <a:ext cx="43346" cy="28692"/>
            </a:xfrm>
            <a:custGeom>
              <a:rect b="b" l="l" r="r" t="t"/>
              <a:pathLst>
                <a:path extrusionOk="0" h="836" w="1263">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1"/>
            <p:cNvSpPr/>
            <p:nvPr/>
          </p:nvSpPr>
          <p:spPr>
            <a:xfrm>
              <a:off x="6650902" y="5117385"/>
              <a:ext cx="40292" cy="29515"/>
            </a:xfrm>
            <a:custGeom>
              <a:rect b="b" l="l" r="r" t="t"/>
              <a:pathLst>
                <a:path extrusionOk="0" h="860" w="1174">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1"/>
            <p:cNvSpPr/>
            <p:nvPr/>
          </p:nvSpPr>
          <p:spPr>
            <a:xfrm>
              <a:off x="6354137" y="4872820"/>
              <a:ext cx="39228" cy="32673"/>
            </a:xfrm>
            <a:custGeom>
              <a:rect b="b" l="l" r="r" t="t"/>
              <a:pathLst>
                <a:path extrusionOk="0" h="952" w="1143">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1"/>
            <p:cNvSpPr/>
            <p:nvPr/>
          </p:nvSpPr>
          <p:spPr>
            <a:xfrm>
              <a:off x="6557723" y="5027844"/>
              <a:ext cx="43037" cy="36585"/>
            </a:xfrm>
            <a:custGeom>
              <a:rect b="b" l="l" r="r" t="t"/>
              <a:pathLst>
                <a:path extrusionOk="0" h="1066" w="1254">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1"/>
            <p:cNvSpPr/>
            <p:nvPr/>
          </p:nvSpPr>
          <p:spPr>
            <a:xfrm>
              <a:off x="6370576" y="5036870"/>
              <a:ext cx="41356" cy="37821"/>
            </a:xfrm>
            <a:custGeom>
              <a:rect b="b" l="l" r="r" t="t"/>
              <a:pathLst>
                <a:path extrusionOk="0" h="1102" w="1205">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1"/>
            <p:cNvSpPr/>
            <p:nvPr/>
          </p:nvSpPr>
          <p:spPr>
            <a:xfrm>
              <a:off x="6465952" y="4954605"/>
              <a:ext cx="40154" cy="30099"/>
            </a:xfrm>
            <a:custGeom>
              <a:rect b="b" l="l" r="r" t="t"/>
              <a:pathLst>
                <a:path extrusionOk="0" h="877" w="117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1"/>
            <p:cNvSpPr/>
            <p:nvPr/>
          </p:nvSpPr>
          <p:spPr>
            <a:xfrm>
              <a:off x="6444090" y="4877282"/>
              <a:ext cx="41390" cy="37683"/>
            </a:xfrm>
            <a:custGeom>
              <a:rect b="b" l="l" r="r" t="t"/>
              <a:pathLst>
                <a:path extrusionOk="0" h="1098" w="1206">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1"/>
            <p:cNvSpPr/>
            <p:nvPr/>
          </p:nvSpPr>
          <p:spPr>
            <a:xfrm>
              <a:off x="6276745" y="4914794"/>
              <a:ext cx="41321" cy="37134"/>
            </a:xfrm>
            <a:custGeom>
              <a:rect b="b" l="l" r="r" t="t"/>
              <a:pathLst>
                <a:path extrusionOk="0" h="1082" w="1204">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1"/>
            <p:cNvSpPr/>
            <p:nvPr/>
          </p:nvSpPr>
          <p:spPr>
            <a:xfrm>
              <a:off x="8858159" y="4386952"/>
              <a:ext cx="330742" cy="157632"/>
            </a:xfrm>
            <a:custGeom>
              <a:rect b="b" l="l" r="r" t="t"/>
              <a:pathLst>
                <a:path extrusionOk="0" h="4593" w="9637">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1"/>
            <p:cNvSpPr/>
            <p:nvPr/>
          </p:nvSpPr>
          <p:spPr>
            <a:xfrm>
              <a:off x="9122663" y="4178835"/>
              <a:ext cx="66238" cy="36963"/>
            </a:xfrm>
            <a:custGeom>
              <a:rect b="b" l="l" r="r" t="t"/>
              <a:pathLst>
                <a:path extrusionOk="0" h="1077" w="193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1"/>
            <p:cNvSpPr/>
            <p:nvPr/>
          </p:nvSpPr>
          <p:spPr>
            <a:xfrm>
              <a:off x="9001067" y="4278123"/>
              <a:ext cx="187833" cy="65860"/>
            </a:xfrm>
            <a:custGeom>
              <a:rect b="b" l="l" r="r" t="t"/>
              <a:pathLst>
                <a:path extrusionOk="0" h="1919" w="5473">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1"/>
            <p:cNvSpPr/>
            <p:nvPr/>
          </p:nvSpPr>
          <p:spPr>
            <a:xfrm>
              <a:off x="8924774" y="4486857"/>
              <a:ext cx="264127" cy="230836"/>
            </a:xfrm>
            <a:custGeom>
              <a:rect b="b" l="l" r="r" t="t"/>
              <a:pathLst>
                <a:path extrusionOk="0" h="6726" w="7696">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1"/>
            <p:cNvSpPr/>
            <p:nvPr/>
          </p:nvSpPr>
          <p:spPr>
            <a:xfrm>
              <a:off x="9141230" y="4847012"/>
              <a:ext cx="47670" cy="99974"/>
            </a:xfrm>
            <a:custGeom>
              <a:rect b="b" l="l" r="r" t="t"/>
              <a:pathLst>
                <a:path extrusionOk="0" h="2913" w="1389">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1"/>
            <p:cNvSpPr/>
            <p:nvPr/>
          </p:nvSpPr>
          <p:spPr>
            <a:xfrm>
              <a:off x="9011123" y="4635944"/>
              <a:ext cx="177778" cy="190201"/>
            </a:xfrm>
            <a:custGeom>
              <a:rect b="b" l="l" r="r" t="t"/>
              <a:pathLst>
                <a:path extrusionOk="0" h="5542" w="518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1"/>
            <p:cNvSpPr/>
            <p:nvPr/>
          </p:nvSpPr>
          <p:spPr>
            <a:xfrm>
              <a:off x="9035902" y="2265461"/>
              <a:ext cx="170433" cy="277340"/>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1"/>
            <p:cNvSpPr/>
            <p:nvPr/>
          </p:nvSpPr>
          <p:spPr>
            <a:xfrm>
              <a:off x="8853114" y="2273973"/>
              <a:ext cx="327276" cy="265328"/>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1"/>
            <p:cNvSpPr/>
            <p:nvPr/>
          </p:nvSpPr>
          <p:spPr>
            <a:xfrm>
              <a:off x="9010745" y="2288318"/>
              <a:ext cx="195590" cy="326109"/>
            </a:xfrm>
            <a:custGeom>
              <a:rect b="b" l="l" r="r" t="t"/>
              <a:pathLst>
                <a:path extrusionOk="0" h="9502" w="5699">
                  <a:moveTo>
                    <a:pt x="4943" y="0"/>
                  </a:moveTo>
                  <a:lnTo>
                    <a:pt x="948" y="4322"/>
                  </a:lnTo>
                  <a:lnTo>
                    <a:pt x="0" y="7313"/>
                  </a:lnTo>
                  <a:lnTo>
                    <a:pt x="5699" y="9502"/>
                  </a:lnTo>
                  <a:lnTo>
                    <a:pt x="5699" y="237"/>
                  </a:lnTo>
                  <a:lnTo>
                    <a:pt x="4943"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1"/>
            <p:cNvSpPr/>
            <p:nvPr/>
          </p:nvSpPr>
          <p:spPr>
            <a:xfrm>
              <a:off x="9125271" y="2435585"/>
              <a:ext cx="38953" cy="32158"/>
            </a:xfrm>
            <a:custGeom>
              <a:rect b="b" l="l" r="r" t="t"/>
              <a:pathLst>
                <a:path extrusionOk="0" h="937" w="1135">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1"/>
            <p:cNvSpPr/>
            <p:nvPr/>
          </p:nvSpPr>
          <p:spPr>
            <a:xfrm>
              <a:off x="8853114" y="2273973"/>
              <a:ext cx="327276" cy="265328"/>
            </a:xfrm>
            <a:custGeom>
              <a:rect b="b" l="l" r="r" t="t"/>
              <a:pathLst>
                <a:path extrusionOk="0" h="7731" w="9536">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1"/>
            <p:cNvSpPr/>
            <p:nvPr/>
          </p:nvSpPr>
          <p:spPr>
            <a:xfrm>
              <a:off x="8877138" y="2054016"/>
              <a:ext cx="329197" cy="335787"/>
            </a:xfrm>
            <a:custGeom>
              <a:rect b="b" l="l" r="r" t="t"/>
              <a:pathLst>
                <a:path extrusionOk="0" h="9784" w="9592">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1"/>
            <p:cNvSpPr/>
            <p:nvPr/>
          </p:nvSpPr>
          <p:spPr>
            <a:xfrm>
              <a:off x="8877515" y="2061772"/>
              <a:ext cx="328820" cy="401613"/>
            </a:xfrm>
            <a:custGeom>
              <a:rect b="b" l="l" r="r" t="t"/>
              <a:pathLst>
                <a:path extrusionOk="0" h="11702" w="9581">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1"/>
            <p:cNvSpPr/>
            <p:nvPr/>
          </p:nvSpPr>
          <p:spPr>
            <a:xfrm>
              <a:off x="9035902" y="2265461"/>
              <a:ext cx="170433" cy="277340"/>
            </a:xfrm>
            <a:custGeom>
              <a:rect b="b" l="l" r="r" t="t"/>
              <a:pathLst>
                <a:path extrusionOk="0" h="8081" w="4966">
                  <a:moveTo>
                    <a:pt x="4966" y="1"/>
                  </a:moveTo>
                  <a:cubicBezTo>
                    <a:pt x="3149" y="1772"/>
                    <a:pt x="1490" y="3713"/>
                    <a:pt x="1" y="5767"/>
                  </a:cubicBezTo>
                  <a:lnTo>
                    <a:pt x="4966" y="8080"/>
                  </a:lnTo>
                  <a:lnTo>
                    <a:pt x="4966"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1"/>
            <p:cNvSpPr/>
            <p:nvPr/>
          </p:nvSpPr>
          <p:spPr>
            <a:xfrm>
              <a:off x="8577764" y="-174725"/>
              <a:ext cx="623526" cy="1299698"/>
            </a:xfrm>
            <a:custGeom>
              <a:rect b="b" l="l" r="r" t="t"/>
              <a:pathLst>
                <a:path extrusionOk="0" h="37870" w="18168">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1"/>
            <p:cNvSpPr/>
            <p:nvPr/>
          </p:nvSpPr>
          <p:spPr>
            <a:xfrm>
              <a:off x="9196417" y="-84944"/>
              <a:ext cx="15719" cy="14620"/>
            </a:xfrm>
            <a:custGeom>
              <a:rect b="b" l="l" r="r" t="t"/>
              <a:pathLst>
                <a:path extrusionOk="0" h="426" w="458">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1"/>
            <p:cNvSpPr/>
            <p:nvPr/>
          </p:nvSpPr>
          <p:spPr>
            <a:xfrm>
              <a:off x="9182689" y="-109826"/>
              <a:ext cx="14758" cy="11669"/>
            </a:xfrm>
            <a:custGeom>
              <a:rect b="b" l="l" r="r" t="t"/>
              <a:pathLst>
                <a:path extrusionOk="0" h="340" w="43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1"/>
            <p:cNvSpPr/>
            <p:nvPr/>
          </p:nvSpPr>
          <p:spPr>
            <a:xfrm>
              <a:off x="9190719" y="-25090"/>
              <a:ext cx="20317" cy="11566"/>
            </a:xfrm>
            <a:custGeom>
              <a:rect b="b" l="l" r="r" t="t"/>
              <a:pathLst>
                <a:path extrusionOk="0" h="337" w="592">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1"/>
            <p:cNvSpPr/>
            <p:nvPr/>
          </p:nvSpPr>
          <p:spPr>
            <a:xfrm>
              <a:off x="9169304" y="-76810"/>
              <a:ext cx="15684" cy="14723"/>
            </a:xfrm>
            <a:custGeom>
              <a:rect b="b" l="l" r="r" t="t"/>
              <a:pathLst>
                <a:path extrusionOk="0" h="429" w="457">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1"/>
            <p:cNvSpPr/>
            <p:nvPr/>
          </p:nvSpPr>
          <p:spPr>
            <a:xfrm>
              <a:off x="9137558" y="-98603"/>
              <a:ext cx="40841" cy="29412"/>
            </a:xfrm>
            <a:custGeom>
              <a:rect b="b" l="l" r="r" t="t"/>
              <a:pathLst>
                <a:path extrusionOk="0" h="857" w="119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1"/>
            <p:cNvSpPr/>
            <p:nvPr/>
          </p:nvSpPr>
          <p:spPr>
            <a:xfrm>
              <a:off x="9051586" y="-40431"/>
              <a:ext cx="40326" cy="29618"/>
            </a:xfrm>
            <a:custGeom>
              <a:rect b="b" l="l" r="r" t="t"/>
              <a:pathLst>
                <a:path extrusionOk="0" h="863" w="1175">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1"/>
            <p:cNvSpPr/>
            <p:nvPr/>
          </p:nvSpPr>
          <p:spPr>
            <a:xfrm>
              <a:off x="9144902" y="568166"/>
              <a:ext cx="39640" cy="37992"/>
            </a:xfrm>
            <a:custGeom>
              <a:rect b="b" l="l" r="r" t="t"/>
              <a:pathLst>
                <a:path extrusionOk="0" h="1107" w="1155">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1"/>
            <p:cNvSpPr/>
            <p:nvPr/>
          </p:nvSpPr>
          <p:spPr>
            <a:xfrm>
              <a:off x="9127914" y="291993"/>
              <a:ext cx="41356" cy="37683"/>
            </a:xfrm>
            <a:custGeom>
              <a:rect b="b" l="l" r="r" t="t"/>
              <a:pathLst>
                <a:path extrusionOk="0" h="1098" w="1205">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1"/>
            <p:cNvSpPr/>
            <p:nvPr/>
          </p:nvSpPr>
          <p:spPr>
            <a:xfrm>
              <a:off x="8952264" y="-154065"/>
              <a:ext cx="51514" cy="34389"/>
            </a:xfrm>
            <a:custGeom>
              <a:rect b="b" l="l" r="r" t="t"/>
              <a:pathLst>
                <a:path extrusionOk="0" h="1002" w="1501">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1"/>
            <p:cNvSpPr/>
            <p:nvPr/>
          </p:nvSpPr>
          <p:spPr>
            <a:xfrm>
              <a:off x="9074546"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1"/>
            <p:cNvSpPr/>
            <p:nvPr/>
          </p:nvSpPr>
          <p:spPr>
            <a:xfrm>
              <a:off x="8982980" y="-75163"/>
              <a:ext cx="39193" cy="32570"/>
            </a:xfrm>
            <a:custGeom>
              <a:rect b="b" l="l" r="r" t="t"/>
              <a:pathLst>
                <a:path extrusionOk="0" h="949" w="1142">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1"/>
            <p:cNvSpPr/>
            <p:nvPr/>
          </p:nvSpPr>
          <p:spPr>
            <a:xfrm>
              <a:off x="8935207" y="1748"/>
              <a:ext cx="42763" cy="36963"/>
            </a:xfrm>
            <a:custGeom>
              <a:rect b="b" l="l" r="r" t="t"/>
              <a:pathLst>
                <a:path extrusionOk="0" h="1077" w="1246">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1"/>
            <p:cNvSpPr/>
            <p:nvPr/>
          </p:nvSpPr>
          <p:spPr>
            <a:xfrm>
              <a:off x="9138004" y="782700"/>
              <a:ext cx="39948" cy="38095"/>
            </a:xfrm>
            <a:custGeom>
              <a:rect b="b" l="l" r="r" t="t"/>
              <a:pathLst>
                <a:path extrusionOk="0" h="1110" w="1164">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1"/>
            <p:cNvSpPr/>
            <p:nvPr/>
          </p:nvSpPr>
          <p:spPr>
            <a:xfrm>
              <a:off x="9026979" y="276549"/>
              <a:ext cx="42900" cy="28692"/>
            </a:xfrm>
            <a:custGeom>
              <a:rect b="b" l="l" r="r" t="t"/>
              <a:pathLst>
                <a:path extrusionOk="0" h="836" w="125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1"/>
            <p:cNvSpPr/>
            <p:nvPr/>
          </p:nvSpPr>
          <p:spPr>
            <a:xfrm>
              <a:off x="9069192" y="52919"/>
              <a:ext cx="40772" cy="38164"/>
            </a:xfrm>
            <a:custGeom>
              <a:rect b="b" l="l" r="r" t="t"/>
              <a:pathLst>
                <a:path extrusionOk="0" h="1112" w="1188">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1"/>
            <p:cNvSpPr/>
            <p:nvPr/>
          </p:nvSpPr>
          <p:spPr>
            <a:xfrm>
              <a:off x="8937953" y="73786"/>
              <a:ext cx="51240" cy="28897"/>
            </a:xfrm>
            <a:custGeom>
              <a:rect b="b" l="l" r="r" t="t"/>
              <a:pathLst>
                <a:path extrusionOk="0" h="842" w="1493">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1"/>
            <p:cNvSpPr/>
            <p:nvPr/>
          </p:nvSpPr>
          <p:spPr>
            <a:xfrm>
              <a:off x="9130179" y="87274"/>
              <a:ext cx="40154" cy="30133"/>
            </a:xfrm>
            <a:custGeom>
              <a:rect b="b" l="l" r="r" t="t"/>
              <a:pathLst>
                <a:path extrusionOk="0" h="878" w="117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1"/>
            <p:cNvSpPr/>
            <p:nvPr/>
          </p:nvSpPr>
          <p:spPr>
            <a:xfrm>
              <a:off x="9079488" y="450963"/>
              <a:ext cx="40292" cy="29550"/>
            </a:xfrm>
            <a:custGeom>
              <a:rect b="b" l="l" r="r" t="t"/>
              <a:pathLst>
                <a:path extrusionOk="0" h="861" w="1174">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1"/>
            <p:cNvSpPr/>
            <p:nvPr/>
          </p:nvSpPr>
          <p:spPr>
            <a:xfrm>
              <a:off x="9032230" y="-134742"/>
              <a:ext cx="40841" cy="29378"/>
            </a:xfrm>
            <a:custGeom>
              <a:rect b="b" l="l" r="r" t="t"/>
              <a:pathLst>
                <a:path extrusionOk="0" h="856" w="119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1"/>
            <p:cNvSpPr/>
            <p:nvPr/>
          </p:nvSpPr>
          <p:spPr>
            <a:xfrm>
              <a:off x="9077875" y="526295"/>
              <a:ext cx="41047" cy="37683"/>
            </a:xfrm>
            <a:custGeom>
              <a:rect b="b" l="l" r="r" t="t"/>
              <a:pathLst>
                <a:path extrusionOk="0" h="1098" w="1196">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1"/>
            <p:cNvSpPr/>
            <p:nvPr/>
          </p:nvSpPr>
          <p:spPr>
            <a:xfrm>
              <a:off x="9016134" y="440495"/>
              <a:ext cx="50588" cy="28794"/>
            </a:xfrm>
            <a:custGeom>
              <a:rect b="b" l="l" r="r" t="t"/>
              <a:pathLst>
                <a:path extrusionOk="0" h="839" w="1474">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1"/>
            <p:cNvSpPr/>
            <p:nvPr/>
          </p:nvSpPr>
          <p:spPr>
            <a:xfrm>
              <a:off x="9063701" y="212061"/>
              <a:ext cx="51240" cy="34629"/>
            </a:xfrm>
            <a:custGeom>
              <a:rect b="b" l="l" r="r" t="t"/>
              <a:pathLst>
                <a:path extrusionOk="0" h="1009" w="1493">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1"/>
            <p:cNvSpPr/>
            <p:nvPr/>
          </p:nvSpPr>
          <p:spPr>
            <a:xfrm>
              <a:off x="9048532"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1"/>
            <p:cNvSpPr/>
            <p:nvPr/>
          </p:nvSpPr>
          <p:spPr>
            <a:xfrm>
              <a:off x="9047125" y="347968"/>
              <a:ext cx="42420" cy="36963"/>
            </a:xfrm>
            <a:custGeom>
              <a:rect b="b" l="l" r="r" t="t"/>
              <a:pathLst>
                <a:path extrusionOk="0" h="1077" w="1236">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1"/>
            <p:cNvSpPr/>
            <p:nvPr/>
          </p:nvSpPr>
          <p:spPr>
            <a:xfrm>
              <a:off x="9097678" y="441113"/>
              <a:ext cx="40875" cy="29206"/>
            </a:xfrm>
            <a:custGeom>
              <a:rect b="b" l="l" r="r" t="t"/>
              <a:pathLst>
                <a:path extrusionOk="0" h="851" w="1191">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1"/>
            <p:cNvSpPr/>
            <p:nvPr/>
          </p:nvSpPr>
          <p:spPr>
            <a:xfrm>
              <a:off x="8913139" y="289384"/>
              <a:ext cx="42728" cy="36688"/>
            </a:xfrm>
            <a:custGeom>
              <a:rect b="b" l="l" r="r" t="t"/>
              <a:pathLst>
                <a:path extrusionOk="0" h="1069" w="1245">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1"/>
            <p:cNvSpPr/>
            <p:nvPr/>
          </p:nvSpPr>
          <p:spPr>
            <a:xfrm>
              <a:off x="9155404" y="138994"/>
              <a:ext cx="40292" cy="29550"/>
            </a:xfrm>
            <a:custGeom>
              <a:rect b="b" l="l" r="r" t="t"/>
              <a:pathLst>
                <a:path extrusionOk="0" h="861" w="1174">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1"/>
            <p:cNvSpPr/>
            <p:nvPr/>
          </p:nvSpPr>
          <p:spPr>
            <a:xfrm>
              <a:off x="9165529" y="-115111"/>
              <a:ext cx="41596" cy="36860"/>
            </a:xfrm>
            <a:custGeom>
              <a:rect b="b" l="l" r="r" t="t"/>
              <a:pathLst>
                <a:path extrusionOk="0" h="1074" w="1212">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1"/>
            <p:cNvSpPr/>
            <p:nvPr/>
          </p:nvSpPr>
          <p:spPr>
            <a:xfrm>
              <a:off x="9067648" y="16472"/>
              <a:ext cx="43346" cy="28760"/>
            </a:xfrm>
            <a:custGeom>
              <a:rect b="b" l="l" r="r" t="t"/>
              <a:pathLst>
                <a:path extrusionOk="0" h="838" w="1263">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1"/>
            <p:cNvSpPr/>
            <p:nvPr/>
          </p:nvSpPr>
          <p:spPr>
            <a:xfrm>
              <a:off x="9096305"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1"/>
            <p:cNvSpPr/>
            <p:nvPr/>
          </p:nvSpPr>
          <p:spPr>
            <a:xfrm>
              <a:off x="9163160" y="-42662"/>
              <a:ext cx="40292" cy="29550"/>
            </a:xfrm>
            <a:custGeom>
              <a:rect b="b" l="l" r="r" t="t"/>
              <a:pathLst>
                <a:path extrusionOk="0" h="861" w="1174">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1"/>
            <p:cNvSpPr/>
            <p:nvPr/>
          </p:nvSpPr>
          <p:spPr>
            <a:xfrm>
              <a:off x="8964448" y="84974"/>
              <a:ext cx="38988" cy="32810"/>
            </a:xfrm>
            <a:custGeom>
              <a:rect b="b" l="l" r="r" t="t"/>
              <a:pathLst>
                <a:path extrusionOk="0" h="956" w="1136">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1"/>
            <p:cNvSpPr/>
            <p:nvPr/>
          </p:nvSpPr>
          <p:spPr>
            <a:xfrm>
              <a:off x="8918013" y="18119"/>
              <a:ext cx="41253" cy="37134"/>
            </a:xfrm>
            <a:custGeom>
              <a:rect b="b" l="l" r="r" t="t"/>
              <a:pathLst>
                <a:path extrusionOk="0" h="1082" w="1202">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1"/>
            <p:cNvSpPr/>
            <p:nvPr/>
          </p:nvSpPr>
          <p:spPr>
            <a:xfrm>
              <a:off x="8987682" y="-131654"/>
              <a:ext cx="41047" cy="29241"/>
            </a:xfrm>
            <a:custGeom>
              <a:rect b="b" l="l" r="r" t="t"/>
              <a:pathLst>
                <a:path extrusionOk="0" h="852" w="1196">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1"/>
            <p:cNvSpPr/>
            <p:nvPr/>
          </p:nvSpPr>
          <p:spPr>
            <a:xfrm>
              <a:off x="9148918" y="374841"/>
              <a:ext cx="41287" cy="37649"/>
            </a:xfrm>
            <a:custGeom>
              <a:rect b="b" l="l" r="r" t="t"/>
              <a:pathLst>
                <a:path extrusionOk="0" h="1097" w="1203">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1"/>
            <p:cNvSpPr/>
            <p:nvPr/>
          </p:nvSpPr>
          <p:spPr>
            <a:xfrm>
              <a:off x="8950960" y="-43074"/>
              <a:ext cx="41012" cy="29378"/>
            </a:xfrm>
            <a:custGeom>
              <a:rect b="b" l="l" r="r" t="t"/>
              <a:pathLst>
                <a:path extrusionOk="0" h="856" w="1195">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1"/>
            <p:cNvSpPr/>
            <p:nvPr/>
          </p:nvSpPr>
          <p:spPr>
            <a:xfrm>
              <a:off x="9162543" y="119191"/>
              <a:ext cx="51514" cy="34389"/>
            </a:xfrm>
            <a:custGeom>
              <a:rect b="b" l="l" r="r" t="t"/>
              <a:pathLst>
                <a:path extrusionOk="0" h="1002" w="1501">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1"/>
            <p:cNvSpPr/>
            <p:nvPr/>
          </p:nvSpPr>
          <p:spPr>
            <a:xfrm>
              <a:off x="8962285" y="243258"/>
              <a:ext cx="40189" cy="30030"/>
            </a:xfrm>
            <a:custGeom>
              <a:rect b="b" l="l" r="r" t="t"/>
              <a:pathLst>
                <a:path extrusionOk="0" h="875" w="1171">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1"/>
            <p:cNvSpPr/>
            <p:nvPr/>
          </p:nvSpPr>
          <p:spPr>
            <a:xfrm>
              <a:off x="9111475" y="36892"/>
              <a:ext cx="39640" cy="37031"/>
            </a:xfrm>
            <a:custGeom>
              <a:rect b="b" l="l" r="r" t="t"/>
              <a:pathLst>
                <a:path extrusionOk="0" h="1079" w="1155">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1"/>
            <p:cNvSpPr/>
            <p:nvPr/>
          </p:nvSpPr>
          <p:spPr>
            <a:xfrm>
              <a:off x="8956142" y="36411"/>
              <a:ext cx="41527" cy="36757"/>
            </a:xfrm>
            <a:custGeom>
              <a:rect b="b" l="l" r="r" t="t"/>
              <a:pathLst>
                <a:path extrusionOk="0" h="1071" w="121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1"/>
            <p:cNvSpPr/>
            <p:nvPr/>
          </p:nvSpPr>
          <p:spPr>
            <a:xfrm>
              <a:off x="9027391" y="181722"/>
              <a:ext cx="40875" cy="29206"/>
            </a:xfrm>
            <a:custGeom>
              <a:rect b="b" l="l" r="r" t="t"/>
              <a:pathLst>
                <a:path extrusionOk="0" h="851" w="1191">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1"/>
            <p:cNvSpPr/>
            <p:nvPr/>
          </p:nvSpPr>
          <p:spPr>
            <a:xfrm>
              <a:off x="9100286" y="271298"/>
              <a:ext cx="38850" cy="32913"/>
            </a:xfrm>
            <a:custGeom>
              <a:rect b="b" l="l" r="r" t="t"/>
              <a:pathLst>
                <a:path extrusionOk="0" h="959" w="1132">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1"/>
            <p:cNvSpPr/>
            <p:nvPr/>
          </p:nvSpPr>
          <p:spPr>
            <a:xfrm>
              <a:off x="9140303" y="425085"/>
              <a:ext cx="38919" cy="32604"/>
            </a:xfrm>
            <a:custGeom>
              <a:rect b="b" l="l" r="r" t="t"/>
              <a:pathLst>
                <a:path extrusionOk="0" h="950" w="1134">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1"/>
            <p:cNvSpPr/>
            <p:nvPr/>
          </p:nvSpPr>
          <p:spPr>
            <a:xfrm>
              <a:off x="8894366" y="60710"/>
              <a:ext cx="40292" cy="29687"/>
            </a:xfrm>
            <a:custGeom>
              <a:rect b="b" l="l" r="r" t="t"/>
              <a:pathLst>
                <a:path extrusionOk="0" h="865" w="1174">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1"/>
            <p:cNvSpPr/>
            <p:nvPr/>
          </p:nvSpPr>
          <p:spPr>
            <a:xfrm>
              <a:off x="9122320" y="-61778"/>
              <a:ext cx="39674" cy="38027"/>
            </a:xfrm>
            <a:custGeom>
              <a:rect b="b" l="l" r="r" t="t"/>
              <a:pathLst>
                <a:path extrusionOk="0" h="1108" w="1156">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1"/>
            <p:cNvSpPr/>
            <p:nvPr/>
          </p:nvSpPr>
          <p:spPr>
            <a:xfrm>
              <a:off x="9127056" y="342580"/>
              <a:ext cx="50691" cy="28829"/>
            </a:xfrm>
            <a:custGeom>
              <a:rect b="b" l="l" r="r" t="t"/>
              <a:pathLst>
                <a:path extrusionOk="0" h="840" w="1477">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1"/>
            <p:cNvSpPr/>
            <p:nvPr/>
          </p:nvSpPr>
          <p:spPr>
            <a:xfrm>
              <a:off x="9081204" y="77733"/>
              <a:ext cx="51240" cy="34629"/>
            </a:xfrm>
            <a:custGeom>
              <a:rect b="b" l="l" r="r" t="t"/>
              <a:pathLst>
                <a:path extrusionOk="0" h="1009" w="1493">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1"/>
            <p:cNvSpPr/>
            <p:nvPr/>
          </p:nvSpPr>
          <p:spPr>
            <a:xfrm>
              <a:off x="8901402"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1"/>
            <p:cNvSpPr/>
            <p:nvPr/>
          </p:nvSpPr>
          <p:spPr>
            <a:xfrm>
              <a:off x="9050419" y="101688"/>
              <a:ext cx="40292" cy="29550"/>
            </a:xfrm>
            <a:custGeom>
              <a:rect b="b" l="l" r="r" t="t"/>
              <a:pathLst>
                <a:path extrusionOk="0" h="861" w="1174">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1"/>
            <p:cNvSpPr/>
            <p:nvPr/>
          </p:nvSpPr>
          <p:spPr>
            <a:xfrm>
              <a:off x="9173456" y="436377"/>
              <a:ext cx="40806" cy="29378"/>
            </a:xfrm>
            <a:custGeom>
              <a:rect b="b" l="l" r="r" t="t"/>
              <a:pathLst>
                <a:path extrusionOk="0" h="856" w="1189">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1"/>
            <p:cNvSpPr/>
            <p:nvPr/>
          </p:nvSpPr>
          <p:spPr>
            <a:xfrm>
              <a:off x="9126507" y="-12117"/>
              <a:ext cx="38953" cy="32741"/>
            </a:xfrm>
            <a:custGeom>
              <a:rect b="b" l="l" r="r" t="t"/>
              <a:pathLst>
                <a:path extrusionOk="0" h="954" w="1135">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1"/>
            <p:cNvSpPr/>
            <p:nvPr/>
          </p:nvSpPr>
          <p:spPr>
            <a:xfrm>
              <a:off x="9088000" y="294086"/>
              <a:ext cx="39228" cy="32501"/>
            </a:xfrm>
            <a:custGeom>
              <a:rect b="b" l="l" r="r" t="t"/>
              <a:pathLst>
                <a:path extrusionOk="0" h="947" w="1143">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1"/>
            <p:cNvSpPr/>
            <p:nvPr/>
          </p:nvSpPr>
          <p:spPr>
            <a:xfrm>
              <a:off x="9018845" y="247754"/>
              <a:ext cx="43037" cy="36585"/>
            </a:xfrm>
            <a:custGeom>
              <a:rect b="b" l="l" r="r" t="t"/>
              <a:pathLst>
                <a:path extrusionOk="0" h="1066" w="1254">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1"/>
            <p:cNvSpPr/>
            <p:nvPr/>
          </p:nvSpPr>
          <p:spPr>
            <a:xfrm>
              <a:off x="9139891" y="181619"/>
              <a:ext cx="40498" cy="29550"/>
            </a:xfrm>
            <a:custGeom>
              <a:rect b="b" l="l" r="r" t="t"/>
              <a:pathLst>
                <a:path extrusionOk="0" h="861" w="118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1"/>
            <p:cNvSpPr/>
            <p:nvPr/>
          </p:nvSpPr>
          <p:spPr>
            <a:xfrm>
              <a:off x="9106910" y="-146514"/>
              <a:ext cx="42934" cy="28692"/>
            </a:xfrm>
            <a:custGeom>
              <a:rect b="b" l="l" r="r" t="t"/>
              <a:pathLst>
                <a:path extrusionOk="0" h="836" w="1251">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1"/>
            <p:cNvSpPr/>
            <p:nvPr/>
          </p:nvSpPr>
          <p:spPr>
            <a:xfrm>
              <a:off x="9044722" y="-9715"/>
              <a:ext cx="40841" cy="38267"/>
            </a:xfrm>
            <a:custGeom>
              <a:rect b="b" l="l" r="r" t="t"/>
              <a:pathLst>
                <a:path extrusionOk="0" h="1115" w="119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1"/>
            <p:cNvSpPr/>
            <p:nvPr/>
          </p:nvSpPr>
          <p:spPr>
            <a:xfrm>
              <a:off x="8927107" y="-100628"/>
              <a:ext cx="40875" cy="29241"/>
            </a:xfrm>
            <a:custGeom>
              <a:rect b="b" l="l" r="r" t="t"/>
              <a:pathLst>
                <a:path extrusionOk="0" h="852" w="1191">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1"/>
            <p:cNvSpPr/>
            <p:nvPr/>
          </p:nvSpPr>
          <p:spPr>
            <a:xfrm>
              <a:off x="9161788" y="289007"/>
              <a:ext cx="40875" cy="29206"/>
            </a:xfrm>
            <a:custGeom>
              <a:rect b="b" l="l" r="r" t="t"/>
              <a:pathLst>
                <a:path extrusionOk="0" h="851" w="1191">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1"/>
            <p:cNvSpPr/>
            <p:nvPr/>
          </p:nvSpPr>
          <p:spPr>
            <a:xfrm>
              <a:off x="8961771"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1"/>
            <p:cNvSpPr/>
            <p:nvPr/>
          </p:nvSpPr>
          <p:spPr>
            <a:xfrm>
              <a:off x="9036485" y="-69088"/>
              <a:ext cx="40292" cy="29515"/>
            </a:xfrm>
            <a:custGeom>
              <a:rect b="b" l="l" r="r" t="t"/>
              <a:pathLst>
                <a:path extrusionOk="0" h="860" w="1174">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1"/>
            <p:cNvSpPr/>
            <p:nvPr/>
          </p:nvSpPr>
          <p:spPr>
            <a:xfrm>
              <a:off x="9013560" y="-13353"/>
              <a:ext cx="39605" cy="37992"/>
            </a:xfrm>
            <a:custGeom>
              <a:rect b="b" l="l" r="r" t="t"/>
              <a:pathLst>
                <a:path extrusionOk="0" h="1107" w="1154">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1"/>
            <p:cNvSpPr/>
            <p:nvPr/>
          </p:nvSpPr>
          <p:spPr>
            <a:xfrm>
              <a:off x="8945743" y="-183374"/>
              <a:ext cx="43346" cy="28932"/>
            </a:xfrm>
            <a:custGeom>
              <a:rect b="b" l="l" r="r" t="t"/>
              <a:pathLst>
                <a:path extrusionOk="0" h="843" w="1263">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1"/>
            <p:cNvSpPr/>
            <p:nvPr/>
          </p:nvSpPr>
          <p:spPr>
            <a:xfrm>
              <a:off x="9122182" y="235296"/>
              <a:ext cx="40532" cy="38301"/>
            </a:xfrm>
            <a:custGeom>
              <a:rect b="b" l="l" r="r" t="t"/>
              <a:pathLst>
                <a:path extrusionOk="0" h="1116" w="1181">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1"/>
            <p:cNvSpPr/>
            <p:nvPr/>
          </p:nvSpPr>
          <p:spPr>
            <a:xfrm>
              <a:off x="9002200" y="150937"/>
              <a:ext cx="50897" cy="34595"/>
            </a:xfrm>
            <a:custGeom>
              <a:rect b="b" l="l" r="r" t="t"/>
              <a:pathLst>
                <a:path extrusionOk="0" h="1008" w="1483">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1"/>
            <p:cNvSpPr/>
            <p:nvPr/>
          </p:nvSpPr>
          <p:spPr>
            <a:xfrm>
              <a:off x="9096374"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1"/>
            <p:cNvSpPr/>
            <p:nvPr/>
          </p:nvSpPr>
          <p:spPr>
            <a:xfrm>
              <a:off x="9083538" y="146098"/>
              <a:ext cx="42728" cy="36688"/>
            </a:xfrm>
            <a:custGeom>
              <a:rect b="b" l="l" r="r" t="t"/>
              <a:pathLst>
                <a:path extrusionOk="0" h="1069" w="1245">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1"/>
            <p:cNvSpPr/>
            <p:nvPr/>
          </p:nvSpPr>
          <p:spPr>
            <a:xfrm>
              <a:off x="8993654" y="304039"/>
              <a:ext cx="38988" cy="32604"/>
            </a:xfrm>
            <a:custGeom>
              <a:rect b="b" l="l" r="r" t="t"/>
              <a:pathLst>
                <a:path extrusionOk="0" h="950" w="1136">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1"/>
            <p:cNvSpPr/>
            <p:nvPr/>
          </p:nvSpPr>
          <p:spPr>
            <a:xfrm>
              <a:off x="9113225" y="683858"/>
              <a:ext cx="41596" cy="36825"/>
            </a:xfrm>
            <a:custGeom>
              <a:rect b="b" l="l" r="r" t="t"/>
              <a:pathLst>
                <a:path extrusionOk="0" h="1073" w="1212">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1"/>
            <p:cNvSpPr/>
            <p:nvPr/>
          </p:nvSpPr>
          <p:spPr>
            <a:xfrm>
              <a:off x="9162337" y="493005"/>
              <a:ext cx="40875" cy="29241"/>
            </a:xfrm>
            <a:custGeom>
              <a:rect b="b" l="l" r="r" t="t"/>
              <a:pathLst>
                <a:path extrusionOk="0" h="852" w="1191">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1"/>
            <p:cNvSpPr/>
            <p:nvPr/>
          </p:nvSpPr>
          <p:spPr>
            <a:xfrm>
              <a:off x="8940664" y="227505"/>
              <a:ext cx="40292" cy="29687"/>
            </a:xfrm>
            <a:custGeom>
              <a:rect b="b" l="l" r="r" t="t"/>
              <a:pathLst>
                <a:path extrusionOk="0" h="865" w="1174">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1"/>
            <p:cNvSpPr/>
            <p:nvPr/>
          </p:nvSpPr>
          <p:spPr>
            <a:xfrm>
              <a:off x="8957515" y="410808"/>
              <a:ext cx="41630" cy="37134"/>
            </a:xfrm>
            <a:custGeom>
              <a:rect b="b" l="l" r="r" t="t"/>
              <a:pathLst>
                <a:path extrusionOk="0" h="1082" w="1213">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1"/>
            <p:cNvSpPr/>
            <p:nvPr/>
          </p:nvSpPr>
          <p:spPr>
            <a:xfrm>
              <a:off x="8978244" y="365403"/>
              <a:ext cx="43621" cy="28863"/>
            </a:xfrm>
            <a:custGeom>
              <a:rect b="b" l="l" r="r" t="t"/>
              <a:pathLst>
                <a:path extrusionOk="0" h="841" w="1271">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1"/>
            <p:cNvSpPr/>
            <p:nvPr/>
          </p:nvSpPr>
          <p:spPr>
            <a:xfrm>
              <a:off x="9050282" y="553854"/>
              <a:ext cx="50347" cy="28692"/>
            </a:xfrm>
            <a:custGeom>
              <a:rect b="b" l="l" r="r" t="t"/>
              <a:pathLst>
                <a:path extrusionOk="0" h="836" w="1467">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1"/>
            <p:cNvSpPr/>
            <p:nvPr/>
          </p:nvSpPr>
          <p:spPr>
            <a:xfrm>
              <a:off x="9037858" y="470765"/>
              <a:ext cx="40772" cy="38130"/>
            </a:xfrm>
            <a:custGeom>
              <a:rect b="b" l="l" r="r" t="t"/>
              <a:pathLst>
                <a:path extrusionOk="0" h="1111" w="1188">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1"/>
            <p:cNvSpPr/>
            <p:nvPr/>
          </p:nvSpPr>
          <p:spPr>
            <a:xfrm>
              <a:off x="9072281" y="384554"/>
              <a:ext cx="40360" cy="30099"/>
            </a:xfrm>
            <a:custGeom>
              <a:rect b="b" l="l" r="r" t="t"/>
              <a:pathLst>
                <a:path extrusionOk="0" h="877" w="1176">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1"/>
            <p:cNvSpPr/>
            <p:nvPr/>
          </p:nvSpPr>
          <p:spPr>
            <a:xfrm>
              <a:off x="9135224" y="633030"/>
              <a:ext cx="40498" cy="29550"/>
            </a:xfrm>
            <a:custGeom>
              <a:rect b="b" l="l" r="r" t="t"/>
              <a:pathLst>
                <a:path extrusionOk="0" h="861" w="118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1"/>
            <p:cNvSpPr/>
            <p:nvPr/>
          </p:nvSpPr>
          <p:spPr>
            <a:xfrm>
              <a:off x="8932461" y="-119401"/>
              <a:ext cx="42660" cy="36619"/>
            </a:xfrm>
            <a:custGeom>
              <a:rect b="b" l="l" r="r" t="t"/>
              <a:pathLst>
                <a:path extrusionOk="0" h="1067" w="1243">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1"/>
            <p:cNvSpPr/>
            <p:nvPr/>
          </p:nvSpPr>
          <p:spPr>
            <a:xfrm>
              <a:off x="8911801" y="-17196"/>
              <a:ext cx="40498" cy="29652"/>
            </a:xfrm>
            <a:custGeom>
              <a:rect b="b" l="l" r="r" t="t"/>
              <a:pathLst>
                <a:path extrusionOk="0" h="864" w="118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1"/>
            <p:cNvSpPr/>
            <p:nvPr/>
          </p:nvSpPr>
          <p:spPr>
            <a:xfrm>
              <a:off x="9097232" y="483635"/>
              <a:ext cx="42934" cy="28692"/>
            </a:xfrm>
            <a:custGeom>
              <a:rect b="b" l="l" r="r" t="t"/>
              <a:pathLst>
                <a:path extrusionOk="0" h="836" w="1251">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1"/>
            <p:cNvSpPr/>
            <p:nvPr/>
          </p:nvSpPr>
          <p:spPr>
            <a:xfrm>
              <a:off x="9060269" y="225480"/>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1"/>
            <p:cNvSpPr/>
            <p:nvPr/>
          </p:nvSpPr>
          <p:spPr>
            <a:xfrm>
              <a:off x="9050625" y="181516"/>
              <a:ext cx="50862" cy="35006"/>
            </a:xfrm>
            <a:custGeom>
              <a:rect b="b" l="l" r="r" t="t"/>
              <a:pathLst>
                <a:path extrusionOk="0" h="1020" w="1482">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1"/>
            <p:cNvSpPr/>
            <p:nvPr/>
          </p:nvSpPr>
          <p:spPr>
            <a:xfrm>
              <a:off x="9088103" y="-79487"/>
              <a:ext cx="42728" cy="36585"/>
            </a:xfrm>
            <a:custGeom>
              <a:rect b="b" l="l" r="r" t="t"/>
              <a:pathLst>
                <a:path extrusionOk="0" h="1066" w="1245">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1"/>
            <p:cNvSpPr/>
            <p:nvPr/>
          </p:nvSpPr>
          <p:spPr>
            <a:xfrm>
              <a:off x="9033980" y="-172838"/>
              <a:ext cx="40498" cy="29241"/>
            </a:xfrm>
            <a:custGeom>
              <a:rect b="b" l="l" r="r" t="t"/>
              <a:pathLst>
                <a:path extrusionOk="0" h="852" w="118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1"/>
            <p:cNvSpPr/>
            <p:nvPr/>
          </p:nvSpPr>
          <p:spPr>
            <a:xfrm>
              <a:off x="8996194" y="-55841"/>
              <a:ext cx="41287" cy="37134"/>
            </a:xfrm>
            <a:custGeom>
              <a:rect b="b" l="l" r="r" t="t"/>
              <a:pathLst>
                <a:path extrusionOk="0" h="1082" w="1203">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1"/>
            <p:cNvSpPr/>
            <p:nvPr/>
          </p:nvSpPr>
          <p:spPr>
            <a:xfrm>
              <a:off x="9135636" y="718007"/>
              <a:ext cx="40875" cy="29206"/>
            </a:xfrm>
            <a:custGeom>
              <a:rect b="b" l="l" r="r" t="t"/>
              <a:pathLst>
                <a:path extrusionOk="0" h="851" w="1191">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1"/>
            <p:cNvSpPr/>
            <p:nvPr/>
          </p:nvSpPr>
          <p:spPr>
            <a:xfrm>
              <a:off x="8927828" y="139131"/>
              <a:ext cx="40463" cy="38027"/>
            </a:xfrm>
            <a:custGeom>
              <a:rect b="b" l="l" r="r" t="t"/>
              <a:pathLst>
                <a:path extrusionOk="0" h="1108" w="1179">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1"/>
            <p:cNvSpPr/>
            <p:nvPr/>
          </p:nvSpPr>
          <p:spPr>
            <a:xfrm>
              <a:off x="8951509" y="164253"/>
              <a:ext cx="51514" cy="34389"/>
            </a:xfrm>
            <a:custGeom>
              <a:rect b="b" l="l" r="r" t="t"/>
              <a:pathLst>
                <a:path extrusionOk="0" h="1002" w="1501">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1"/>
            <p:cNvSpPr/>
            <p:nvPr/>
          </p:nvSpPr>
          <p:spPr>
            <a:xfrm>
              <a:off x="9170265" y="465068"/>
              <a:ext cx="38953" cy="32570"/>
            </a:xfrm>
            <a:custGeom>
              <a:rect b="b" l="l" r="r" t="t"/>
              <a:pathLst>
                <a:path extrusionOk="0" h="949" w="1135">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1"/>
            <p:cNvSpPr/>
            <p:nvPr/>
          </p:nvSpPr>
          <p:spPr>
            <a:xfrm>
              <a:off x="9172530" y="-178638"/>
              <a:ext cx="43106" cy="36688"/>
            </a:xfrm>
            <a:custGeom>
              <a:rect b="b" l="l" r="r" t="t"/>
              <a:pathLst>
                <a:path extrusionOk="0" h="1069" w="1256">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1"/>
            <p:cNvSpPr/>
            <p:nvPr/>
          </p:nvSpPr>
          <p:spPr>
            <a:xfrm>
              <a:off x="9139686" y="443824"/>
              <a:ext cx="41218" cy="36757"/>
            </a:xfrm>
            <a:custGeom>
              <a:rect b="b" l="l" r="r" t="t"/>
              <a:pathLst>
                <a:path extrusionOk="0" h="1071" w="1201">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1"/>
            <p:cNvSpPr/>
            <p:nvPr/>
          </p:nvSpPr>
          <p:spPr>
            <a:xfrm>
              <a:off x="8985451" y="-169440"/>
              <a:ext cx="41356" cy="37649"/>
            </a:xfrm>
            <a:custGeom>
              <a:rect b="b" l="l" r="r" t="t"/>
              <a:pathLst>
                <a:path extrusionOk="0" h="1097" w="1205">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1"/>
            <p:cNvSpPr/>
            <p:nvPr/>
          </p:nvSpPr>
          <p:spPr>
            <a:xfrm>
              <a:off x="9101590" y="348449"/>
              <a:ext cx="42797" cy="36963"/>
            </a:xfrm>
            <a:custGeom>
              <a:rect b="b" l="l" r="r" t="t"/>
              <a:pathLst>
                <a:path extrusionOk="0" h="1077" w="1247">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1"/>
            <p:cNvSpPr/>
            <p:nvPr/>
          </p:nvSpPr>
          <p:spPr>
            <a:xfrm>
              <a:off x="8861694" y="61843"/>
              <a:ext cx="38988" cy="33084"/>
            </a:xfrm>
            <a:custGeom>
              <a:rect b="b" l="l" r="r" t="t"/>
              <a:pathLst>
                <a:path extrusionOk="0" h="964" w="1136">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1"/>
            <p:cNvSpPr/>
            <p:nvPr/>
          </p:nvSpPr>
          <p:spPr>
            <a:xfrm>
              <a:off x="9157395" y="683652"/>
              <a:ext cx="40498" cy="38267"/>
            </a:xfrm>
            <a:custGeom>
              <a:rect b="b" l="l" r="r" t="t"/>
              <a:pathLst>
                <a:path extrusionOk="0" h="1115" w="118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1"/>
            <p:cNvSpPr/>
            <p:nvPr/>
          </p:nvSpPr>
          <p:spPr>
            <a:xfrm>
              <a:off x="8980132" y="17982"/>
              <a:ext cx="50485" cy="28692"/>
            </a:xfrm>
            <a:custGeom>
              <a:rect b="b" l="l" r="r" t="t"/>
              <a:pathLst>
                <a:path extrusionOk="0" h="836" w="1471">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1"/>
            <p:cNvSpPr/>
            <p:nvPr/>
          </p:nvSpPr>
          <p:spPr>
            <a:xfrm>
              <a:off x="9055155" y="65755"/>
              <a:ext cx="41184" cy="36825"/>
            </a:xfrm>
            <a:custGeom>
              <a:rect b="b" l="l" r="r" t="t"/>
              <a:pathLst>
                <a:path extrusionOk="0" h="1073" w="120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1"/>
            <p:cNvSpPr/>
            <p:nvPr/>
          </p:nvSpPr>
          <p:spPr>
            <a:xfrm>
              <a:off x="9052547"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1"/>
            <p:cNvSpPr/>
            <p:nvPr/>
          </p:nvSpPr>
          <p:spPr>
            <a:xfrm>
              <a:off x="9100218" y="550525"/>
              <a:ext cx="41150" cy="38335"/>
            </a:xfrm>
            <a:custGeom>
              <a:rect b="b" l="l" r="r" t="t"/>
              <a:pathLst>
                <a:path extrusionOk="0" h="1117" w="1199">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1"/>
            <p:cNvSpPr/>
            <p:nvPr/>
          </p:nvSpPr>
          <p:spPr>
            <a:xfrm>
              <a:off x="9163744" y="535287"/>
              <a:ext cx="40738" cy="38095"/>
            </a:xfrm>
            <a:custGeom>
              <a:rect b="b" l="l" r="r" t="t"/>
              <a:pathLst>
                <a:path extrusionOk="0" h="1110" w="1187">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1"/>
            <p:cNvSpPr/>
            <p:nvPr/>
          </p:nvSpPr>
          <p:spPr>
            <a:xfrm>
              <a:off x="9117755" y="14927"/>
              <a:ext cx="53230" cy="29550"/>
            </a:xfrm>
            <a:custGeom>
              <a:rect b="b" l="l" r="r" t="t"/>
              <a:pathLst>
                <a:path extrusionOk="0" h="861" w="1551">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1"/>
            <p:cNvSpPr/>
            <p:nvPr/>
          </p:nvSpPr>
          <p:spPr>
            <a:xfrm>
              <a:off x="8595576" y="-173970"/>
              <a:ext cx="606126" cy="1306322"/>
            </a:xfrm>
            <a:custGeom>
              <a:rect b="b" l="l" r="r" t="t"/>
              <a:pathLst>
                <a:path extrusionOk="0" h="38063" w="17661">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1"/>
            <p:cNvSpPr/>
            <p:nvPr/>
          </p:nvSpPr>
          <p:spPr>
            <a:xfrm>
              <a:off x="8633534" y="-174348"/>
              <a:ext cx="567756" cy="1263319"/>
            </a:xfrm>
            <a:custGeom>
              <a:rect b="b" l="l" r="r" t="t"/>
              <a:pathLst>
                <a:path extrusionOk="0" h="36810" w="16543">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1"/>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1"/>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1"/>
            <p:cNvSpPr/>
            <p:nvPr/>
          </p:nvSpPr>
          <p:spPr>
            <a:xfrm>
              <a:off x="7284278" y="-112778"/>
              <a:ext cx="112707" cy="236671"/>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1"/>
            <p:cNvSpPr/>
            <p:nvPr/>
          </p:nvSpPr>
          <p:spPr>
            <a:xfrm>
              <a:off x="7539859" y="-112778"/>
              <a:ext cx="91428" cy="173556"/>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1"/>
            <p:cNvSpPr/>
            <p:nvPr/>
          </p:nvSpPr>
          <p:spPr>
            <a:xfrm>
              <a:off x="1551465" y="-112366"/>
              <a:ext cx="789" cy="1167"/>
            </a:xfrm>
            <a:custGeom>
              <a:rect b="b" l="l" r="r" t="t"/>
              <a:pathLst>
                <a:path extrusionOk="0" h="34" w="23">
                  <a:moveTo>
                    <a:pt x="0" y="0"/>
                  </a:moveTo>
                  <a:cubicBezTo>
                    <a:pt x="0" y="11"/>
                    <a:pt x="0" y="23"/>
                    <a:pt x="0" y="34"/>
                  </a:cubicBezTo>
                  <a:lnTo>
                    <a:pt x="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1"/>
            <p:cNvSpPr/>
            <p:nvPr/>
          </p:nvSpPr>
          <p:spPr>
            <a:xfrm>
              <a:off x="1770632" y="-112778"/>
              <a:ext cx="60849" cy="96474"/>
            </a:xfrm>
            <a:custGeom>
              <a:rect b="b" l="l" r="r" t="t"/>
              <a:pathLst>
                <a:path extrusionOk="0" h="2811" w="1773">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1"/>
            <p:cNvSpPr/>
            <p:nvPr/>
          </p:nvSpPr>
          <p:spPr>
            <a:xfrm>
              <a:off x="2075051" y="-112366"/>
              <a:ext cx="112707" cy="236636"/>
            </a:xfrm>
            <a:custGeom>
              <a:rect b="b" l="l" r="r" t="t"/>
              <a:pathLst>
                <a:path extrusionOk="0" h="6895" w="3284">
                  <a:moveTo>
                    <a:pt x="689" y="0"/>
                  </a:moveTo>
                  <a:cubicBezTo>
                    <a:pt x="305" y="2279"/>
                    <a:pt x="68" y="4581"/>
                    <a:pt x="0" y="6895"/>
                  </a:cubicBezTo>
                  <a:cubicBezTo>
                    <a:pt x="1050" y="4525"/>
                    <a:pt x="2235" y="2302"/>
                    <a:pt x="3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1"/>
            <p:cNvSpPr/>
            <p:nvPr/>
          </p:nvSpPr>
          <p:spPr>
            <a:xfrm>
              <a:off x="2330632" y="-112366"/>
              <a:ext cx="91428" cy="173522"/>
            </a:xfrm>
            <a:custGeom>
              <a:rect b="b" l="l" r="r" t="t"/>
              <a:pathLst>
                <a:path extrusionOk="0" h="5056" w="2664">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1"/>
            <p:cNvSpPr/>
            <p:nvPr/>
          </p:nvSpPr>
          <p:spPr>
            <a:xfrm>
              <a:off x="3371249" y="-112778"/>
              <a:ext cx="1311745" cy="1259784"/>
            </a:xfrm>
            <a:custGeom>
              <a:rect b="b" l="l" r="r" t="t"/>
              <a:pathLst>
                <a:path extrusionOk="0" h="36707" w="38221">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1"/>
            <p:cNvSpPr/>
            <p:nvPr/>
          </p:nvSpPr>
          <p:spPr>
            <a:xfrm>
              <a:off x="3931042" y="-98603"/>
              <a:ext cx="40875" cy="29412"/>
            </a:xfrm>
            <a:custGeom>
              <a:rect b="b" l="l" r="r" t="t"/>
              <a:pathLst>
                <a:path extrusionOk="0" h="857" w="1191">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1"/>
            <p:cNvSpPr/>
            <p:nvPr/>
          </p:nvSpPr>
          <p:spPr>
            <a:xfrm>
              <a:off x="3780206" y="33391"/>
              <a:ext cx="43106" cy="36688"/>
            </a:xfrm>
            <a:custGeom>
              <a:rect b="b" l="l" r="r" t="t"/>
              <a:pathLst>
                <a:path extrusionOk="0" h="1069" w="1256">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1"/>
            <p:cNvSpPr/>
            <p:nvPr/>
          </p:nvSpPr>
          <p:spPr>
            <a:xfrm>
              <a:off x="3845276" y="-40431"/>
              <a:ext cx="40292" cy="29618"/>
            </a:xfrm>
            <a:custGeom>
              <a:rect b="b" l="l" r="r" t="t"/>
              <a:pathLst>
                <a:path extrusionOk="0" h="863" w="1174">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1"/>
            <p:cNvSpPr/>
            <p:nvPr/>
          </p:nvSpPr>
          <p:spPr>
            <a:xfrm>
              <a:off x="4053153" y="314781"/>
              <a:ext cx="41184" cy="36722"/>
            </a:xfrm>
            <a:custGeom>
              <a:rect b="b" l="l" r="r" t="t"/>
              <a:pathLst>
                <a:path extrusionOk="0" h="1070" w="120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1"/>
            <p:cNvSpPr/>
            <p:nvPr/>
          </p:nvSpPr>
          <p:spPr>
            <a:xfrm>
              <a:off x="3938421" y="568166"/>
              <a:ext cx="40017" cy="37992"/>
            </a:xfrm>
            <a:custGeom>
              <a:rect b="b" l="l" r="r" t="t"/>
              <a:pathLst>
                <a:path extrusionOk="0" h="1107" w="1166">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1"/>
            <p:cNvSpPr/>
            <p:nvPr/>
          </p:nvSpPr>
          <p:spPr>
            <a:xfrm>
              <a:off x="3921398" y="291993"/>
              <a:ext cx="41356" cy="37683"/>
            </a:xfrm>
            <a:custGeom>
              <a:rect b="b" l="l" r="r" t="t"/>
              <a:pathLst>
                <a:path extrusionOk="0" h="1098" w="1205">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1"/>
            <p:cNvSpPr/>
            <p:nvPr/>
          </p:nvSpPr>
          <p:spPr>
            <a:xfrm>
              <a:off x="4292775" y="247102"/>
              <a:ext cx="40841" cy="29241"/>
            </a:xfrm>
            <a:custGeom>
              <a:rect b="b" l="l" r="r" t="t"/>
              <a:pathLst>
                <a:path extrusionOk="0" h="852" w="119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1"/>
            <p:cNvSpPr/>
            <p:nvPr/>
          </p:nvSpPr>
          <p:spPr>
            <a:xfrm>
              <a:off x="3700034" y="-72829"/>
              <a:ext cx="40395" cy="38164"/>
            </a:xfrm>
            <a:custGeom>
              <a:rect b="b" l="l" r="r" t="t"/>
              <a:pathLst>
                <a:path extrusionOk="0" h="1112" w="1177">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1"/>
            <p:cNvSpPr/>
            <p:nvPr/>
          </p:nvSpPr>
          <p:spPr>
            <a:xfrm>
              <a:off x="4053942" y="456831"/>
              <a:ext cx="40738" cy="38164"/>
            </a:xfrm>
            <a:custGeom>
              <a:rect b="b" l="l" r="r" t="t"/>
              <a:pathLst>
                <a:path extrusionOk="0" h="1112" w="1187">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1"/>
            <p:cNvSpPr/>
            <p:nvPr/>
          </p:nvSpPr>
          <p:spPr>
            <a:xfrm>
              <a:off x="3783329" y="105189"/>
              <a:ext cx="51137" cy="28863"/>
            </a:xfrm>
            <a:custGeom>
              <a:rect b="b" l="l" r="r" t="t"/>
              <a:pathLst>
                <a:path extrusionOk="0" h="841" w="149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1"/>
            <p:cNvSpPr/>
            <p:nvPr/>
          </p:nvSpPr>
          <p:spPr>
            <a:xfrm>
              <a:off x="3868031"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1"/>
            <p:cNvSpPr/>
            <p:nvPr/>
          </p:nvSpPr>
          <p:spPr>
            <a:xfrm>
              <a:off x="4092758" y="422889"/>
              <a:ext cx="40498" cy="29515"/>
            </a:xfrm>
            <a:custGeom>
              <a:rect b="b" l="l" r="r" t="t"/>
              <a:pathLst>
                <a:path extrusionOk="0" h="860" w="118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1"/>
            <p:cNvSpPr/>
            <p:nvPr/>
          </p:nvSpPr>
          <p:spPr>
            <a:xfrm>
              <a:off x="4215418" y="150182"/>
              <a:ext cx="39571" cy="37031"/>
            </a:xfrm>
            <a:custGeom>
              <a:rect b="b" l="l" r="r" t="t"/>
              <a:pathLst>
                <a:path extrusionOk="0" h="1079" w="1153">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1"/>
            <p:cNvSpPr/>
            <p:nvPr/>
          </p:nvSpPr>
          <p:spPr>
            <a:xfrm>
              <a:off x="3790605" y="-24918"/>
              <a:ext cx="38713" cy="32810"/>
            </a:xfrm>
            <a:custGeom>
              <a:rect b="b" l="l" r="r" t="t"/>
              <a:pathLst>
                <a:path extrusionOk="0" h="956" w="1128">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1"/>
            <p:cNvSpPr/>
            <p:nvPr/>
          </p:nvSpPr>
          <p:spPr>
            <a:xfrm>
              <a:off x="3777460" y="72070"/>
              <a:ext cx="38988" cy="32604"/>
            </a:xfrm>
            <a:custGeom>
              <a:rect b="b" l="l" r="r" t="t"/>
              <a:pathLst>
                <a:path extrusionOk="0" h="950" w="1136">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1"/>
            <p:cNvSpPr/>
            <p:nvPr/>
          </p:nvSpPr>
          <p:spPr>
            <a:xfrm>
              <a:off x="3851454" y="29136"/>
              <a:ext cx="42420" cy="36688"/>
            </a:xfrm>
            <a:custGeom>
              <a:rect b="b" l="l" r="r" t="t"/>
              <a:pathLst>
                <a:path extrusionOk="0" h="1069" w="1236">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1"/>
            <p:cNvSpPr/>
            <p:nvPr/>
          </p:nvSpPr>
          <p:spPr>
            <a:xfrm>
              <a:off x="4096087" y="685780"/>
              <a:ext cx="41218" cy="36825"/>
            </a:xfrm>
            <a:custGeom>
              <a:rect b="b" l="l" r="r" t="t"/>
              <a:pathLst>
                <a:path extrusionOk="0" h="1073" w="1201">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1"/>
            <p:cNvSpPr/>
            <p:nvPr/>
          </p:nvSpPr>
          <p:spPr>
            <a:xfrm>
              <a:off x="4079785" y="190543"/>
              <a:ext cx="40841" cy="29206"/>
            </a:xfrm>
            <a:custGeom>
              <a:rect b="b" l="l" r="r" t="t"/>
              <a:pathLst>
                <a:path extrusionOk="0" h="851" w="119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1"/>
            <p:cNvSpPr/>
            <p:nvPr/>
          </p:nvSpPr>
          <p:spPr>
            <a:xfrm>
              <a:off x="4286563" y="502168"/>
              <a:ext cx="40909" cy="29481"/>
            </a:xfrm>
            <a:custGeom>
              <a:rect b="b" l="l" r="r" t="t"/>
              <a:pathLst>
                <a:path extrusionOk="0" h="859" w="1192">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1"/>
            <p:cNvSpPr/>
            <p:nvPr/>
          </p:nvSpPr>
          <p:spPr>
            <a:xfrm>
              <a:off x="4063380" y="289384"/>
              <a:ext cx="38953" cy="32879"/>
            </a:xfrm>
            <a:custGeom>
              <a:rect b="b" l="l" r="r" t="t"/>
              <a:pathLst>
                <a:path extrusionOk="0" h="958" w="1135">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1"/>
            <p:cNvSpPr/>
            <p:nvPr/>
          </p:nvSpPr>
          <p:spPr>
            <a:xfrm>
              <a:off x="3776705" y="-75163"/>
              <a:ext cx="39090" cy="32570"/>
            </a:xfrm>
            <a:custGeom>
              <a:rect b="b" l="l" r="r" t="t"/>
              <a:pathLst>
                <a:path extrusionOk="0" h="949" w="1139">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1"/>
            <p:cNvSpPr/>
            <p:nvPr/>
          </p:nvSpPr>
          <p:spPr>
            <a:xfrm>
              <a:off x="3728691" y="1748"/>
              <a:ext cx="42763" cy="36963"/>
            </a:xfrm>
            <a:custGeom>
              <a:rect b="b" l="l" r="r" t="t"/>
              <a:pathLst>
                <a:path extrusionOk="0" h="1077" w="1246">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1"/>
            <p:cNvSpPr/>
            <p:nvPr/>
          </p:nvSpPr>
          <p:spPr>
            <a:xfrm>
              <a:off x="4136688" y="75262"/>
              <a:ext cx="40498" cy="29378"/>
            </a:xfrm>
            <a:custGeom>
              <a:rect b="b" l="l" r="r" t="t"/>
              <a:pathLst>
                <a:path extrusionOk="0" h="856" w="118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1"/>
            <p:cNvSpPr/>
            <p:nvPr/>
          </p:nvSpPr>
          <p:spPr>
            <a:xfrm>
              <a:off x="3931866" y="782700"/>
              <a:ext cx="39571" cy="38095"/>
            </a:xfrm>
            <a:custGeom>
              <a:rect b="b" l="l" r="r" t="t"/>
              <a:pathLst>
                <a:path extrusionOk="0" h="1110" w="1153">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1"/>
            <p:cNvSpPr/>
            <p:nvPr/>
          </p:nvSpPr>
          <p:spPr>
            <a:xfrm>
              <a:off x="4306709" y="353219"/>
              <a:ext cx="40875" cy="29206"/>
            </a:xfrm>
            <a:custGeom>
              <a:rect b="b" l="l" r="r" t="t"/>
              <a:pathLst>
                <a:path extrusionOk="0" h="851" w="1191">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1"/>
            <p:cNvSpPr/>
            <p:nvPr/>
          </p:nvSpPr>
          <p:spPr>
            <a:xfrm>
              <a:off x="3940480" y="-1821"/>
              <a:ext cx="40463" cy="38267"/>
            </a:xfrm>
            <a:custGeom>
              <a:rect b="b" l="l" r="r" t="t"/>
              <a:pathLst>
                <a:path extrusionOk="0" h="1115" w="1179">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1"/>
            <p:cNvSpPr/>
            <p:nvPr/>
          </p:nvSpPr>
          <p:spPr>
            <a:xfrm>
              <a:off x="3916113" y="388226"/>
              <a:ext cx="50691" cy="28451"/>
            </a:xfrm>
            <a:custGeom>
              <a:rect b="b" l="l" r="r" t="t"/>
              <a:pathLst>
                <a:path extrusionOk="0" h="829" w="1477">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1"/>
            <p:cNvSpPr/>
            <p:nvPr/>
          </p:nvSpPr>
          <p:spPr>
            <a:xfrm>
              <a:off x="4167747" y="110611"/>
              <a:ext cx="50519" cy="34629"/>
            </a:xfrm>
            <a:custGeom>
              <a:rect b="b" l="l" r="r" t="t"/>
              <a:pathLst>
                <a:path extrusionOk="0" h="1009" w="1472">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1"/>
            <p:cNvSpPr/>
            <p:nvPr/>
          </p:nvSpPr>
          <p:spPr>
            <a:xfrm>
              <a:off x="3924041" y="87274"/>
              <a:ext cx="39983" cy="30133"/>
            </a:xfrm>
            <a:custGeom>
              <a:rect b="b" l="l" r="r" t="t"/>
              <a:pathLst>
                <a:path extrusionOk="0" h="878" w="1165">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1"/>
            <p:cNvSpPr/>
            <p:nvPr/>
          </p:nvSpPr>
          <p:spPr>
            <a:xfrm>
              <a:off x="4087301" y="-34082"/>
              <a:ext cx="41253" cy="37134"/>
            </a:xfrm>
            <a:custGeom>
              <a:rect b="b" l="l" r="r" t="t"/>
              <a:pathLst>
                <a:path extrusionOk="0" h="1082" w="1202">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1"/>
            <p:cNvSpPr/>
            <p:nvPr/>
          </p:nvSpPr>
          <p:spPr>
            <a:xfrm>
              <a:off x="4062522" y="392653"/>
              <a:ext cx="38953" cy="32570"/>
            </a:xfrm>
            <a:custGeom>
              <a:rect b="b" l="l" r="r" t="t"/>
              <a:pathLst>
                <a:path extrusionOk="0" h="949" w="1135">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1"/>
            <p:cNvSpPr/>
            <p:nvPr/>
          </p:nvSpPr>
          <p:spPr>
            <a:xfrm>
              <a:off x="3872973" y="450963"/>
              <a:ext cx="40498" cy="29550"/>
            </a:xfrm>
            <a:custGeom>
              <a:rect b="b" l="l" r="r" t="t"/>
              <a:pathLst>
                <a:path extrusionOk="0" h="861" w="118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1"/>
            <p:cNvSpPr/>
            <p:nvPr/>
          </p:nvSpPr>
          <p:spPr>
            <a:xfrm>
              <a:off x="3777357" y="189307"/>
              <a:ext cx="41218" cy="36825"/>
            </a:xfrm>
            <a:custGeom>
              <a:rect b="b" l="l" r="r" t="t"/>
              <a:pathLst>
                <a:path extrusionOk="0" h="1073" w="1201">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1"/>
            <p:cNvSpPr/>
            <p:nvPr/>
          </p:nvSpPr>
          <p:spPr>
            <a:xfrm>
              <a:off x="4134388" y="202246"/>
              <a:ext cx="38816" cy="32982"/>
            </a:xfrm>
            <a:custGeom>
              <a:rect b="b" l="l" r="r" t="t"/>
              <a:pathLst>
                <a:path extrusionOk="0" h="961" w="1131">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1"/>
            <p:cNvSpPr/>
            <p:nvPr/>
          </p:nvSpPr>
          <p:spPr>
            <a:xfrm>
              <a:off x="4251110" y="642812"/>
              <a:ext cx="39125" cy="32604"/>
            </a:xfrm>
            <a:custGeom>
              <a:rect b="b" l="l" r="r" t="t"/>
              <a:pathLst>
                <a:path extrusionOk="0" h="950" w="114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1"/>
            <p:cNvSpPr/>
            <p:nvPr/>
          </p:nvSpPr>
          <p:spPr>
            <a:xfrm>
              <a:off x="4031943" y="474987"/>
              <a:ext cx="42728" cy="36585"/>
            </a:xfrm>
            <a:custGeom>
              <a:rect b="b" l="l" r="r" t="t"/>
              <a:pathLst>
                <a:path extrusionOk="0" h="1066" w="1245">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1"/>
            <p:cNvSpPr/>
            <p:nvPr/>
          </p:nvSpPr>
          <p:spPr>
            <a:xfrm>
              <a:off x="4283131" y="721027"/>
              <a:ext cx="41218" cy="36825"/>
            </a:xfrm>
            <a:custGeom>
              <a:rect b="b" l="l" r="r" t="t"/>
              <a:pathLst>
                <a:path extrusionOk="0" h="1073" w="1201">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1"/>
            <p:cNvSpPr/>
            <p:nvPr/>
          </p:nvSpPr>
          <p:spPr>
            <a:xfrm>
              <a:off x="3871051" y="526295"/>
              <a:ext cx="41356" cy="37683"/>
            </a:xfrm>
            <a:custGeom>
              <a:rect b="b" l="l" r="r" t="t"/>
              <a:pathLst>
                <a:path extrusionOk="0" h="1098" w="1205">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1"/>
            <p:cNvSpPr/>
            <p:nvPr/>
          </p:nvSpPr>
          <p:spPr>
            <a:xfrm>
              <a:off x="4149626" y="340967"/>
              <a:ext cx="42934" cy="28829"/>
            </a:xfrm>
            <a:custGeom>
              <a:rect b="b" l="l" r="r" t="t"/>
              <a:pathLst>
                <a:path extrusionOk="0" h="840" w="1251">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1"/>
            <p:cNvSpPr/>
            <p:nvPr/>
          </p:nvSpPr>
          <p:spPr>
            <a:xfrm>
              <a:off x="4271256" y="309255"/>
              <a:ext cx="43346" cy="28760"/>
            </a:xfrm>
            <a:custGeom>
              <a:rect b="b" l="l" r="r" t="t"/>
              <a:pathLst>
                <a:path extrusionOk="0" h="838" w="1263">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1"/>
            <p:cNvSpPr/>
            <p:nvPr/>
          </p:nvSpPr>
          <p:spPr>
            <a:xfrm>
              <a:off x="3809618" y="440495"/>
              <a:ext cx="50588" cy="28794"/>
            </a:xfrm>
            <a:custGeom>
              <a:rect b="b" l="l" r="r" t="t"/>
              <a:pathLst>
                <a:path extrusionOk="0" h="839" w="1474">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1"/>
            <p:cNvSpPr/>
            <p:nvPr/>
          </p:nvSpPr>
          <p:spPr>
            <a:xfrm>
              <a:off x="4214251" y="194627"/>
              <a:ext cx="40738" cy="38164"/>
            </a:xfrm>
            <a:custGeom>
              <a:rect b="b" l="l" r="r" t="t"/>
              <a:pathLst>
                <a:path extrusionOk="0" h="1112" w="1187">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1"/>
            <p:cNvSpPr/>
            <p:nvPr/>
          </p:nvSpPr>
          <p:spPr>
            <a:xfrm>
              <a:off x="3857563" y="212061"/>
              <a:ext cx="50862" cy="34629"/>
            </a:xfrm>
            <a:custGeom>
              <a:rect b="b" l="l" r="r" t="t"/>
              <a:pathLst>
                <a:path extrusionOk="0" h="1009" w="1482">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1"/>
            <p:cNvSpPr/>
            <p:nvPr/>
          </p:nvSpPr>
          <p:spPr>
            <a:xfrm>
              <a:off x="3970716" y="645660"/>
              <a:ext cx="40189" cy="30064"/>
            </a:xfrm>
            <a:custGeom>
              <a:rect b="b" l="l" r="r" t="t"/>
              <a:pathLst>
                <a:path extrusionOk="0" h="876" w="1171">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1"/>
            <p:cNvSpPr/>
            <p:nvPr/>
          </p:nvSpPr>
          <p:spPr>
            <a:xfrm>
              <a:off x="4117159" y="40633"/>
              <a:ext cx="40498" cy="29687"/>
            </a:xfrm>
            <a:custGeom>
              <a:rect b="b" l="l" r="r" t="t"/>
              <a:pathLst>
                <a:path extrusionOk="0" h="865" w="118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1"/>
            <p:cNvSpPr/>
            <p:nvPr/>
          </p:nvSpPr>
          <p:spPr>
            <a:xfrm>
              <a:off x="3842016"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1"/>
            <p:cNvSpPr/>
            <p:nvPr/>
          </p:nvSpPr>
          <p:spPr>
            <a:xfrm>
              <a:off x="3973839" y="23404"/>
              <a:ext cx="38953" cy="32501"/>
            </a:xfrm>
            <a:custGeom>
              <a:rect b="b" l="l" r="r" t="t"/>
              <a:pathLst>
                <a:path extrusionOk="0" h="947" w="1135">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1"/>
            <p:cNvSpPr/>
            <p:nvPr/>
          </p:nvSpPr>
          <p:spPr>
            <a:xfrm>
              <a:off x="4095435" y="591709"/>
              <a:ext cx="40532" cy="29515"/>
            </a:xfrm>
            <a:custGeom>
              <a:rect b="b" l="l" r="r" t="t"/>
              <a:pathLst>
                <a:path extrusionOk="0" h="860" w="1181">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1"/>
            <p:cNvSpPr/>
            <p:nvPr/>
          </p:nvSpPr>
          <p:spPr>
            <a:xfrm>
              <a:off x="4132432" y="513391"/>
              <a:ext cx="38988" cy="32913"/>
            </a:xfrm>
            <a:custGeom>
              <a:rect b="b" l="l" r="r" t="t"/>
              <a:pathLst>
                <a:path extrusionOk="0" h="959" w="1136">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1"/>
            <p:cNvSpPr/>
            <p:nvPr/>
          </p:nvSpPr>
          <p:spPr>
            <a:xfrm>
              <a:off x="4050133" y="523653"/>
              <a:ext cx="39331" cy="32467"/>
            </a:xfrm>
            <a:custGeom>
              <a:rect b="b" l="l" r="r" t="t"/>
              <a:pathLst>
                <a:path extrusionOk="0" h="946" w="1146">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1"/>
            <p:cNvSpPr/>
            <p:nvPr/>
          </p:nvSpPr>
          <p:spPr>
            <a:xfrm>
              <a:off x="3706624" y="289384"/>
              <a:ext cx="42797" cy="36688"/>
            </a:xfrm>
            <a:custGeom>
              <a:rect b="b" l="l" r="r" t="t"/>
              <a:pathLst>
                <a:path extrusionOk="0" h="1069" w="1247">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1"/>
            <p:cNvSpPr/>
            <p:nvPr/>
          </p:nvSpPr>
          <p:spPr>
            <a:xfrm>
              <a:off x="3948889" y="138994"/>
              <a:ext cx="40292" cy="29550"/>
            </a:xfrm>
            <a:custGeom>
              <a:rect b="b" l="l" r="r" t="t"/>
              <a:pathLst>
                <a:path extrusionOk="0" h="861" w="1174">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1"/>
            <p:cNvSpPr/>
            <p:nvPr/>
          </p:nvSpPr>
          <p:spPr>
            <a:xfrm>
              <a:off x="4040248" y="734686"/>
              <a:ext cx="40017" cy="37992"/>
            </a:xfrm>
            <a:custGeom>
              <a:rect b="b" l="l" r="r" t="t"/>
              <a:pathLst>
                <a:path extrusionOk="0" h="1107" w="1166">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1"/>
            <p:cNvSpPr/>
            <p:nvPr/>
          </p:nvSpPr>
          <p:spPr>
            <a:xfrm>
              <a:off x="3987224" y="362726"/>
              <a:ext cx="41356" cy="37821"/>
            </a:xfrm>
            <a:custGeom>
              <a:rect b="b" l="l" r="r" t="t"/>
              <a:pathLst>
                <a:path extrusionOk="0" h="1102" w="1205">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1"/>
            <p:cNvSpPr/>
            <p:nvPr/>
          </p:nvSpPr>
          <p:spPr>
            <a:xfrm>
              <a:off x="4142179" y="548981"/>
              <a:ext cx="39914" cy="38027"/>
            </a:xfrm>
            <a:custGeom>
              <a:rect b="b" l="l" r="r" t="t"/>
              <a:pathLst>
                <a:path extrusionOk="0" h="1108" w="1163">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1"/>
            <p:cNvSpPr/>
            <p:nvPr/>
          </p:nvSpPr>
          <p:spPr>
            <a:xfrm>
              <a:off x="3889789"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1"/>
            <p:cNvSpPr/>
            <p:nvPr/>
          </p:nvSpPr>
          <p:spPr>
            <a:xfrm>
              <a:off x="4134972" y="364648"/>
              <a:ext cx="51240" cy="28897"/>
            </a:xfrm>
            <a:custGeom>
              <a:rect b="b" l="l" r="r" t="t"/>
              <a:pathLst>
                <a:path extrusionOk="0" h="842" w="1493">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1"/>
            <p:cNvSpPr/>
            <p:nvPr/>
          </p:nvSpPr>
          <p:spPr>
            <a:xfrm>
              <a:off x="4144204" y="624725"/>
              <a:ext cx="51960" cy="34389"/>
            </a:xfrm>
            <a:custGeom>
              <a:rect b="b" l="l" r="r" t="t"/>
              <a:pathLst>
                <a:path extrusionOk="0" h="1002" w="1514">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1"/>
            <p:cNvSpPr/>
            <p:nvPr/>
          </p:nvSpPr>
          <p:spPr>
            <a:xfrm>
              <a:off x="4301801" y="527702"/>
              <a:ext cx="50828" cy="34629"/>
            </a:xfrm>
            <a:custGeom>
              <a:rect b="b" l="l" r="r" t="t"/>
              <a:pathLst>
                <a:path extrusionOk="0" h="1009" w="1481">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1"/>
            <p:cNvSpPr/>
            <p:nvPr/>
          </p:nvSpPr>
          <p:spPr>
            <a:xfrm>
              <a:off x="3956851" y="-42662"/>
              <a:ext cx="40086" cy="29550"/>
            </a:xfrm>
            <a:custGeom>
              <a:rect b="b" l="l" r="r" t="t"/>
              <a:pathLst>
                <a:path extrusionOk="0" h="861" w="1168">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1"/>
            <p:cNvSpPr/>
            <p:nvPr/>
          </p:nvSpPr>
          <p:spPr>
            <a:xfrm>
              <a:off x="3926821" y="229976"/>
              <a:ext cx="39640" cy="37031"/>
            </a:xfrm>
            <a:custGeom>
              <a:rect b="b" l="l" r="r" t="t"/>
              <a:pathLst>
                <a:path extrusionOk="0" h="1079" w="1155">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1"/>
            <p:cNvSpPr/>
            <p:nvPr/>
          </p:nvSpPr>
          <p:spPr>
            <a:xfrm>
              <a:off x="4198464" y="737089"/>
              <a:ext cx="42797" cy="36654"/>
            </a:xfrm>
            <a:custGeom>
              <a:rect b="b" l="l" r="r" t="t"/>
              <a:pathLst>
                <a:path extrusionOk="0" h="1068" w="1247">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1"/>
            <p:cNvSpPr/>
            <p:nvPr/>
          </p:nvSpPr>
          <p:spPr>
            <a:xfrm>
              <a:off x="4210956" y="360358"/>
              <a:ext cx="40017" cy="38027"/>
            </a:xfrm>
            <a:custGeom>
              <a:rect b="b" l="l" r="r" t="t"/>
              <a:pathLst>
                <a:path extrusionOk="0" h="1108" w="1166">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1"/>
            <p:cNvSpPr/>
            <p:nvPr/>
          </p:nvSpPr>
          <p:spPr>
            <a:xfrm>
              <a:off x="3744650" y="-43074"/>
              <a:ext cx="40806" cy="29378"/>
            </a:xfrm>
            <a:custGeom>
              <a:rect b="b" l="l" r="r" t="t"/>
              <a:pathLst>
                <a:path extrusionOk="0" h="856" w="1189">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1"/>
            <p:cNvSpPr/>
            <p:nvPr/>
          </p:nvSpPr>
          <p:spPr>
            <a:xfrm>
              <a:off x="3992475" y="310388"/>
              <a:ext cx="43380" cy="28932"/>
            </a:xfrm>
            <a:custGeom>
              <a:rect b="b" l="l" r="r" t="t"/>
              <a:pathLst>
                <a:path extrusionOk="0" h="843" w="1264">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1"/>
            <p:cNvSpPr/>
            <p:nvPr/>
          </p:nvSpPr>
          <p:spPr>
            <a:xfrm>
              <a:off x="4072852" y="84528"/>
              <a:ext cx="40806" cy="38404"/>
            </a:xfrm>
            <a:custGeom>
              <a:rect b="b" l="l" r="r" t="t"/>
              <a:pathLst>
                <a:path extrusionOk="0" h="1119" w="1189">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1"/>
            <p:cNvSpPr/>
            <p:nvPr/>
          </p:nvSpPr>
          <p:spPr>
            <a:xfrm>
              <a:off x="3755770" y="243258"/>
              <a:ext cx="40189" cy="30030"/>
            </a:xfrm>
            <a:custGeom>
              <a:rect b="b" l="l" r="r" t="t"/>
              <a:pathLst>
                <a:path extrusionOk="0" h="875" w="1171">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1"/>
            <p:cNvSpPr/>
            <p:nvPr/>
          </p:nvSpPr>
          <p:spPr>
            <a:xfrm>
              <a:off x="3891608" y="-9749"/>
              <a:ext cx="41218" cy="37134"/>
            </a:xfrm>
            <a:custGeom>
              <a:rect b="b" l="l" r="r" t="t"/>
              <a:pathLst>
                <a:path extrusionOk="0" h="1082" w="1201">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1"/>
            <p:cNvSpPr/>
            <p:nvPr/>
          </p:nvSpPr>
          <p:spPr>
            <a:xfrm>
              <a:off x="3904959" y="36892"/>
              <a:ext cx="39640" cy="37031"/>
            </a:xfrm>
            <a:custGeom>
              <a:rect b="b" l="l" r="r" t="t"/>
              <a:pathLst>
                <a:path extrusionOk="0" h="1079" w="1155">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1"/>
            <p:cNvSpPr/>
            <p:nvPr/>
          </p:nvSpPr>
          <p:spPr>
            <a:xfrm>
              <a:off x="3901630" y="-41392"/>
              <a:ext cx="38953" cy="32604"/>
            </a:xfrm>
            <a:custGeom>
              <a:rect b="b" l="l" r="r" t="t"/>
              <a:pathLst>
                <a:path extrusionOk="0" h="950" w="1135">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1"/>
            <p:cNvSpPr/>
            <p:nvPr/>
          </p:nvSpPr>
          <p:spPr>
            <a:xfrm>
              <a:off x="4005997" y="395879"/>
              <a:ext cx="40875" cy="29206"/>
            </a:xfrm>
            <a:custGeom>
              <a:rect b="b" l="l" r="r" t="t"/>
              <a:pathLst>
                <a:path extrusionOk="0" h="851" w="1191">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1"/>
            <p:cNvSpPr/>
            <p:nvPr/>
          </p:nvSpPr>
          <p:spPr>
            <a:xfrm>
              <a:off x="3894045" y="271298"/>
              <a:ext cx="38576" cy="32913"/>
            </a:xfrm>
            <a:custGeom>
              <a:rect b="b" l="l" r="r" t="t"/>
              <a:pathLst>
                <a:path extrusionOk="0" h="959" w="1124">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1"/>
            <p:cNvSpPr/>
            <p:nvPr/>
          </p:nvSpPr>
          <p:spPr>
            <a:xfrm>
              <a:off x="3933925" y="425085"/>
              <a:ext cx="38816" cy="32604"/>
            </a:xfrm>
            <a:custGeom>
              <a:rect b="b" l="l" r="r" t="t"/>
              <a:pathLst>
                <a:path extrusionOk="0" h="950" w="1131">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1"/>
            <p:cNvSpPr/>
            <p:nvPr/>
          </p:nvSpPr>
          <p:spPr>
            <a:xfrm>
              <a:off x="3687851" y="60710"/>
              <a:ext cx="40498" cy="29687"/>
            </a:xfrm>
            <a:custGeom>
              <a:rect b="b" l="l" r="r" t="t"/>
              <a:pathLst>
                <a:path extrusionOk="0" h="865" w="118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1"/>
            <p:cNvSpPr/>
            <p:nvPr/>
          </p:nvSpPr>
          <p:spPr>
            <a:xfrm>
              <a:off x="3990107" y="-10916"/>
              <a:ext cx="41218" cy="36825"/>
            </a:xfrm>
            <a:custGeom>
              <a:rect b="b" l="l" r="r" t="t"/>
              <a:pathLst>
                <a:path extrusionOk="0" h="1073" w="1201">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1"/>
            <p:cNvSpPr/>
            <p:nvPr/>
          </p:nvSpPr>
          <p:spPr>
            <a:xfrm>
              <a:off x="3920643" y="342580"/>
              <a:ext cx="50691" cy="28829"/>
            </a:xfrm>
            <a:custGeom>
              <a:rect b="b" l="l" r="r" t="t"/>
              <a:pathLst>
                <a:path extrusionOk="0" h="840" w="1477">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1"/>
            <p:cNvSpPr/>
            <p:nvPr/>
          </p:nvSpPr>
          <p:spPr>
            <a:xfrm>
              <a:off x="4018009" y="-52443"/>
              <a:ext cx="40772" cy="38130"/>
            </a:xfrm>
            <a:custGeom>
              <a:rect b="b" l="l" r="r" t="t"/>
              <a:pathLst>
                <a:path extrusionOk="0" h="1111" w="1188">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1"/>
            <p:cNvSpPr/>
            <p:nvPr/>
          </p:nvSpPr>
          <p:spPr>
            <a:xfrm>
              <a:off x="3694886"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1"/>
            <p:cNvSpPr/>
            <p:nvPr/>
          </p:nvSpPr>
          <p:spPr>
            <a:xfrm>
              <a:off x="3843904" y="101688"/>
              <a:ext cx="40463" cy="29550"/>
            </a:xfrm>
            <a:custGeom>
              <a:rect b="b" l="l" r="r" t="t"/>
              <a:pathLst>
                <a:path extrusionOk="0" h="861" w="1179">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1"/>
            <p:cNvSpPr/>
            <p:nvPr/>
          </p:nvSpPr>
          <p:spPr>
            <a:xfrm>
              <a:off x="4255744" y="551280"/>
              <a:ext cx="38850" cy="32844"/>
            </a:xfrm>
            <a:custGeom>
              <a:rect b="b" l="l" r="r" t="t"/>
              <a:pathLst>
                <a:path extrusionOk="0" h="957" w="1132">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1"/>
            <p:cNvSpPr/>
            <p:nvPr/>
          </p:nvSpPr>
          <p:spPr>
            <a:xfrm>
              <a:off x="3881896" y="294086"/>
              <a:ext cx="38953" cy="32501"/>
            </a:xfrm>
            <a:custGeom>
              <a:rect b="b" l="l" r="r" t="t"/>
              <a:pathLst>
                <a:path extrusionOk="0" h="947" w="1135">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1"/>
            <p:cNvSpPr/>
            <p:nvPr/>
          </p:nvSpPr>
          <p:spPr>
            <a:xfrm>
              <a:off x="3812638" y="247754"/>
              <a:ext cx="42351" cy="36585"/>
            </a:xfrm>
            <a:custGeom>
              <a:rect b="b" l="l" r="r" t="t"/>
              <a:pathLst>
                <a:path extrusionOk="0" h="1066" w="1234">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1"/>
            <p:cNvSpPr/>
            <p:nvPr/>
          </p:nvSpPr>
          <p:spPr>
            <a:xfrm>
              <a:off x="4157383" y="474884"/>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1"/>
            <p:cNvSpPr/>
            <p:nvPr/>
          </p:nvSpPr>
          <p:spPr>
            <a:xfrm>
              <a:off x="3838207" y="-9715"/>
              <a:ext cx="40875" cy="38267"/>
            </a:xfrm>
            <a:custGeom>
              <a:rect b="b" l="l" r="r" t="t"/>
              <a:pathLst>
                <a:path extrusionOk="0" h="1115" w="1191">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1"/>
            <p:cNvSpPr/>
            <p:nvPr/>
          </p:nvSpPr>
          <p:spPr>
            <a:xfrm>
              <a:off x="4178489" y="290929"/>
              <a:ext cx="40189" cy="29927"/>
            </a:xfrm>
            <a:custGeom>
              <a:rect b="b" l="l" r="r" t="t"/>
              <a:pathLst>
                <a:path extrusionOk="0" h="872" w="1171">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1"/>
            <p:cNvSpPr/>
            <p:nvPr/>
          </p:nvSpPr>
          <p:spPr>
            <a:xfrm>
              <a:off x="3975384" y="237389"/>
              <a:ext cx="40463" cy="29687"/>
            </a:xfrm>
            <a:custGeom>
              <a:rect b="b" l="l" r="r" t="t"/>
              <a:pathLst>
                <a:path extrusionOk="0" h="865" w="1179">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1"/>
            <p:cNvSpPr/>
            <p:nvPr/>
          </p:nvSpPr>
          <p:spPr>
            <a:xfrm>
              <a:off x="3988185" y="281868"/>
              <a:ext cx="412" cy="2334"/>
            </a:xfrm>
            <a:custGeom>
              <a:rect b="b" l="l" r="r" t="t"/>
              <a:pathLst>
                <a:path extrusionOk="0" h="68" w="12">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1"/>
            <p:cNvSpPr/>
            <p:nvPr/>
          </p:nvSpPr>
          <p:spPr>
            <a:xfrm>
              <a:off x="4002702" y="66098"/>
              <a:ext cx="38953" cy="32604"/>
            </a:xfrm>
            <a:custGeom>
              <a:rect b="b" l="l" r="r" t="t"/>
              <a:pathLst>
                <a:path extrusionOk="0" h="950" w="1135">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1"/>
            <p:cNvSpPr/>
            <p:nvPr/>
          </p:nvSpPr>
          <p:spPr>
            <a:xfrm>
              <a:off x="3720626" y="-100628"/>
              <a:ext cx="40841" cy="29241"/>
            </a:xfrm>
            <a:custGeom>
              <a:rect b="b" l="l" r="r" t="t"/>
              <a:pathLst>
                <a:path extrusionOk="0" h="852" w="119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1"/>
            <p:cNvSpPr/>
            <p:nvPr/>
          </p:nvSpPr>
          <p:spPr>
            <a:xfrm>
              <a:off x="3977305" y="166930"/>
              <a:ext cx="38576" cy="32810"/>
            </a:xfrm>
            <a:custGeom>
              <a:rect b="b" l="l" r="r" t="t"/>
              <a:pathLst>
                <a:path extrusionOk="0" h="956" w="1124">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1"/>
            <p:cNvSpPr/>
            <p:nvPr/>
          </p:nvSpPr>
          <p:spPr>
            <a:xfrm>
              <a:off x="3755255"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1"/>
            <p:cNvSpPr/>
            <p:nvPr/>
          </p:nvSpPr>
          <p:spPr>
            <a:xfrm>
              <a:off x="4126323" y="401508"/>
              <a:ext cx="43140" cy="36963"/>
            </a:xfrm>
            <a:custGeom>
              <a:rect b="b" l="l" r="r" t="t"/>
              <a:pathLst>
                <a:path extrusionOk="0" h="1077" w="1257">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1"/>
            <p:cNvSpPr/>
            <p:nvPr/>
          </p:nvSpPr>
          <p:spPr>
            <a:xfrm>
              <a:off x="3829970" y="-69088"/>
              <a:ext cx="40498" cy="29515"/>
            </a:xfrm>
            <a:custGeom>
              <a:rect b="b" l="l" r="r" t="t"/>
              <a:pathLst>
                <a:path extrusionOk="0" h="860" w="118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1"/>
            <p:cNvSpPr/>
            <p:nvPr/>
          </p:nvSpPr>
          <p:spPr>
            <a:xfrm>
              <a:off x="4087198" y="122761"/>
              <a:ext cx="41321" cy="37855"/>
            </a:xfrm>
            <a:custGeom>
              <a:rect b="b" l="l" r="r" t="t"/>
              <a:pathLst>
                <a:path extrusionOk="0" h="1103" w="1204">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1"/>
            <p:cNvSpPr/>
            <p:nvPr/>
          </p:nvSpPr>
          <p:spPr>
            <a:xfrm>
              <a:off x="3958773" y="313854"/>
              <a:ext cx="40875" cy="29481"/>
            </a:xfrm>
            <a:custGeom>
              <a:rect b="b" l="l" r="r" t="t"/>
              <a:pathLst>
                <a:path extrusionOk="0" h="859" w="1191">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1"/>
            <p:cNvSpPr/>
            <p:nvPr/>
          </p:nvSpPr>
          <p:spPr>
            <a:xfrm>
              <a:off x="4074294" y="219509"/>
              <a:ext cx="42763" cy="28863"/>
            </a:xfrm>
            <a:custGeom>
              <a:rect b="b" l="l" r="r" t="t"/>
              <a:pathLst>
                <a:path extrusionOk="0" h="841" w="1246">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1"/>
            <p:cNvSpPr/>
            <p:nvPr/>
          </p:nvSpPr>
          <p:spPr>
            <a:xfrm>
              <a:off x="3796096" y="150937"/>
              <a:ext cx="50828" cy="34595"/>
            </a:xfrm>
            <a:custGeom>
              <a:rect b="b" l="l" r="r" t="t"/>
              <a:pathLst>
                <a:path extrusionOk="0" h="1008" w="1481">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1"/>
            <p:cNvSpPr/>
            <p:nvPr/>
          </p:nvSpPr>
          <p:spPr>
            <a:xfrm>
              <a:off x="4018592" y="135390"/>
              <a:ext cx="40292" cy="29515"/>
            </a:xfrm>
            <a:custGeom>
              <a:rect b="b" l="l" r="r" t="t"/>
              <a:pathLst>
                <a:path extrusionOk="0" h="860" w="1174">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1"/>
            <p:cNvSpPr/>
            <p:nvPr/>
          </p:nvSpPr>
          <p:spPr>
            <a:xfrm>
              <a:off x="3920849" y="491941"/>
              <a:ext cx="39640" cy="37031"/>
            </a:xfrm>
            <a:custGeom>
              <a:rect b="b" l="l" r="r" t="t"/>
              <a:pathLst>
                <a:path extrusionOk="0" h="1079" w="1155">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1"/>
            <p:cNvSpPr/>
            <p:nvPr/>
          </p:nvSpPr>
          <p:spPr>
            <a:xfrm>
              <a:off x="3889858"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1"/>
            <p:cNvSpPr/>
            <p:nvPr/>
          </p:nvSpPr>
          <p:spPr>
            <a:xfrm>
              <a:off x="3932792" y="736162"/>
              <a:ext cx="39331" cy="32741"/>
            </a:xfrm>
            <a:custGeom>
              <a:rect b="b" l="l" r="r" t="t"/>
              <a:pathLst>
                <a:path extrusionOk="0" h="954" w="1146">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1"/>
            <p:cNvSpPr/>
            <p:nvPr/>
          </p:nvSpPr>
          <p:spPr>
            <a:xfrm>
              <a:off x="4093410" y="213777"/>
              <a:ext cx="41630" cy="37683"/>
            </a:xfrm>
            <a:custGeom>
              <a:rect b="b" l="l" r="r" t="t"/>
              <a:pathLst>
                <a:path extrusionOk="0" h="1098" w="1213">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1"/>
            <p:cNvSpPr/>
            <p:nvPr/>
          </p:nvSpPr>
          <p:spPr>
            <a:xfrm>
              <a:off x="4038841" y="264125"/>
              <a:ext cx="40429" cy="38130"/>
            </a:xfrm>
            <a:custGeom>
              <a:rect b="b" l="l" r="r" t="t"/>
              <a:pathLst>
                <a:path extrusionOk="0" h="1111" w="1178">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1"/>
            <p:cNvSpPr/>
            <p:nvPr/>
          </p:nvSpPr>
          <p:spPr>
            <a:xfrm>
              <a:off x="3990107" y="738702"/>
              <a:ext cx="50622" cy="28692"/>
            </a:xfrm>
            <a:custGeom>
              <a:rect b="b" l="l" r="r" t="t"/>
              <a:pathLst>
                <a:path extrusionOk="0" h="836" w="1475">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1"/>
            <p:cNvSpPr/>
            <p:nvPr/>
          </p:nvSpPr>
          <p:spPr>
            <a:xfrm>
              <a:off x="4274757" y="441285"/>
              <a:ext cx="42660" cy="36619"/>
            </a:xfrm>
            <a:custGeom>
              <a:rect b="b" l="l" r="r" t="t"/>
              <a:pathLst>
                <a:path extrusionOk="0" h="1067" w="1243">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1"/>
            <p:cNvSpPr/>
            <p:nvPr/>
          </p:nvSpPr>
          <p:spPr>
            <a:xfrm>
              <a:off x="4058095" y="687565"/>
              <a:ext cx="40292" cy="29721"/>
            </a:xfrm>
            <a:custGeom>
              <a:rect b="b" l="l" r="r" t="t"/>
              <a:pathLst>
                <a:path extrusionOk="0" h="866" w="1174">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1"/>
            <p:cNvSpPr/>
            <p:nvPr/>
          </p:nvSpPr>
          <p:spPr>
            <a:xfrm>
              <a:off x="3907087" y="683858"/>
              <a:ext cx="41218" cy="36825"/>
            </a:xfrm>
            <a:custGeom>
              <a:rect b="b" l="l" r="r" t="t"/>
              <a:pathLst>
                <a:path extrusionOk="0" h="1073" w="1201">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1"/>
            <p:cNvSpPr/>
            <p:nvPr/>
          </p:nvSpPr>
          <p:spPr>
            <a:xfrm>
              <a:off x="3955855" y="493005"/>
              <a:ext cx="41012" cy="29241"/>
            </a:xfrm>
            <a:custGeom>
              <a:rect b="b" l="l" r="r" t="t"/>
              <a:pathLst>
                <a:path extrusionOk="0" h="852" w="1195">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1"/>
            <p:cNvSpPr/>
            <p:nvPr/>
          </p:nvSpPr>
          <p:spPr>
            <a:xfrm>
              <a:off x="3778867" y="-69534"/>
              <a:ext cx="40806" cy="29241"/>
            </a:xfrm>
            <a:custGeom>
              <a:rect b="b" l="l" r="r" t="t"/>
              <a:pathLst>
                <a:path extrusionOk="0" h="852" w="1189">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1"/>
            <p:cNvSpPr/>
            <p:nvPr/>
          </p:nvSpPr>
          <p:spPr>
            <a:xfrm>
              <a:off x="4068185" y="361250"/>
              <a:ext cx="41253" cy="37134"/>
            </a:xfrm>
            <a:custGeom>
              <a:rect b="b" l="l" r="r" t="t"/>
              <a:pathLst>
                <a:path extrusionOk="0" h="1082" w="1202">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1"/>
            <p:cNvSpPr/>
            <p:nvPr/>
          </p:nvSpPr>
          <p:spPr>
            <a:xfrm>
              <a:off x="4233882" y="257947"/>
              <a:ext cx="39640" cy="38027"/>
            </a:xfrm>
            <a:custGeom>
              <a:rect b="b" l="l" r="r" t="t"/>
              <a:pathLst>
                <a:path extrusionOk="0" h="1108" w="1155">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1"/>
            <p:cNvSpPr/>
            <p:nvPr/>
          </p:nvSpPr>
          <p:spPr>
            <a:xfrm>
              <a:off x="4052672" y="579766"/>
              <a:ext cx="40841" cy="29378"/>
            </a:xfrm>
            <a:custGeom>
              <a:rect b="b" l="l" r="r" t="t"/>
              <a:pathLst>
                <a:path extrusionOk="0" h="856" w="119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1"/>
            <p:cNvSpPr/>
            <p:nvPr/>
          </p:nvSpPr>
          <p:spPr>
            <a:xfrm>
              <a:off x="4056310" y="644974"/>
              <a:ext cx="50897" cy="28726"/>
            </a:xfrm>
            <a:custGeom>
              <a:rect b="b" l="l" r="r" t="t"/>
              <a:pathLst>
                <a:path extrusionOk="0" h="837" w="1483">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1"/>
            <p:cNvSpPr/>
            <p:nvPr/>
          </p:nvSpPr>
          <p:spPr>
            <a:xfrm>
              <a:off x="3886289" y="500521"/>
              <a:ext cx="40189" cy="29893"/>
            </a:xfrm>
            <a:custGeom>
              <a:rect b="b" l="l" r="r" t="t"/>
              <a:pathLst>
                <a:path extrusionOk="0" h="871" w="1171">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1"/>
            <p:cNvSpPr/>
            <p:nvPr/>
          </p:nvSpPr>
          <p:spPr>
            <a:xfrm>
              <a:off x="3797846" y="477664"/>
              <a:ext cx="38953" cy="32844"/>
            </a:xfrm>
            <a:custGeom>
              <a:rect b="b" l="l" r="r" t="t"/>
              <a:pathLst>
                <a:path extrusionOk="0" h="957" w="1135">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1"/>
            <p:cNvSpPr/>
            <p:nvPr/>
          </p:nvSpPr>
          <p:spPr>
            <a:xfrm>
              <a:off x="3751411" y="410808"/>
              <a:ext cx="41218" cy="37134"/>
            </a:xfrm>
            <a:custGeom>
              <a:rect b="b" l="l" r="r" t="t"/>
              <a:pathLst>
                <a:path extrusionOk="0" h="1082" w="1201">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1"/>
            <p:cNvSpPr/>
            <p:nvPr/>
          </p:nvSpPr>
          <p:spPr>
            <a:xfrm>
              <a:off x="3822625" y="406141"/>
              <a:ext cx="38953" cy="32741"/>
            </a:xfrm>
            <a:custGeom>
              <a:rect b="b" l="l" r="r" t="t"/>
              <a:pathLst>
                <a:path extrusionOk="0" h="954" w="1135">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1"/>
            <p:cNvSpPr/>
            <p:nvPr/>
          </p:nvSpPr>
          <p:spPr>
            <a:xfrm>
              <a:off x="4199184" y="585326"/>
              <a:ext cx="41630" cy="37683"/>
            </a:xfrm>
            <a:custGeom>
              <a:rect b="b" l="l" r="r" t="t"/>
              <a:pathLst>
                <a:path extrusionOk="0" h="1098" w="1213">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1"/>
            <p:cNvSpPr/>
            <p:nvPr/>
          </p:nvSpPr>
          <p:spPr>
            <a:xfrm>
              <a:off x="4028408" y="629804"/>
              <a:ext cx="40429" cy="38130"/>
            </a:xfrm>
            <a:custGeom>
              <a:rect b="b" l="l" r="r" t="t"/>
              <a:pathLst>
                <a:path extrusionOk="0" h="1111" w="1178">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1"/>
            <p:cNvSpPr/>
            <p:nvPr/>
          </p:nvSpPr>
          <p:spPr>
            <a:xfrm>
              <a:off x="3865971" y="384554"/>
              <a:ext cx="40154" cy="30099"/>
            </a:xfrm>
            <a:custGeom>
              <a:rect b="b" l="l" r="r" t="t"/>
              <a:pathLst>
                <a:path extrusionOk="0" h="877" w="117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1"/>
            <p:cNvSpPr/>
            <p:nvPr/>
          </p:nvSpPr>
          <p:spPr>
            <a:xfrm>
              <a:off x="4094851" y="640478"/>
              <a:ext cx="40909" cy="37134"/>
            </a:xfrm>
            <a:custGeom>
              <a:rect b="b" l="l" r="r" t="t"/>
              <a:pathLst>
                <a:path extrusionOk="0" h="1082" w="1192">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1"/>
            <p:cNvSpPr/>
            <p:nvPr/>
          </p:nvSpPr>
          <p:spPr>
            <a:xfrm>
              <a:off x="4003732" y="667385"/>
              <a:ext cx="39605" cy="37031"/>
            </a:xfrm>
            <a:custGeom>
              <a:rect b="b" l="l" r="r" t="t"/>
              <a:pathLst>
                <a:path extrusionOk="0" h="1079" w="1154">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1"/>
            <p:cNvSpPr/>
            <p:nvPr/>
          </p:nvSpPr>
          <p:spPr>
            <a:xfrm>
              <a:off x="4121003" y="131684"/>
              <a:ext cx="41630" cy="37134"/>
            </a:xfrm>
            <a:custGeom>
              <a:rect b="b" l="l" r="r" t="t"/>
              <a:pathLst>
                <a:path extrusionOk="0" h="1082" w="1213">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1"/>
            <p:cNvSpPr/>
            <p:nvPr/>
          </p:nvSpPr>
          <p:spPr>
            <a:xfrm>
              <a:off x="4035821" y="323670"/>
              <a:ext cx="1201" cy="2368"/>
            </a:xfrm>
            <a:custGeom>
              <a:rect b="b" l="l" r="r" t="t"/>
              <a:pathLst>
                <a:path extrusionOk="0" h="69" w="35">
                  <a:moveTo>
                    <a:pt x="0" y="1"/>
                  </a:moveTo>
                  <a:cubicBezTo>
                    <a:pt x="11" y="24"/>
                    <a:pt x="23" y="46"/>
                    <a:pt x="34" y="69"/>
                  </a:cubicBezTo>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1"/>
            <p:cNvSpPr/>
            <p:nvPr/>
          </p:nvSpPr>
          <p:spPr>
            <a:xfrm>
              <a:off x="3705285" y="-16990"/>
              <a:ext cx="40704" cy="29481"/>
            </a:xfrm>
            <a:custGeom>
              <a:rect b="b" l="l" r="r" t="t"/>
              <a:pathLst>
                <a:path extrusionOk="0" h="859" w="1186">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1"/>
            <p:cNvSpPr/>
            <p:nvPr/>
          </p:nvSpPr>
          <p:spPr>
            <a:xfrm>
              <a:off x="4089154" y="552035"/>
              <a:ext cx="43346" cy="28383"/>
            </a:xfrm>
            <a:custGeom>
              <a:rect b="b" l="l" r="r" t="t"/>
              <a:pathLst>
                <a:path extrusionOk="0" h="827" w="1263">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1"/>
            <p:cNvSpPr/>
            <p:nvPr/>
          </p:nvSpPr>
          <p:spPr>
            <a:xfrm>
              <a:off x="4201964" y="520735"/>
              <a:ext cx="40292" cy="29481"/>
            </a:xfrm>
            <a:custGeom>
              <a:rect b="b" l="l" r="r" t="t"/>
              <a:pathLst>
                <a:path extrusionOk="0" h="859" w="1174">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1"/>
            <p:cNvSpPr/>
            <p:nvPr/>
          </p:nvSpPr>
          <p:spPr>
            <a:xfrm>
              <a:off x="3920403" y="87823"/>
              <a:ext cx="1201" cy="2368"/>
            </a:xfrm>
            <a:custGeom>
              <a:rect b="b" l="l" r="r" t="t"/>
              <a:pathLst>
                <a:path extrusionOk="0" h="69" w="35">
                  <a:moveTo>
                    <a:pt x="34" y="69"/>
                  </a:moveTo>
                  <a:cubicBezTo>
                    <a:pt x="23" y="46"/>
                    <a:pt x="12" y="23"/>
                    <a:pt x="1" y="1"/>
                  </a:cubicBezTo>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1"/>
            <p:cNvSpPr/>
            <p:nvPr/>
          </p:nvSpPr>
          <p:spPr>
            <a:xfrm>
              <a:off x="4098901" y="373880"/>
              <a:ext cx="42934" cy="28863"/>
            </a:xfrm>
            <a:custGeom>
              <a:rect b="b" l="l" r="r" t="t"/>
              <a:pathLst>
                <a:path extrusionOk="0" h="841" w="1251">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1"/>
            <p:cNvSpPr/>
            <p:nvPr/>
          </p:nvSpPr>
          <p:spPr>
            <a:xfrm>
              <a:off x="4267344" y="767427"/>
              <a:ext cx="50965" cy="28829"/>
            </a:xfrm>
            <a:custGeom>
              <a:rect b="b" l="l" r="r" t="t"/>
              <a:pathLst>
                <a:path extrusionOk="0" h="840" w="1485">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1"/>
            <p:cNvSpPr/>
            <p:nvPr/>
          </p:nvSpPr>
          <p:spPr>
            <a:xfrm>
              <a:off x="4201312" y="316463"/>
              <a:ext cx="42969" cy="29000"/>
            </a:xfrm>
            <a:custGeom>
              <a:rect b="b" l="l" r="r" t="t"/>
              <a:pathLst>
                <a:path extrusionOk="0" h="845" w="1252">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1"/>
            <p:cNvSpPr/>
            <p:nvPr/>
          </p:nvSpPr>
          <p:spPr>
            <a:xfrm>
              <a:off x="4178489" y="719688"/>
              <a:ext cx="51480" cy="28966"/>
            </a:xfrm>
            <a:custGeom>
              <a:rect b="b" l="l" r="r" t="t"/>
              <a:pathLst>
                <a:path extrusionOk="0" h="844" w="150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1"/>
            <p:cNvSpPr/>
            <p:nvPr/>
          </p:nvSpPr>
          <p:spPr>
            <a:xfrm>
              <a:off x="4189026" y="423026"/>
              <a:ext cx="51686" cy="34698"/>
            </a:xfrm>
            <a:custGeom>
              <a:rect b="b" l="l" r="r" t="t"/>
              <a:pathLst>
                <a:path extrusionOk="0" h="1011" w="1506">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1"/>
            <p:cNvSpPr/>
            <p:nvPr/>
          </p:nvSpPr>
          <p:spPr>
            <a:xfrm>
              <a:off x="4059468" y="-89097"/>
              <a:ext cx="40292" cy="29687"/>
            </a:xfrm>
            <a:custGeom>
              <a:rect b="b" l="l" r="r" t="t"/>
              <a:pathLst>
                <a:path extrusionOk="0" h="865" w="1174">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1"/>
            <p:cNvSpPr/>
            <p:nvPr/>
          </p:nvSpPr>
          <p:spPr>
            <a:xfrm>
              <a:off x="4112320" y="732970"/>
              <a:ext cx="39193" cy="32501"/>
            </a:xfrm>
            <a:custGeom>
              <a:rect b="b" l="l" r="r" t="t"/>
              <a:pathLst>
                <a:path extrusionOk="0" h="947" w="1142">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1"/>
            <p:cNvSpPr/>
            <p:nvPr/>
          </p:nvSpPr>
          <p:spPr>
            <a:xfrm>
              <a:off x="4010047" y="177604"/>
              <a:ext cx="40498" cy="29652"/>
            </a:xfrm>
            <a:custGeom>
              <a:rect b="b" l="l" r="r" t="t"/>
              <a:pathLst>
                <a:path extrusionOk="0" h="864" w="118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1"/>
            <p:cNvSpPr/>
            <p:nvPr/>
          </p:nvSpPr>
          <p:spPr>
            <a:xfrm>
              <a:off x="3933170" y="443824"/>
              <a:ext cx="41562" cy="36757"/>
            </a:xfrm>
            <a:custGeom>
              <a:rect b="b" l="l" r="r" t="t"/>
              <a:pathLst>
                <a:path extrusionOk="0" h="1071" w="1211">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1"/>
            <p:cNvSpPr/>
            <p:nvPr/>
          </p:nvSpPr>
          <p:spPr>
            <a:xfrm>
              <a:off x="4090973" y="771512"/>
              <a:ext cx="50622" cy="28692"/>
            </a:xfrm>
            <a:custGeom>
              <a:rect b="b" l="l" r="r" t="t"/>
              <a:pathLst>
                <a:path extrusionOk="0" h="836" w="1475">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1"/>
            <p:cNvSpPr/>
            <p:nvPr/>
          </p:nvSpPr>
          <p:spPr>
            <a:xfrm>
              <a:off x="3818541" y="212507"/>
              <a:ext cx="50862" cy="34629"/>
            </a:xfrm>
            <a:custGeom>
              <a:rect b="b" l="l" r="r" t="t"/>
              <a:pathLst>
                <a:path extrusionOk="0" h="1009" w="1482">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1"/>
            <p:cNvSpPr/>
            <p:nvPr/>
          </p:nvSpPr>
          <p:spPr>
            <a:xfrm>
              <a:off x="3986057" y="784450"/>
              <a:ext cx="40292" cy="29652"/>
            </a:xfrm>
            <a:custGeom>
              <a:rect b="b" l="l" r="r" t="t"/>
              <a:pathLst>
                <a:path extrusionOk="0" h="864" w="1174">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1"/>
            <p:cNvSpPr/>
            <p:nvPr/>
          </p:nvSpPr>
          <p:spPr>
            <a:xfrm>
              <a:off x="3835598" y="316428"/>
              <a:ext cx="41150" cy="36722"/>
            </a:xfrm>
            <a:custGeom>
              <a:rect b="b" l="l" r="r" t="t"/>
              <a:pathLst>
                <a:path extrusionOk="0" h="1070" w="1199">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1"/>
            <p:cNvSpPr/>
            <p:nvPr/>
          </p:nvSpPr>
          <p:spPr>
            <a:xfrm>
              <a:off x="3985165" y="558247"/>
              <a:ext cx="39640" cy="38370"/>
            </a:xfrm>
            <a:custGeom>
              <a:rect b="b" l="l" r="r" t="t"/>
              <a:pathLst>
                <a:path extrusionOk="0" h="1118" w="1155">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1"/>
            <p:cNvSpPr/>
            <p:nvPr/>
          </p:nvSpPr>
          <p:spPr>
            <a:xfrm>
              <a:off x="4034963" y="-13318"/>
              <a:ext cx="40841" cy="38267"/>
            </a:xfrm>
            <a:custGeom>
              <a:rect b="b" l="l" r="r" t="t"/>
              <a:pathLst>
                <a:path extrusionOk="0" h="1115" w="119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1"/>
            <p:cNvSpPr/>
            <p:nvPr/>
          </p:nvSpPr>
          <p:spPr>
            <a:xfrm>
              <a:off x="3977203" y="828037"/>
              <a:ext cx="50931" cy="28692"/>
            </a:xfrm>
            <a:custGeom>
              <a:rect b="b" l="l" r="r" t="t"/>
              <a:pathLst>
                <a:path extrusionOk="0" h="836" w="1484">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1"/>
            <p:cNvSpPr/>
            <p:nvPr/>
          </p:nvSpPr>
          <p:spPr>
            <a:xfrm>
              <a:off x="3977134" y="403567"/>
              <a:ext cx="40498" cy="29412"/>
            </a:xfrm>
            <a:custGeom>
              <a:rect b="b" l="l" r="r" t="t"/>
              <a:pathLst>
                <a:path extrusionOk="0" h="857" w="118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1"/>
            <p:cNvSpPr/>
            <p:nvPr/>
          </p:nvSpPr>
          <p:spPr>
            <a:xfrm>
              <a:off x="3922462" y="189204"/>
              <a:ext cx="38953" cy="32810"/>
            </a:xfrm>
            <a:custGeom>
              <a:rect b="b" l="l" r="r" t="t"/>
              <a:pathLst>
                <a:path extrusionOk="0" h="956" w="1135">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1"/>
            <p:cNvSpPr/>
            <p:nvPr/>
          </p:nvSpPr>
          <p:spPr>
            <a:xfrm>
              <a:off x="3655315" y="61843"/>
              <a:ext cx="38850" cy="33084"/>
            </a:xfrm>
            <a:custGeom>
              <a:rect b="b" l="l" r="r" t="t"/>
              <a:pathLst>
                <a:path extrusionOk="0" h="964" w="1132">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1"/>
            <p:cNvSpPr/>
            <p:nvPr/>
          </p:nvSpPr>
          <p:spPr>
            <a:xfrm>
              <a:off x="4176773" y="393580"/>
              <a:ext cx="42317" cy="36688"/>
            </a:xfrm>
            <a:custGeom>
              <a:rect b="b" l="l" r="r" t="t"/>
              <a:pathLst>
                <a:path extrusionOk="0" h="1069" w="1233">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1"/>
            <p:cNvSpPr/>
            <p:nvPr/>
          </p:nvSpPr>
          <p:spPr>
            <a:xfrm>
              <a:off x="4198669" y="623489"/>
              <a:ext cx="41390" cy="37683"/>
            </a:xfrm>
            <a:custGeom>
              <a:rect b="b" l="l" r="r" t="t"/>
              <a:pathLst>
                <a:path extrusionOk="0" h="1098" w="1206">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1"/>
            <p:cNvSpPr/>
            <p:nvPr/>
          </p:nvSpPr>
          <p:spPr>
            <a:xfrm>
              <a:off x="3950948" y="683652"/>
              <a:ext cx="40429" cy="38267"/>
            </a:xfrm>
            <a:custGeom>
              <a:rect b="b" l="l" r="r" t="t"/>
              <a:pathLst>
                <a:path extrusionOk="0" h="1115" w="1178">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1"/>
            <p:cNvSpPr/>
            <p:nvPr/>
          </p:nvSpPr>
          <p:spPr>
            <a:xfrm>
              <a:off x="4188476" y="498873"/>
              <a:ext cx="51411" cy="28863"/>
            </a:xfrm>
            <a:custGeom>
              <a:rect b="b" l="l" r="r" t="t"/>
              <a:pathLst>
                <a:path extrusionOk="0" h="841" w="1498">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1"/>
            <p:cNvSpPr/>
            <p:nvPr/>
          </p:nvSpPr>
          <p:spPr>
            <a:xfrm>
              <a:off x="3999202" y="498805"/>
              <a:ext cx="40154" cy="29927"/>
            </a:xfrm>
            <a:custGeom>
              <a:rect b="b" l="l" r="r" t="t"/>
              <a:pathLst>
                <a:path extrusionOk="0" h="872" w="117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1"/>
            <p:cNvSpPr/>
            <p:nvPr/>
          </p:nvSpPr>
          <p:spPr>
            <a:xfrm>
              <a:off x="4036233" y="568886"/>
              <a:ext cx="40292" cy="29481"/>
            </a:xfrm>
            <a:custGeom>
              <a:rect b="b" l="l" r="r" t="t"/>
              <a:pathLst>
                <a:path extrusionOk="0" h="859" w="1174">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1"/>
            <p:cNvSpPr/>
            <p:nvPr/>
          </p:nvSpPr>
          <p:spPr>
            <a:xfrm>
              <a:off x="4091385" y="318831"/>
              <a:ext cx="40326" cy="29378"/>
            </a:xfrm>
            <a:custGeom>
              <a:rect b="b" l="l" r="r" t="t"/>
              <a:pathLst>
                <a:path extrusionOk="0" h="856" w="1175">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1"/>
            <p:cNvSpPr/>
            <p:nvPr/>
          </p:nvSpPr>
          <p:spPr>
            <a:xfrm>
              <a:off x="4047730" y="19663"/>
              <a:ext cx="41184" cy="36757"/>
            </a:xfrm>
            <a:custGeom>
              <a:rect b="b" l="l" r="r" t="t"/>
              <a:pathLst>
                <a:path extrusionOk="0" h="1071" w="120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1"/>
            <p:cNvSpPr/>
            <p:nvPr/>
          </p:nvSpPr>
          <p:spPr>
            <a:xfrm>
              <a:off x="4235941" y="442040"/>
              <a:ext cx="38747" cy="32810"/>
            </a:xfrm>
            <a:custGeom>
              <a:rect b="b" l="l" r="r" t="t"/>
              <a:pathLst>
                <a:path extrusionOk="0" h="956" w="1129">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1"/>
            <p:cNvSpPr/>
            <p:nvPr/>
          </p:nvSpPr>
          <p:spPr>
            <a:xfrm>
              <a:off x="4140943" y="690139"/>
              <a:ext cx="39983" cy="38027"/>
            </a:xfrm>
            <a:custGeom>
              <a:rect b="b" l="l" r="r" t="t"/>
              <a:pathLst>
                <a:path extrusionOk="0" h="1108" w="1165">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1"/>
            <p:cNvSpPr/>
            <p:nvPr/>
          </p:nvSpPr>
          <p:spPr>
            <a:xfrm>
              <a:off x="4194723" y="562846"/>
              <a:ext cx="42969" cy="28932"/>
            </a:xfrm>
            <a:custGeom>
              <a:rect b="b" l="l" r="r" t="t"/>
              <a:pathLst>
                <a:path extrusionOk="0" h="843" w="1252">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1"/>
            <p:cNvSpPr/>
            <p:nvPr/>
          </p:nvSpPr>
          <p:spPr>
            <a:xfrm>
              <a:off x="4249566" y="694497"/>
              <a:ext cx="40429" cy="38404"/>
            </a:xfrm>
            <a:custGeom>
              <a:rect b="b" l="l" r="r" t="t"/>
              <a:pathLst>
                <a:path extrusionOk="0" h="1119" w="1178">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1"/>
            <p:cNvSpPr/>
            <p:nvPr/>
          </p:nvSpPr>
          <p:spPr>
            <a:xfrm>
              <a:off x="4082668" y="60573"/>
              <a:ext cx="50622" cy="28726"/>
            </a:xfrm>
            <a:custGeom>
              <a:rect b="b" l="l" r="r" t="t"/>
              <a:pathLst>
                <a:path extrusionOk="0" h="837" w="1475">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1"/>
            <p:cNvSpPr/>
            <p:nvPr/>
          </p:nvSpPr>
          <p:spPr>
            <a:xfrm>
              <a:off x="4357640" y="652318"/>
              <a:ext cx="50759" cy="34698"/>
            </a:xfrm>
            <a:custGeom>
              <a:rect b="b" l="l" r="r" t="t"/>
              <a:pathLst>
                <a:path extrusionOk="0" h="1011" w="1479">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1"/>
            <p:cNvSpPr/>
            <p:nvPr/>
          </p:nvSpPr>
          <p:spPr>
            <a:xfrm>
              <a:off x="3846031"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1"/>
            <p:cNvSpPr/>
            <p:nvPr/>
          </p:nvSpPr>
          <p:spPr>
            <a:xfrm>
              <a:off x="4233950" y="593597"/>
              <a:ext cx="40257" cy="29584"/>
            </a:xfrm>
            <a:custGeom>
              <a:rect b="b" l="l" r="r" t="t"/>
              <a:pathLst>
                <a:path extrusionOk="0" h="862" w="1173">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1"/>
            <p:cNvSpPr/>
            <p:nvPr/>
          </p:nvSpPr>
          <p:spPr>
            <a:xfrm>
              <a:off x="4109403" y="456008"/>
              <a:ext cx="42728" cy="36585"/>
            </a:xfrm>
            <a:custGeom>
              <a:rect b="b" l="l" r="r" t="t"/>
              <a:pathLst>
                <a:path extrusionOk="0" h="1066" w="1245">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1"/>
            <p:cNvSpPr/>
            <p:nvPr/>
          </p:nvSpPr>
          <p:spPr>
            <a:xfrm>
              <a:off x="4141355" y="155708"/>
              <a:ext cx="40806" cy="29378"/>
            </a:xfrm>
            <a:custGeom>
              <a:rect b="b" l="l" r="r" t="t"/>
              <a:pathLst>
                <a:path extrusionOk="0" h="856" w="1189">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1"/>
            <p:cNvSpPr/>
            <p:nvPr/>
          </p:nvSpPr>
          <p:spPr>
            <a:xfrm>
              <a:off x="4140428" y="460710"/>
              <a:ext cx="43278" cy="28657"/>
            </a:xfrm>
            <a:custGeom>
              <a:rect b="b" l="l" r="r" t="t"/>
              <a:pathLst>
                <a:path extrusionOk="0" h="835" w="1261">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1"/>
            <p:cNvSpPr/>
            <p:nvPr/>
          </p:nvSpPr>
          <p:spPr>
            <a:xfrm>
              <a:off x="4257357" y="635707"/>
              <a:ext cx="43312" cy="28966"/>
            </a:xfrm>
            <a:custGeom>
              <a:rect b="b" l="l" r="r" t="t"/>
              <a:pathLst>
                <a:path extrusionOk="0" h="844" w="1262">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1"/>
            <p:cNvSpPr/>
            <p:nvPr/>
          </p:nvSpPr>
          <p:spPr>
            <a:xfrm>
              <a:off x="4293358" y="629530"/>
              <a:ext cx="40806" cy="38198"/>
            </a:xfrm>
            <a:custGeom>
              <a:rect b="b" l="l" r="r" t="t"/>
              <a:pathLst>
                <a:path extrusionOk="0" h="1113" w="1189">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1"/>
            <p:cNvSpPr/>
            <p:nvPr/>
          </p:nvSpPr>
          <p:spPr>
            <a:xfrm>
              <a:off x="4307189" y="591400"/>
              <a:ext cx="40738" cy="38130"/>
            </a:xfrm>
            <a:custGeom>
              <a:rect b="b" l="l" r="r" t="t"/>
              <a:pathLst>
                <a:path extrusionOk="0" h="1111" w="1187">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1"/>
            <p:cNvSpPr/>
            <p:nvPr/>
          </p:nvSpPr>
          <p:spPr>
            <a:xfrm>
              <a:off x="4206289" y="689761"/>
              <a:ext cx="43312" cy="28829"/>
            </a:xfrm>
            <a:custGeom>
              <a:rect b="b" l="l" r="r" t="t"/>
              <a:pathLst>
                <a:path extrusionOk="0" h="840" w="1262">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1"/>
            <p:cNvSpPr/>
            <p:nvPr/>
          </p:nvSpPr>
          <p:spPr>
            <a:xfrm>
              <a:off x="4326203" y="650911"/>
              <a:ext cx="40360" cy="37958"/>
            </a:xfrm>
            <a:custGeom>
              <a:rect b="b" l="l" r="r" t="t"/>
              <a:pathLst>
                <a:path extrusionOk="0" h="1106" w="1176">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1"/>
            <p:cNvSpPr/>
            <p:nvPr/>
          </p:nvSpPr>
          <p:spPr>
            <a:xfrm>
              <a:off x="4346280" y="546647"/>
              <a:ext cx="38885" cy="34183"/>
            </a:xfrm>
            <a:custGeom>
              <a:rect b="b" l="l" r="r" t="t"/>
              <a:pathLst>
                <a:path extrusionOk="0" h="996" w="1133">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1"/>
            <p:cNvSpPr/>
            <p:nvPr/>
          </p:nvSpPr>
          <p:spPr>
            <a:xfrm>
              <a:off x="3877880" y="106356"/>
              <a:ext cx="53676" cy="29893"/>
            </a:xfrm>
            <a:custGeom>
              <a:rect b="b" l="l" r="r" t="t"/>
              <a:pathLst>
                <a:path extrusionOk="0" h="871" w="1564">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1"/>
            <p:cNvSpPr/>
            <p:nvPr/>
          </p:nvSpPr>
          <p:spPr>
            <a:xfrm>
              <a:off x="4232166" y="755518"/>
              <a:ext cx="38885" cy="34320"/>
            </a:xfrm>
            <a:custGeom>
              <a:rect b="b" l="l" r="r" t="t"/>
              <a:pathLst>
                <a:path extrusionOk="0" h="1000" w="1133">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1"/>
            <p:cNvSpPr/>
            <p:nvPr/>
          </p:nvSpPr>
          <p:spPr>
            <a:xfrm>
              <a:off x="3389438" y="-109689"/>
              <a:ext cx="1287343" cy="1264109"/>
            </a:xfrm>
            <a:custGeom>
              <a:rect b="b" l="l" r="r" t="t"/>
              <a:pathLst>
                <a:path extrusionOk="0" h="36833" w="3751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1"/>
            <p:cNvSpPr/>
            <p:nvPr/>
          </p:nvSpPr>
          <p:spPr>
            <a:xfrm>
              <a:off x="3427396" y="-109689"/>
              <a:ext cx="1211050" cy="1223302"/>
            </a:xfrm>
            <a:custGeom>
              <a:rect b="b" l="l" r="r" t="t"/>
              <a:pathLst>
                <a:path extrusionOk="0" h="35644" w="35287">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1"/>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1"/>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1"/>
            <p:cNvSpPr/>
            <p:nvPr/>
          </p:nvSpPr>
          <p:spPr>
            <a:xfrm>
              <a:off x="7284278" y="-112778"/>
              <a:ext cx="112707" cy="236671"/>
            </a:xfrm>
            <a:custGeom>
              <a:rect b="b" l="l" r="r" t="t"/>
              <a:pathLst>
                <a:path extrusionOk="0" h="6896" w="3284">
                  <a:moveTo>
                    <a:pt x="688" y="1"/>
                  </a:moveTo>
                  <a:cubicBezTo>
                    <a:pt x="305" y="2280"/>
                    <a:pt x="68" y="4582"/>
                    <a:pt x="0" y="6895"/>
                  </a:cubicBezTo>
                  <a:cubicBezTo>
                    <a:pt x="1061" y="4526"/>
                    <a:pt x="2246" y="2314"/>
                    <a:pt x="3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1"/>
            <p:cNvSpPr/>
            <p:nvPr/>
          </p:nvSpPr>
          <p:spPr>
            <a:xfrm>
              <a:off x="7539859" y="-112778"/>
              <a:ext cx="91428" cy="173556"/>
            </a:xfrm>
            <a:custGeom>
              <a:rect b="b" l="l" r="r" t="t"/>
              <a:pathLst>
                <a:path extrusionOk="0" h="5057" w="2664">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21"/>
            <p:cNvGrpSpPr/>
            <p:nvPr/>
          </p:nvGrpSpPr>
          <p:grpSpPr>
            <a:xfrm>
              <a:off x="637867" y="3136846"/>
              <a:ext cx="637872" cy="599708"/>
              <a:chOff x="1071450" y="3263575"/>
              <a:chExt cx="464650" cy="436850"/>
            </a:xfrm>
          </p:grpSpPr>
          <p:sp>
            <p:nvSpPr>
              <p:cNvPr id="5084" name="Google Shape;5084;p2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21"/>
            <p:cNvGrpSpPr/>
            <p:nvPr/>
          </p:nvGrpSpPr>
          <p:grpSpPr>
            <a:xfrm>
              <a:off x="-142090" y="1039842"/>
              <a:ext cx="637872" cy="599708"/>
              <a:chOff x="1071450" y="3263575"/>
              <a:chExt cx="464650" cy="436850"/>
            </a:xfrm>
          </p:grpSpPr>
          <p:sp>
            <p:nvSpPr>
              <p:cNvPr id="5093" name="Google Shape;5093;p2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21"/>
            <p:cNvGrpSpPr/>
            <p:nvPr/>
          </p:nvGrpSpPr>
          <p:grpSpPr>
            <a:xfrm>
              <a:off x="3200697" y="1361644"/>
              <a:ext cx="637872" cy="599708"/>
              <a:chOff x="1071450" y="3263575"/>
              <a:chExt cx="464650" cy="436850"/>
            </a:xfrm>
          </p:grpSpPr>
          <p:sp>
            <p:nvSpPr>
              <p:cNvPr id="5102" name="Google Shape;5102;p2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21"/>
            <p:cNvGrpSpPr/>
            <p:nvPr/>
          </p:nvGrpSpPr>
          <p:grpSpPr>
            <a:xfrm>
              <a:off x="5050253" y="1039860"/>
              <a:ext cx="637872" cy="599708"/>
              <a:chOff x="1071450" y="3263575"/>
              <a:chExt cx="464650" cy="436850"/>
            </a:xfrm>
          </p:grpSpPr>
          <p:sp>
            <p:nvSpPr>
              <p:cNvPr id="5111" name="Google Shape;5111;p2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21"/>
            <p:cNvGrpSpPr/>
            <p:nvPr/>
          </p:nvGrpSpPr>
          <p:grpSpPr>
            <a:xfrm>
              <a:off x="8402871" y="1367290"/>
              <a:ext cx="637872" cy="599708"/>
              <a:chOff x="1071450" y="3263575"/>
              <a:chExt cx="464650" cy="436850"/>
            </a:xfrm>
          </p:grpSpPr>
          <p:sp>
            <p:nvSpPr>
              <p:cNvPr id="5120" name="Google Shape;5120;p21"/>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1"/>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1"/>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1"/>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1"/>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1"/>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1"/>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1"/>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28" name="Google Shape;5128;p21"/>
          <p:cNvSpPr/>
          <p:nvPr/>
        </p:nvSpPr>
        <p:spPr>
          <a:xfrm rot="-10618058">
            <a:off x="787943" y="893860"/>
            <a:ext cx="7263151" cy="3464751"/>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1"/>
          <p:cNvSpPr txBox="1"/>
          <p:nvPr>
            <p:ph type="title"/>
          </p:nvPr>
        </p:nvSpPr>
        <p:spPr>
          <a:xfrm>
            <a:off x="-1343100" y="1575450"/>
            <a:ext cx="11830200" cy="199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5130" name="Google Shape;5130;p21"/>
          <p:cNvSpPr txBox="1"/>
          <p:nvPr>
            <p:ph idx="1" type="subTitle"/>
          </p:nvPr>
        </p:nvSpPr>
        <p:spPr>
          <a:xfrm>
            <a:off x="2188050" y="3331250"/>
            <a:ext cx="4767900" cy="43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nd text 2">
  <p:cSld name="CUSTOM_1_1">
    <p:bg>
      <p:bgPr>
        <a:solidFill>
          <a:schemeClr val="dk2"/>
        </a:solidFill>
      </p:bgPr>
    </p:bg>
    <p:spTree>
      <p:nvGrpSpPr>
        <p:cNvPr id="5131" name="Shape 5131"/>
        <p:cNvGrpSpPr/>
        <p:nvPr/>
      </p:nvGrpSpPr>
      <p:grpSpPr>
        <a:xfrm>
          <a:off x="0" y="0"/>
          <a:ext cx="0" cy="0"/>
          <a:chOff x="0" y="0"/>
          <a:chExt cx="0" cy="0"/>
        </a:xfrm>
      </p:grpSpPr>
      <p:sp>
        <p:nvSpPr>
          <p:cNvPr id="5132" name="Google Shape;5132;p22"/>
          <p:cNvSpPr/>
          <p:nvPr/>
        </p:nvSpPr>
        <p:spPr>
          <a:xfrm rot="-10618186">
            <a:off x="2712038" y="319765"/>
            <a:ext cx="7776633" cy="4219040"/>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2"/>
          <p:cNvSpPr txBox="1"/>
          <p:nvPr>
            <p:ph type="title"/>
          </p:nvPr>
        </p:nvSpPr>
        <p:spPr>
          <a:xfrm>
            <a:off x="3309725" y="1194450"/>
            <a:ext cx="5044800" cy="199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000"/>
              <a:buNone/>
              <a:defRPr sz="8000"/>
            </a:lvl1pPr>
            <a:lvl2pPr lvl="1" rtl="0" algn="r">
              <a:spcBef>
                <a:spcPts val="0"/>
              </a:spcBef>
              <a:spcAft>
                <a:spcPts val="0"/>
              </a:spcAft>
              <a:buSzPts val="9000"/>
              <a:buNone/>
              <a:defRPr sz="9000"/>
            </a:lvl2pPr>
            <a:lvl3pPr lvl="2" rtl="0" algn="r">
              <a:spcBef>
                <a:spcPts val="0"/>
              </a:spcBef>
              <a:spcAft>
                <a:spcPts val="0"/>
              </a:spcAft>
              <a:buSzPts val="9000"/>
              <a:buNone/>
              <a:defRPr sz="9000"/>
            </a:lvl3pPr>
            <a:lvl4pPr lvl="3" rtl="0" algn="r">
              <a:spcBef>
                <a:spcPts val="0"/>
              </a:spcBef>
              <a:spcAft>
                <a:spcPts val="0"/>
              </a:spcAft>
              <a:buSzPts val="9000"/>
              <a:buNone/>
              <a:defRPr sz="9000"/>
            </a:lvl4pPr>
            <a:lvl5pPr lvl="4" rtl="0" algn="r">
              <a:spcBef>
                <a:spcPts val="0"/>
              </a:spcBef>
              <a:spcAft>
                <a:spcPts val="0"/>
              </a:spcAft>
              <a:buSzPts val="9000"/>
              <a:buNone/>
              <a:defRPr sz="9000"/>
            </a:lvl5pPr>
            <a:lvl6pPr lvl="5" rtl="0" algn="r">
              <a:spcBef>
                <a:spcPts val="0"/>
              </a:spcBef>
              <a:spcAft>
                <a:spcPts val="0"/>
              </a:spcAft>
              <a:buSzPts val="9000"/>
              <a:buNone/>
              <a:defRPr sz="9000"/>
            </a:lvl6pPr>
            <a:lvl7pPr lvl="6" rtl="0" algn="r">
              <a:spcBef>
                <a:spcPts val="0"/>
              </a:spcBef>
              <a:spcAft>
                <a:spcPts val="0"/>
              </a:spcAft>
              <a:buSzPts val="9000"/>
              <a:buNone/>
              <a:defRPr sz="9000"/>
            </a:lvl7pPr>
            <a:lvl8pPr lvl="7" rtl="0" algn="r">
              <a:spcBef>
                <a:spcPts val="0"/>
              </a:spcBef>
              <a:spcAft>
                <a:spcPts val="0"/>
              </a:spcAft>
              <a:buSzPts val="9000"/>
              <a:buNone/>
              <a:defRPr sz="9000"/>
            </a:lvl8pPr>
            <a:lvl9pPr lvl="8" rtl="0" algn="r">
              <a:spcBef>
                <a:spcPts val="0"/>
              </a:spcBef>
              <a:spcAft>
                <a:spcPts val="0"/>
              </a:spcAft>
              <a:buSzPts val="9000"/>
              <a:buNone/>
              <a:defRPr sz="9000"/>
            </a:lvl9pPr>
          </a:lstStyle>
          <a:p/>
        </p:txBody>
      </p:sp>
      <p:sp>
        <p:nvSpPr>
          <p:cNvPr id="5134" name="Google Shape;5134;p22"/>
          <p:cNvSpPr txBox="1"/>
          <p:nvPr>
            <p:ph idx="1" type="subTitle"/>
          </p:nvPr>
        </p:nvSpPr>
        <p:spPr>
          <a:xfrm>
            <a:off x="4629150" y="3255050"/>
            <a:ext cx="3725100" cy="43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1_1_1">
    <p:bg>
      <p:bgPr>
        <a:solidFill>
          <a:schemeClr val="dk2"/>
        </a:solidFill>
      </p:bgPr>
    </p:bg>
    <p:spTree>
      <p:nvGrpSpPr>
        <p:cNvPr id="5135" name="Shape 5135"/>
        <p:cNvGrpSpPr/>
        <p:nvPr/>
      </p:nvGrpSpPr>
      <p:grpSpPr>
        <a:xfrm>
          <a:off x="0" y="0"/>
          <a:ext cx="0" cy="0"/>
          <a:chOff x="0" y="0"/>
          <a:chExt cx="0" cy="0"/>
        </a:xfrm>
      </p:grpSpPr>
      <p:sp>
        <p:nvSpPr>
          <p:cNvPr id="5136" name="Google Shape;5136;p23"/>
          <p:cNvSpPr/>
          <p:nvPr/>
        </p:nvSpPr>
        <p:spPr>
          <a:xfrm rot="6696077">
            <a:off x="2586099" y="-131003"/>
            <a:ext cx="3860912" cy="543303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23"/>
          <p:cNvSpPr txBox="1"/>
          <p:nvPr>
            <p:ph type="title"/>
          </p:nvPr>
        </p:nvSpPr>
        <p:spPr>
          <a:xfrm>
            <a:off x="2049600" y="1746900"/>
            <a:ext cx="5044800" cy="199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r">
              <a:spcBef>
                <a:spcPts val="0"/>
              </a:spcBef>
              <a:spcAft>
                <a:spcPts val="0"/>
              </a:spcAft>
              <a:buSzPts val="9000"/>
              <a:buNone/>
              <a:defRPr sz="9000"/>
            </a:lvl2pPr>
            <a:lvl3pPr lvl="2" rtl="0" algn="r">
              <a:spcBef>
                <a:spcPts val="0"/>
              </a:spcBef>
              <a:spcAft>
                <a:spcPts val="0"/>
              </a:spcAft>
              <a:buSzPts val="9000"/>
              <a:buNone/>
              <a:defRPr sz="9000"/>
            </a:lvl3pPr>
            <a:lvl4pPr lvl="3" rtl="0" algn="r">
              <a:spcBef>
                <a:spcPts val="0"/>
              </a:spcBef>
              <a:spcAft>
                <a:spcPts val="0"/>
              </a:spcAft>
              <a:buSzPts val="9000"/>
              <a:buNone/>
              <a:defRPr sz="9000"/>
            </a:lvl4pPr>
            <a:lvl5pPr lvl="4" rtl="0" algn="r">
              <a:spcBef>
                <a:spcPts val="0"/>
              </a:spcBef>
              <a:spcAft>
                <a:spcPts val="0"/>
              </a:spcAft>
              <a:buSzPts val="9000"/>
              <a:buNone/>
              <a:defRPr sz="9000"/>
            </a:lvl5pPr>
            <a:lvl6pPr lvl="5" rtl="0" algn="r">
              <a:spcBef>
                <a:spcPts val="0"/>
              </a:spcBef>
              <a:spcAft>
                <a:spcPts val="0"/>
              </a:spcAft>
              <a:buSzPts val="9000"/>
              <a:buNone/>
              <a:defRPr sz="9000"/>
            </a:lvl6pPr>
            <a:lvl7pPr lvl="6" rtl="0" algn="r">
              <a:spcBef>
                <a:spcPts val="0"/>
              </a:spcBef>
              <a:spcAft>
                <a:spcPts val="0"/>
              </a:spcAft>
              <a:buSzPts val="9000"/>
              <a:buNone/>
              <a:defRPr sz="9000"/>
            </a:lvl7pPr>
            <a:lvl8pPr lvl="7" rtl="0" algn="r">
              <a:spcBef>
                <a:spcPts val="0"/>
              </a:spcBef>
              <a:spcAft>
                <a:spcPts val="0"/>
              </a:spcAft>
              <a:buSzPts val="9000"/>
              <a:buNone/>
              <a:defRPr sz="9000"/>
            </a:lvl8pPr>
            <a:lvl9pPr lvl="8" rtl="0" algn="r">
              <a:spcBef>
                <a:spcPts val="0"/>
              </a:spcBef>
              <a:spcAft>
                <a:spcPts val="0"/>
              </a:spcAft>
              <a:buSzPts val="9000"/>
              <a:buNone/>
              <a:defRPr sz="9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
    <p:bg>
      <p:bgPr>
        <a:solidFill>
          <a:schemeClr val="dk2"/>
        </a:solidFill>
      </p:bgPr>
    </p:bg>
    <p:spTree>
      <p:nvGrpSpPr>
        <p:cNvPr id="5138" name="Shape 5138"/>
        <p:cNvGrpSpPr/>
        <p:nvPr/>
      </p:nvGrpSpPr>
      <p:grpSpPr>
        <a:xfrm>
          <a:off x="0" y="0"/>
          <a:ext cx="0" cy="0"/>
          <a:chOff x="0" y="0"/>
          <a:chExt cx="0" cy="0"/>
        </a:xfrm>
      </p:grpSpPr>
      <p:sp>
        <p:nvSpPr>
          <p:cNvPr id="5139" name="Google Shape;5139;p24"/>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40" name="Google Shape;5140;p24"/>
          <p:cNvSpPr/>
          <p:nvPr/>
        </p:nvSpPr>
        <p:spPr>
          <a:xfrm rot="-10145378">
            <a:off x="7593724" y="-379120"/>
            <a:ext cx="2943044" cy="2474902"/>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5141" name="Shape 5141"/>
        <p:cNvGrpSpPr/>
        <p:nvPr/>
      </p:nvGrpSpPr>
      <p:grpSpPr>
        <a:xfrm>
          <a:off x="0" y="0"/>
          <a:ext cx="0" cy="0"/>
          <a:chOff x="0" y="0"/>
          <a:chExt cx="0" cy="0"/>
        </a:xfrm>
      </p:grpSpPr>
      <p:sp>
        <p:nvSpPr>
          <p:cNvPr id="5142" name="Google Shape;5142;p25"/>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43" name="Google Shape;5143;p25"/>
          <p:cNvSpPr txBox="1"/>
          <p:nvPr>
            <p:ph idx="1" type="subTitle"/>
          </p:nvPr>
        </p:nvSpPr>
        <p:spPr>
          <a:xfrm>
            <a:off x="720000" y="166913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44" name="Google Shape;5144;p25"/>
          <p:cNvSpPr txBox="1"/>
          <p:nvPr>
            <p:ph idx="2" type="subTitle"/>
          </p:nvPr>
        </p:nvSpPr>
        <p:spPr>
          <a:xfrm>
            <a:off x="720000" y="230166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5" name="Google Shape;5145;p25"/>
          <p:cNvSpPr txBox="1"/>
          <p:nvPr>
            <p:ph idx="3" type="subTitle"/>
          </p:nvPr>
        </p:nvSpPr>
        <p:spPr>
          <a:xfrm>
            <a:off x="3608850" y="166913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46" name="Google Shape;5146;p25"/>
          <p:cNvSpPr txBox="1"/>
          <p:nvPr>
            <p:ph idx="4" type="subTitle"/>
          </p:nvPr>
        </p:nvSpPr>
        <p:spPr>
          <a:xfrm>
            <a:off x="3608850" y="230166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7" name="Google Shape;5147;p25"/>
          <p:cNvSpPr txBox="1"/>
          <p:nvPr>
            <p:ph idx="5" type="subTitle"/>
          </p:nvPr>
        </p:nvSpPr>
        <p:spPr>
          <a:xfrm>
            <a:off x="6497700" y="166913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48" name="Google Shape;5148;p25"/>
          <p:cNvSpPr txBox="1"/>
          <p:nvPr>
            <p:ph idx="6" type="subTitle"/>
          </p:nvPr>
        </p:nvSpPr>
        <p:spPr>
          <a:xfrm>
            <a:off x="6497700" y="230166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9" name="Google Shape;5149;p25"/>
          <p:cNvSpPr txBox="1"/>
          <p:nvPr>
            <p:ph idx="7" type="subTitle"/>
          </p:nvPr>
        </p:nvSpPr>
        <p:spPr>
          <a:xfrm>
            <a:off x="720000" y="322398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50" name="Google Shape;5150;p25"/>
          <p:cNvSpPr txBox="1"/>
          <p:nvPr>
            <p:ph idx="8" type="subTitle"/>
          </p:nvPr>
        </p:nvSpPr>
        <p:spPr>
          <a:xfrm>
            <a:off x="720000" y="385651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51" name="Google Shape;5151;p25"/>
          <p:cNvSpPr txBox="1"/>
          <p:nvPr>
            <p:ph idx="9" type="subTitle"/>
          </p:nvPr>
        </p:nvSpPr>
        <p:spPr>
          <a:xfrm>
            <a:off x="3608850" y="322398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52" name="Google Shape;5152;p25"/>
          <p:cNvSpPr txBox="1"/>
          <p:nvPr>
            <p:ph idx="13" type="subTitle"/>
          </p:nvPr>
        </p:nvSpPr>
        <p:spPr>
          <a:xfrm>
            <a:off x="3608850" y="385651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53" name="Google Shape;5153;p25"/>
          <p:cNvSpPr txBox="1"/>
          <p:nvPr>
            <p:ph idx="14" type="subTitle"/>
          </p:nvPr>
        </p:nvSpPr>
        <p:spPr>
          <a:xfrm>
            <a:off x="6497700" y="322398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54" name="Google Shape;5154;p25"/>
          <p:cNvSpPr txBox="1"/>
          <p:nvPr>
            <p:ph idx="15" type="subTitle"/>
          </p:nvPr>
        </p:nvSpPr>
        <p:spPr>
          <a:xfrm>
            <a:off x="6497700" y="385651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4_1">
    <p:spTree>
      <p:nvGrpSpPr>
        <p:cNvPr id="5155" name="Shape 5155"/>
        <p:cNvGrpSpPr/>
        <p:nvPr/>
      </p:nvGrpSpPr>
      <p:grpSpPr>
        <a:xfrm>
          <a:off x="0" y="0"/>
          <a:ext cx="0" cy="0"/>
          <a:chOff x="0" y="0"/>
          <a:chExt cx="0" cy="0"/>
        </a:xfrm>
      </p:grpSpPr>
      <p:sp>
        <p:nvSpPr>
          <p:cNvPr id="5156" name="Google Shape;5156;p26"/>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57" name="Google Shape;5157;p26"/>
          <p:cNvSpPr txBox="1"/>
          <p:nvPr>
            <p:ph idx="1" type="subTitle"/>
          </p:nvPr>
        </p:nvSpPr>
        <p:spPr>
          <a:xfrm>
            <a:off x="1820025" y="1733550"/>
            <a:ext cx="2178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58" name="Google Shape;5158;p26"/>
          <p:cNvSpPr txBox="1"/>
          <p:nvPr>
            <p:ph idx="2" type="subTitle"/>
          </p:nvPr>
        </p:nvSpPr>
        <p:spPr>
          <a:xfrm>
            <a:off x="1820025" y="2044476"/>
            <a:ext cx="2178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59" name="Google Shape;5159;p26"/>
          <p:cNvSpPr txBox="1"/>
          <p:nvPr>
            <p:ph idx="3" type="subTitle"/>
          </p:nvPr>
        </p:nvSpPr>
        <p:spPr>
          <a:xfrm>
            <a:off x="1820025" y="3799774"/>
            <a:ext cx="2178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60" name="Google Shape;5160;p26"/>
          <p:cNvSpPr txBox="1"/>
          <p:nvPr>
            <p:ph idx="4" type="subTitle"/>
          </p:nvPr>
        </p:nvSpPr>
        <p:spPr>
          <a:xfrm>
            <a:off x="1820025" y="4110700"/>
            <a:ext cx="2178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1" name="Google Shape;5161;p26"/>
          <p:cNvSpPr txBox="1"/>
          <p:nvPr>
            <p:ph idx="5" type="subTitle"/>
          </p:nvPr>
        </p:nvSpPr>
        <p:spPr>
          <a:xfrm>
            <a:off x="1820025" y="2766662"/>
            <a:ext cx="2178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62" name="Google Shape;5162;p26"/>
          <p:cNvSpPr txBox="1"/>
          <p:nvPr>
            <p:ph idx="6" type="subTitle"/>
          </p:nvPr>
        </p:nvSpPr>
        <p:spPr>
          <a:xfrm>
            <a:off x="1820025" y="3077588"/>
            <a:ext cx="2178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3" name="Google Shape;5163;p26"/>
          <p:cNvSpPr txBox="1"/>
          <p:nvPr>
            <p:ph idx="7" type="subTitle"/>
          </p:nvPr>
        </p:nvSpPr>
        <p:spPr>
          <a:xfrm>
            <a:off x="6250988" y="1733550"/>
            <a:ext cx="2178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64" name="Google Shape;5164;p26"/>
          <p:cNvSpPr txBox="1"/>
          <p:nvPr>
            <p:ph idx="8" type="subTitle"/>
          </p:nvPr>
        </p:nvSpPr>
        <p:spPr>
          <a:xfrm>
            <a:off x="6250988" y="2044476"/>
            <a:ext cx="2178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5" name="Google Shape;5165;p26"/>
          <p:cNvSpPr txBox="1"/>
          <p:nvPr>
            <p:ph idx="9" type="subTitle"/>
          </p:nvPr>
        </p:nvSpPr>
        <p:spPr>
          <a:xfrm>
            <a:off x="6250988" y="3799774"/>
            <a:ext cx="2178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66" name="Google Shape;5166;p26"/>
          <p:cNvSpPr txBox="1"/>
          <p:nvPr>
            <p:ph idx="13" type="subTitle"/>
          </p:nvPr>
        </p:nvSpPr>
        <p:spPr>
          <a:xfrm>
            <a:off x="6250988" y="4110700"/>
            <a:ext cx="2178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7" name="Google Shape;5167;p26"/>
          <p:cNvSpPr txBox="1"/>
          <p:nvPr>
            <p:ph idx="14" type="subTitle"/>
          </p:nvPr>
        </p:nvSpPr>
        <p:spPr>
          <a:xfrm>
            <a:off x="6250988" y="2766662"/>
            <a:ext cx="2178600" cy="35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68" name="Google Shape;5168;p26"/>
          <p:cNvSpPr txBox="1"/>
          <p:nvPr>
            <p:ph idx="15" type="subTitle"/>
          </p:nvPr>
        </p:nvSpPr>
        <p:spPr>
          <a:xfrm>
            <a:off x="6250988" y="3077588"/>
            <a:ext cx="2178600" cy="7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69" name="Google Shape;5169;p26"/>
          <p:cNvSpPr txBox="1"/>
          <p:nvPr>
            <p:ph hasCustomPrompt="1" idx="16" type="title"/>
          </p:nvPr>
        </p:nvSpPr>
        <p:spPr>
          <a:xfrm>
            <a:off x="998325" y="1733550"/>
            <a:ext cx="8217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170" name="Google Shape;5170;p26"/>
          <p:cNvSpPr txBox="1"/>
          <p:nvPr>
            <p:ph hasCustomPrompt="1" idx="17" type="title"/>
          </p:nvPr>
        </p:nvSpPr>
        <p:spPr>
          <a:xfrm>
            <a:off x="998325" y="2766662"/>
            <a:ext cx="8217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171" name="Google Shape;5171;p26"/>
          <p:cNvSpPr txBox="1"/>
          <p:nvPr>
            <p:ph hasCustomPrompt="1" idx="18" type="title"/>
          </p:nvPr>
        </p:nvSpPr>
        <p:spPr>
          <a:xfrm>
            <a:off x="998325" y="3799774"/>
            <a:ext cx="8217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172" name="Google Shape;5172;p26"/>
          <p:cNvSpPr txBox="1"/>
          <p:nvPr>
            <p:ph hasCustomPrompt="1" idx="19" type="title"/>
          </p:nvPr>
        </p:nvSpPr>
        <p:spPr>
          <a:xfrm>
            <a:off x="5429300" y="1733537"/>
            <a:ext cx="8217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173" name="Google Shape;5173;p26"/>
          <p:cNvSpPr txBox="1"/>
          <p:nvPr>
            <p:ph hasCustomPrompt="1" idx="20" type="title"/>
          </p:nvPr>
        </p:nvSpPr>
        <p:spPr>
          <a:xfrm>
            <a:off x="5429300" y="2766650"/>
            <a:ext cx="8217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174" name="Google Shape;5174;p26"/>
          <p:cNvSpPr txBox="1"/>
          <p:nvPr>
            <p:ph hasCustomPrompt="1" idx="21" type="title"/>
          </p:nvPr>
        </p:nvSpPr>
        <p:spPr>
          <a:xfrm>
            <a:off x="5429300" y="3799762"/>
            <a:ext cx="821700" cy="769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
  <p:cSld name="CUSTOM_4_1_1">
    <p:spTree>
      <p:nvGrpSpPr>
        <p:cNvPr id="5175" name="Shape 5175"/>
        <p:cNvGrpSpPr/>
        <p:nvPr/>
      </p:nvGrpSpPr>
      <p:grpSpPr>
        <a:xfrm>
          <a:off x="0" y="0"/>
          <a:ext cx="0" cy="0"/>
          <a:chOff x="0" y="0"/>
          <a:chExt cx="0" cy="0"/>
        </a:xfrm>
      </p:grpSpPr>
      <p:sp>
        <p:nvSpPr>
          <p:cNvPr id="5176" name="Google Shape;5176;p27"/>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77" name="Google Shape;5177;p27"/>
          <p:cNvSpPr txBox="1"/>
          <p:nvPr>
            <p:ph idx="1" type="subTitle"/>
          </p:nvPr>
        </p:nvSpPr>
        <p:spPr>
          <a:xfrm>
            <a:off x="2678033" y="2564500"/>
            <a:ext cx="18285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78" name="Google Shape;5178;p27"/>
          <p:cNvSpPr txBox="1"/>
          <p:nvPr>
            <p:ph idx="2" type="subTitle"/>
          </p:nvPr>
        </p:nvSpPr>
        <p:spPr>
          <a:xfrm>
            <a:off x="2678033" y="3197012"/>
            <a:ext cx="18285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79" name="Google Shape;5179;p27"/>
          <p:cNvSpPr txBox="1"/>
          <p:nvPr>
            <p:ph idx="3" type="subTitle"/>
          </p:nvPr>
        </p:nvSpPr>
        <p:spPr>
          <a:xfrm>
            <a:off x="4637479" y="2564500"/>
            <a:ext cx="18285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80" name="Google Shape;5180;p27"/>
          <p:cNvSpPr txBox="1"/>
          <p:nvPr>
            <p:ph idx="4" type="subTitle"/>
          </p:nvPr>
        </p:nvSpPr>
        <p:spPr>
          <a:xfrm>
            <a:off x="4637479" y="3197012"/>
            <a:ext cx="18285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1" name="Google Shape;5181;p27"/>
          <p:cNvSpPr txBox="1"/>
          <p:nvPr>
            <p:ph idx="5" type="subTitle"/>
          </p:nvPr>
        </p:nvSpPr>
        <p:spPr>
          <a:xfrm>
            <a:off x="718588" y="2564500"/>
            <a:ext cx="18285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82" name="Google Shape;5182;p27"/>
          <p:cNvSpPr txBox="1"/>
          <p:nvPr>
            <p:ph idx="6" type="subTitle"/>
          </p:nvPr>
        </p:nvSpPr>
        <p:spPr>
          <a:xfrm>
            <a:off x="718588" y="3197012"/>
            <a:ext cx="18285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3" name="Google Shape;5183;p27"/>
          <p:cNvSpPr txBox="1"/>
          <p:nvPr>
            <p:ph idx="7" type="subTitle"/>
          </p:nvPr>
        </p:nvSpPr>
        <p:spPr>
          <a:xfrm>
            <a:off x="6596925" y="2564500"/>
            <a:ext cx="18285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184" name="Google Shape;5184;p27"/>
          <p:cNvSpPr txBox="1"/>
          <p:nvPr>
            <p:ph idx="8" type="subTitle"/>
          </p:nvPr>
        </p:nvSpPr>
        <p:spPr>
          <a:xfrm>
            <a:off x="6596925" y="3197012"/>
            <a:ext cx="18285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5" name="Google Shape;5185;p27"/>
          <p:cNvSpPr/>
          <p:nvPr/>
        </p:nvSpPr>
        <p:spPr>
          <a:xfrm>
            <a:off x="-10549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7"/>
          <p:cNvSpPr/>
          <p:nvPr/>
        </p:nvSpPr>
        <p:spPr>
          <a:xfrm rot="-8100000">
            <a:off x="7803300" y="-379049"/>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
    <p:spTree>
      <p:nvGrpSpPr>
        <p:cNvPr id="5187" name="Shape 5187"/>
        <p:cNvGrpSpPr/>
        <p:nvPr/>
      </p:nvGrpSpPr>
      <p:grpSpPr>
        <a:xfrm>
          <a:off x="0" y="0"/>
          <a:ext cx="0" cy="0"/>
          <a:chOff x="0" y="0"/>
          <a:chExt cx="0" cy="0"/>
        </a:xfrm>
      </p:grpSpPr>
      <p:sp>
        <p:nvSpPr>
          <p:cNvPr id="5188" name="Google Shape;5188;p28"/>
          <p:cNvSpPr/>
          <p:nvPr/>
        </p:nvSpPr>
        <p:spPr>
          <a:xfrm rot="-10183958">
            <a:off x="6215061" y="1567497"/>
            <a:ext cx="4417853" cy="3038949"/>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8"/>
          <p:cNvSpPr txBox="1"/>
          <p:nvPr>
            <p:ph idx="1" type="subTitle"/>
          </p:nvPr>
        </p:nvSpPr>
        <p:spPr>
          <a:xfrm>
            <a:off x="1331525" y="2125350"/>
            <a:ext cx="2768700" cy="89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5190" name="Google Shape;5190;p28"/>
          <p:cNvSpPr/>
          <p:nvPr/>
        </p:nvSpPr>
        <p:spPr>
          <a:xfrm rot="-10077096">
            <a:off x="5142760" y="2582670"/>
            <a:ext cx="5020648" cy="32561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8"/>
          <p:cNvSpPr/>
          <p:nvPr/>
        </p:nvSpPr>
        <p:spPr>
          <a:xfrm rot="-8754474">
            <a:off x="-1136246" y="4128858"/>
            <a:ext cx="3712498" cy="2553772"/>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8"/>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
    <p:spTree>
      <p:nvGrpSpPr>
        <p:cNvPr id="5193" name="Shape 5193"/>
        <p:cNvGrpSpPr/>
        <p:nvPr/>
      </p:nvGrpSpPr>
      <p:grpSpPr>
        <a:xfrm>
          <a:off x="0" y="0"/>
          <a:ext cx="0" cy="0"/>
          <a:chOff x="0" y="0"/>
          <a:chExt cx="0" cy="0"/>
        </a:xfrm>
      </p:grpSpPr>
      <p:sp>
        <p:nvSpPr>
          <p:cNvPr id="5194" name="Google Shape;5194;p29"/>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95" name="Google Shape;5195;p29"/>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9"/>
          <p:cNvSpPr/>
          <p:nvPr/>
        </p:nvSpPr>
        <p:spPr>
          <a:xfrm flipH="1" rot="-2700000">
            <a:off x="7803300" y="3354751"/>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
    <p:spTree>
      <p:nvGrpSpPr>
        <p:cNvPr id="5197" name="Shape 5197"/>
        <p:cNvGrpSpPr/>
        <p:nvPr/>
      </p:nvGrpSpPr>
      <p:grpSpPr>
        <a:xfrm>
          <a:off x="0" y="0"/>
          <a:ext cx="0" cy="0"/>
          <a:chOff x="0" y="0"/>
          <a:chExt cx="0" cy="0"/>
        </a:xfrm>
      </p:grpSpPr>
      <p:sp>
        <p:nvSpPr>
          <p:cNvPr id="5198" name="Google Shape;5198;p30"/>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99" name="Google Shape;5199;p30"/>
          <p:cNvSpPr/>
          <p:nvPr/>
        </p:nvSpPr>
        <p:spPr>
          <a:xfrm flipH="1" rot="-5400000">
            <a:off x="7041302" y="-550500"/>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0"/>
          <p:cNvSpPr/>
          <p:nvPr/>
        </p:nvSpPr>
        <p:spPr>
          <a:xfrm flipH="1" rot="-949829">
            <a:off x="7288991" y="3659568"/>
            <a:ext cx="2942954" cy="2474826"/>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80" name="Shape 2380"/>
        <p:cNvGrpSpPr/>
        <p:nvPr/>
      </p:nvGrpSpPr>
      <p:grpSpPr>
        <a:xfrm>
          <a:off x="0" y="0"/>
          <a:ext cx="0" cy="0"/>
          <a:chOff x="0" y="0"/>
          <a:chExt cx="0" cy="0"/>
        </a:xfrm>
      </p:grpSpPr>
      <p:sp>
        <p:nvSpPr>
          <p:cNvPr id="2381" name="Google Shape;2381;p4"/>
          <p:cNvSpPr txBox="1"/>
          <p:nvPr>
            <p:ph idx="1" type="body"/>
          </p:nvPr>
        </p:nvSpPr>
        <p:spPr>
          <a:xfrm>
            <a:off x="713225" y="1828475"/>
            <a:ext cx="6661200" cy="25743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sz="18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82" name="Google Shape;2382;p4"/>
          <p:cNvSpPr/>
          <p:nvPr/>
        </p:nvSpPr>
        <p:spPr>
          <a:xfrm rot="6442663">
            <a:off x="-1247819" y="-1316504"/>
            <a:ext cx="3432298" cy="2886331"/>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
          <p:cNvSpPr/>
          <p:nvPr/>
        </p:nvSpPr>
        <p:spPr>
          <a:xfrm rot="-9899979">
            <a:off x="7157443" y="2675655"/>
            <a:ext cx="5334178" cy="3459540"/>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6_1_1">
    <p:spTree>
      <p:nvGrpSpPr>
        <p:cNvPr id="5201" name="Shape 5201"/>
        <p:cNvGrpSpPr/>
        <p:nvPr/>
      </p:nvGrpSpPr>
      <p:grpSpPr>
        <a:xfrm>
          <a:off x="0" y="0"/>
          <a:ext cx="0" cy="0"/>
          <a:chOff x="0" y="0"/>
          <a:chExt cx="0" cy="0"/>
        </a:xfrm>
      </p:grpSpPr>
      <p:sp>
        <p:nvSpPr>
          <p:cNvPr id="5202" name="Google Shape;5202;p31"/>
          <p:cNvSpPr/>
          <p:nvPr/>
        </p:nvSpPr>
        <p:spPr>
          <a:xfrm rot="-9090302">
            <a:off x="-868796" y="-684205"/>
            <a:ext cx="10640799" cy="6871326"/>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1"/>
          <p:cNvSpPr txBox="1"/>
          <p:nvPr>
            <p:ph type="title"/>
          </p:nvPr>
        </p:nvSpPr>
        <p:spPr>
          <a:xfrm>
            <a:off x="667500"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04" name="Google Shape;5204;p31"/>
          <p:cNvSpPr/>
          <p:nvPr/>
        </p:nvSpPr>
        <p:spPr>
          <a:xfrm rot="9989802">
            <a:off x="5434999" y="3182725"/>
            <a:ext cx="5020763" cy="3256272"/>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1"/>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7">
    <p:spTree>
      <p:nvGrpSpPr>
        <p:cNvPr id="5206" name="Shape 5206"/>
        <p:cNvGrpSpPr/>
        <p:nvPr/>
      </p:nvGrpSpPr>
      <p:grpSpPr>
        <a:xfrm>
          <a:off x="0" y="0"/>
          <a:ext cx="0" cy="0"/>
          <a:chOff x="0" y="0"/>
          <a:chExt cx="0" cy="0"/>
        </a:xfrm>
      </p:grpSpPr>
      <p:sp>
        <p:nvSpPr>
          <p:cNvPr id="5207" name="Google Shape;5207;p32"/>
          <p:cNvSpPr txBox="1"/>
          <p:nvPr>
            <p:ph type="title"/>
          </p:nvPr>
        </p:nvSpPr>
        <p:spPr>
          <a:xfrm>
            <a:off x="857700" y="2007000"/>
            <a:ext cx="7428600" cy="143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5208" name="Google Shape;5208;p32"/>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2"/>
          <p:cNvSpPr/>
          <p:nvPr/>
        </p:nvSpPr>
        <p:spPr>
          <a:xfrm flipH="1" rot="-2700000">
            <a:off x="7803300" y="3354751"/>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2"/>
          <p:cNvSpPr txBox="1"/>
          <p:nvPr>
            <p:ph idx="1" type="subTitle"/>
          </p:nvPr>
        </p:nvSpPr>
        <p:spPr>
          <a:xfrm>
            <a:off x="2646000" y="3274625"/>
            <a:ext cx="3852000" cy="89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5211" name="Shape 5211"/>
        <p:cNvGrpSpPr/>
        <p:nvPr/>
      </p:nvGrpSpPr>
      <p:grpSpPr>
        <a:xfrm>
          <a:off x="0" y="0"/>
          <a:ext cx="0" cy="0"/>
          <a:chOff x="0" y="0"/>
          <a:chExt cx="0" cy="0"/>
        </a:xfrm>
      </p:grpSpPr>
      <p:sp>
        <p:nvSpPr>
          <p:cNvPr id="5212" name="Google Shape;5212;p33"/>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13" name="Google Shape;5213;p33"/>
          <p:cNvSpPr txBox="1"/>
          <p:nvPr>
            <p:ph idx="1" type="subTitle"/>
          </p:nvPr>
        </p:nvSpPr>
        <p:spPr>
          <a:xfrm>
            <a:off x="3608850" y="166913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214" name="Google Shape;5214;p33"/>
          <p:cNvSpPr txBox="1"/>
          <p:nvPr>
            <p:ph idx="2" type="subTitle"/>
          </p:nvPr>
        </p:nvSpPr>
        <p:spPr>
          <a:xfrm>
            <a:off x="3608850" y="214926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15" name="Google Shape;5215;p33"/>
          <p:cNvSpPr txBox="1"/>
          <p:nvPr>
            <p:ph idx="3" type="subTitle"/>
          </p:nvPr>
        </p:nvSpPr>
        <p:spPr>
          <a:xfrm>
            <a:off x="6497700" y="166913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216" name="Google Shape;5216;p33"/>
          <p:cNvSpPr txBox="1"/>
          <p:nvPr>
            <p:ph idx="4" type="subTitle"/>
          </p:nvPr>
        </p:nvSpPr>
        <p:spPr>
          <a:xfrm>
            <a:off x="6497700" y="214926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17" name="Google Shape;5217;p33"/>
          <p:cNvSpPr txBox="1"/>
          <p:nvPr>
            <p:ph idx="5" type="subTitle"/>
          </p:nvPr>
        </p:nvSpPr>
        <p:spPr>
          <a:xfrm>
            <a:off x="720000" y="345258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218" name="Google Shape;5218;p33"/>
          <p:cNvSpPr txBox="1"/>
          <p:nvPr>
            <p:ph idx="6" type="subTitle"/>
          </p:nvPr>
        </p:nvSpPr>
        <p:spPr>
          <a:xfrm>
            <a:off x="720000" y="393271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19" name="Google Shape;5219;p33"/>
          <p:cNvSpPr txBox="1"/>
          <p:nvPr>
            <p:ph idx="7" type="subTitle"/>
          </p:nvPr>
        </p:nvSpPr>
        <p:spPr>
          <a:xfrm>
            <a:off x="3608850" y="3452588"/>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5220" name="Google Shape;5220;p33"/>
          <p:cNvSpPr txBox="1"/>
          <p:nvPr>
            <p:ph idx="8" type="subTitle"/>
          </p:nvPr>
        </p:nvSpPr>
        <p:spPr>
          <a:xfrm>
            <a:off x="3608850" y="3932711"/>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21" name="Google Shape;5221;p33"/>
          <p:cNvSpPr/>
          <p:nvPr/>
        </p:nvSpPr>
        <p:spPr>
          <a:xfrm flipH="1" rot="10800000">
            <a:off x="-2688275" y="-386375"/>
            <a:ext cx="5334266" cy="34595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3"/>
          <p:cNvSpPr/>
          <p:nvPr/>
        </p:nvSpPr>
        <p:spPr>
          <a:xfrm rot="-10021889">
            <a:off x="6057314" y="2076310"/>
            <a:ext cx="5334268" cy="3459599"/>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9_1">
    <p:spTree>
      <p:nvGrpSpPr>
        <p:cNvPr id="5223" name="Shape 5223"/>
        <p:cNvGrpSpPr/>
        <p:nvPr/>
      </p:nvGrpSpPr>
      <p:grpSpPr>
        <a:xfrm>
          <a:off x="0" y="0"/>
          <a:ext cx="0" cy="0"/>
          <a:chOff x="0" y="0"/>
          <a:chExt cx="0" cy="0"/>
        </a:xfrm>
      </p:grpSpPr>
      <p:sp>
        <p:nvSpPr>
          <p:cNvPr id="5224" name="Google Shape;5224;p34"/>
          <p:cNvSpPr/>
          <p:nvPr/>
        </p:nvSpPr>
        <p:spPr>
          <a:xfrm>
            <a:off x="1085625" y="1591326"/>
            <a:ext cx="1031088" cy="997159"/>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4"/>
          <p:cNvSpPr/>
          <p:nvPr/>
        </p:nvSpPr>
        <p:spPr>
          <a:xfrm rot="2466215">
            <a:off x="4884093" y="3323919"/>
            <a:ext cx="1040107" cy="968720"/>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4"/>
          <p:cNvSpPr/>
          <p:nvPr/>
        </p:nvSpPr>
        <p:spPr>
          <a:xfrm rot="3746593">
            <a:off x="1009886" y="3307132"/>
            <a:ext cx="1130794" cy="927392"/>
          </a:xfrm>
          <a:custGeom>
            <a:rect b="b" l="l" r="r" t="t"/>
            <a:pathLst>
              <a:path extrusionOk="0" h="50237" w="6252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4"/>
          <p:cNvSpPr/>
          <p:nvPr/>
        </p:nvSpPr>
        <p:spPr>
          <a:xfrm rot="6993016">
            <a:off x="4893579" y="1622413"/>
            <a:ext cx="963451" cy="968742"/>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4"/>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29" name="Google Shape;5229;p34"/>
          <p:cNvSpPr txBox="1"/>
          <p:nvPr>
            <p:ph idx="1" type="subTitle"/>
          </p:nvPr>
        </p:nvSpPr>
        <p:spPr>
          <a:xfrm>
            <a:off x="2088370" y="20654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0" name="Google Shape;5230;p34"/>
          <p:cNvSpPr txBox="1"/>
          <p:nvPr>
            <p:ph hasCustomPrompt="1" idx="2" type="title"/>
          </p:nvPr>
        </p:nvSpPr>
        <p:spPr>
          <a:xfrm>
            <a:off x="1089938" y="1608188"/>
            <a:ext cx="1031100" cy="99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None/>
              <a:defRPr sz="4700"/>
            </a:lvl1pPr>
            <a:lvl2pPr lvl="1" rtl="0" algn="ctr">
              <a:spcBef>
                <a:spcPts val="0"/>
              </a:spcBef>
              <a:spcAft>
                <a:spcPts val="0"/>
              </a:spcAft>
              <a:buSzPts val="4700"/>
              <a:buFont typeface="Pacifico"/>
              <a:buNone/>
              <a:defRPr sz="4700">
                <a:latin typeface="Pacifico"/>
                <a:ea typeface="Pacifico"/>
                <a:cs typeface="Pacifico"/>
                <a:sym typeface="Pacifico"/>
              </a:defRPr>
            </a:lvl2pPr>
            <a:lvl3pPr lvl="2" rtl="0" algn="ctr">
              <a:spcBef>
                <a:spcPts val="0"/>
              </a:spcBef>
              <a:spcAft>
                <a:spcPts val="0"/>
              </a:spcAft>
              <a:buSzPts val="4700"/>
              <a:buFont typeface="Pacifico"/>
              <a:buNone/>
              <a:defRPr sz="4700">
                <a:latin typeface="Pacifico"/>
                <a:ea typeface="Pacifico"/>
                <a:cs typeface="Pacifico"/>
                <a:sym typeface="Pacifico"/>
              </a:defRPr>
            </a:lvl3pPr>
            <a:lvl4pPr lvl="3" rtl="0" algn="ctr">
              <a:spcBef>
                <a:spcPts val="0"/>
              </a:spcBef>
              <a:spcAft>
                <a:spcPts val="0"/>
              </a:spcAft>
              <a:buSzPts val="4700"/>
              <a:buFont typeface="Pacifico"/>
              <a:buNone/>
              <a:defRPr sz="4700">
                <a:latin typeface="Pacifico"/>
                <a:ea typeface="Pacifico"/>
                <a:cs typeface="Pacifico"/>
                <a:sym typeface="Pacifico"/>
              </a:defRPr>
            </a:lvl4pPr>
            <a:lvl5pPr lvl="4" rtl="0" algn="ctr">
              <a:spcBef>
                <a:spcPts val="0"/>
              </a:spcBef>
              <a:spcAft>
                <a:spcPts val="0"/>
              </a:spcAft>
              <a:buSzPts val="4700"/>
              <a:buFont typeface="Pacifico"/>
              <a:buNone/>
              <a:defRPr sz="4700">
                <a:latin typeface="Pacifico"/>
                <a:ea typeface="Pacifico"/>
                <a:cs typeface="Pacifico"/>
                <a:sym typeface="Pacifico"/>
              </a:defRPr>
            </a:lvl5pPr>
            <a:lvl6pPr lvl="5" rtl="0" algn="ctr">
              <a:spcBef>
                <a:spcPts val="0"/>
              </a:spcBef>
              <a:spcAft>
                <a:spcPts val="0"/>
              </a:spcAft>
              <a:buSzPts val="4700"/>
              <a:buFont typeface="Pacifico"/>
              <a:buNone/>
              <a:defRPr sz="4700">
                <a:latin typeface="Pacifico"/>
                <a:ea typeface="Pacifico"/>
                <a:cs typeface="Pacifico"/>
                <a:sym typeface="Pacifico"/>
              </a:defRPr>
            </a:lvl6pPr>
            <a:lvl7pPr lvl="6" rtl="0" algn="ctr">
              <a:spcBef>
                <a:spcPts val="0"/>
              </a:spcBef>
              <a:spcAft>
                <a:spcPts val="0"/>
              </a:spcAft>
              <a:buSzPts val="4700"/>
              <a:buFont typeface="Pacifico"/>
              <a:buNone/>
              <a:defRPr sz="4700">
                <a:latin typeface="Pacifico"/>
                <a:ea typeface="Pacifico"/>
                <a:cs typeface="Pacifico"/>
                <a:sym typeface="Pacifico"/>
              </a:defRPr>
            </a:lvl7pPr>
            <a:lvl8pPr lvl="7" rtl="0" algn="ctr">
              <a:spcBef>
                <a:spcPts val="0"/>
              </a:spcBef>
              <a:spcAft>
                <a:spcPts val="0"/>
              </a:spcAft>
              <a:buSzPts val="4700"/>
              <a:buFont typeface="Pacifico"/>
              <a:buNone/>
              <a:defRPr sz="4700">
                <a:latin typeface="Pacifico"/>
                <a:ea typeface="Pacifico"/>
                <a:cs typeface="Pacifico"/>
                <a:sym typeface="Pacifico"/>
              </a:defRPr>
            </a:lvl8pPr>
            <a:lvl9pPr lvl="8" rtl="0" algn="ctr">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1" name="Google Shape;5231;p34"/>
          <p:cNvSpPr txBox="1"/>
          <p:nvPr>
            <p:ph idx="3" type="subTitle"/>
          </p:nvPr>
        </p:nvSpPr>
        <p:spPr>
          <a:xfrm>
            <a:off x="5857826" y="20654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2" name="Google Shape;5232;p34"/>
          <p:cNvSpPr txBox="1"/>
          <p:nvPr>
            <p:ph hasCustomPrompt="1" idx="4" type="title"/>
          </p:nvPr>
        </p:nvSpPr>
        <p:spPr>
          <a:xfrm>
            <a:off x="4859725" y="1608200"/>
            <a:ext cx="1031100" cy="99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None/>
              <a:defRPr sz="4700"/>
            </a:lvl1pPr>
            <a:lvl2pPr lvl="1" rtl="0" algn="ctr">
              <a:spcBef>
                <a:spcPts val="0"/>
              </a:spcBef>
              <a:spcAft>
                <a:spcPts val="0"/>
              </a:spcAft>
              <a:buSzPts val="4700"/>
              <a:buFont typeface="Pacifico"/>
              <a:buNone/>
              <a:defRPr sz="4700">
                <a:latin typeface="Pacifico"/>
                <a:ea typeface="Pacifico"/>
                <a:cs typeface="Pacifico"/>
                <a:sym typeface="Pacifico"/>
              </a:defRPr>
            </a:lvl2pPr>
            <a:lvl3pPr lvl="2" rtl="0" algn="ctr">
              <a:spcBef>
                <a:spcPts val="0"/>
              </a:spcBef>
              <a:spcAft>
                <a:spcPts val="0"/>
              </a:spcAft>
              <a:buSzPts val="4700"/>
              <a:buFont typeface="Pacifico"/>
              <a:buNone/>
              <a:defRPr sz="4700">
                <a:latin typeface="Pacifico"/>
                <a:ea typeface="Pacifico"/>
                <a:cs typeface="Pacifico"/>
                <a:sym typeface="Pacifico"/>
              </a:defRPr>
            </a:lvl3pPr>
            <a:lvl4pPr lvl="3" rtl="0" algn="ctr">
              <a:spcBef>
                <a:spcPts val="0"/>
              </a:spcBef>
              <a:spcAft>
                <a:spcPts val="0"/>
              </a:spcAft>
              <a:buSzPts val="4700"/>
              <a:buFont typeface="Pacifico"/>
              <a:buNone/>
              <a:defRPr sz="4700">
                <a:latin typeface="Pacifico"/>
                <a:ea typeface="Pacifico"/>
                <a:cs typeface="Pacifico"/>
                <a:sym typeface="Pacifico"/>
              </a:defRPr>
            </a:lvl4pPr>
            <a:lvl5pPr lvl="4" rtl="0" algn="ctr">
              <a:spcBef>
                <a:spcPts val="0"/>
              </a:spcBef>
              <a:spcAft>
                <a:spcPts val="0"/>
              </a:spcAft>
              <a:buSzPts val="4700"/>
              <a:buFont typeface="Pacifico"/>
              <a:buNone/>
              <a:defRPr sz="4700">
                <a:latin typeface="Pacifico"/>
                <a:ea typeface="Pacifico"/>
                <a:cs typeface="Pacifico"/>
                <a:sym typeface="Pacifico"/>
              </a:defRPr>
            </a:lvl5pPr>
            <a:lvl6pPr lvl="5" rtl="0" algn="ctr">
              <a:spcBef>
                <a:spcPts val="0"/>
              </a:spcBef>
              <a:spcAft>
                <a:spcPts val="0"/>
              </a:spcAft>
              <a:buSzPts val="4700"/>
              <a:buFont typeface="Pacifico"/>
              <a:buNone/>
              <a:defRPr sz="4700">
                <a:latin typeface="Pacifico"/>
                <a:ea typeface="Pacifico"/>
                <a:cs typeface="Pacifico"/>
                <a:sym typeface="Pacifico"/>
              </a:defRPr>
            </a:lvl6pPr>
            <a:lvl7pPr lvl="6" rtl="0" algn="ctr">
              <a:spcBef>
                <a:spcPts val="0"/>
              </a:spcBef>
              <a:spcAft>
                <a:spcPts val="0"/>
              </a:spcAft>
              <a:buSzPts val="4700"/>
              <a:buFont typeface="Pacifico"/>
              <a:buNone/>
              <a:defRPr sz="4700">
                <a:latin typeface="Pacifico"/>
                <a:ea typeface="Pacifico"/>
                <a:cs typeface="Pacifico"/>
                <a:sym typeface="Pacifico"/>
              </a:defRPr>
            </a:lvl7pPr>
            <a:lvl8pPr lvl="7" rtl="0" algn="ctr">
              <a:spcBef>
                <a:spcPts val="0"/>
              </a:spcBef>
              <a:spcAft>
                <a:spcPts val="0"/>
              </a:spcAft>
              <a:buSzPts val="4700"/>
              <a:buFont typeface="Pacifico"/>
              <a:buNone/>
              <a:defRPr sz="4700">
                <a:latin typeface="Pacifico"/>
                <a:ea typeface="Pacifico"/>
                <a:cs typeface="Pacifico"/>
                <a:sym typeface="Pacifico"/>
              </a:defRPr>
            </a:lvl8pPr>
            <a:lvl9pPr lvl="8" rtl="0" algn="ctr">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3" name="Google Shape;5233;p34"/>
          <p:cNvSpPr txBox="1"/>
          <p:nvPr>
            <p:ph idx="5" type="ctrTitle"/>
          </p:nvPr>
        </p:nvSpPr>
        <p:spPr>
          <a:xfrm>
            <a:off x="2088365" y="32846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Lato"/>
              <a:buNone/>
              <a:defRPr b="1" sz="1600">
                <a:latin typeface="Lato"/>
                <a:ea typeface="Lato"/>
                <a:cs typeface="Lato"/>
                <a:sym typeface="Lato"/>
              </a:defRPr>
            </a:lvl1pPr>
            <a:lvl2pPr lvl="1" rtl="0">
              <a:spcBef>
                <a:spcPts val="0"/>
              </a:spcBef>
              <a:spcAft>
                <a:spcPts val="0"/>
              </a:spcAft>
              <a:buSzPts val="1600"/>
              <a:buFont typeface="Lato"/>
              <a:buNone/>
              <a:defRPr b="1" sz="1600">
                <a:latin typeface="Lato"/>
                <a:ea typeface="Lato"/>
                <a:cs typeface="Lato"/>
                <a:sym typeface="Lato"/>
              </a:defRPr>
            </a:lvl2pPr>
            <a:lvl3pPr lvl="2" rtl="0">
              <a:spcBef>
                <a:spcPts val="0"/>
              </a:spcBef>
              <a:spcAft>
                <a:spcPts val="0"/>
              </a:spcAft>
              <a:buSzPts val="1600"/>
              <a:buFont typeface="Lato"/>
              <a:buNone/>
              <a:defRPr b="1" sz="1600">
                <a:latin typeface="Lato"/>
                <a:ea typeface="Lato"/>
                <a:cs typeface="Lato"/>
                <a:sym typeface="Lato"/>
              </a:defRPr>
            </a:lvl3pPr>
            <a:lvl4pPr lvl="3" rtl="0">
              <a:spcBef>
                <a:spcPts val="0"/>
              </a:spcBef>
              <a:spcAft>
                <a:spcPts val="0"/>
              </a:spcAft>
              <a:buSzPts val="1600"/>
              <a:buFont typeface="Lato"/>
              <a:buNone/>
              <a:defRPr b="1" sz="1600">
                <a:latin typeface="Lato"/>
                <a:ea typeface="Lato"/>
                <a:cs typeface="Lato"/>
                <a:sym typeface="Lato"/>
              </a:defRPr>
            </a:lvl4pPr>
            <a:lvl5pPr lvl="4" rtl="0">
              <a:spcBef>
                <a:spcPts val="0"/>
              </a:spcBef>
              <a:spcAft>
                <a:spcPts val="0"/>
              </a:spcAft>
              <a:buSzPts val="1600"/>
              <a:buFont typeface="Lato"/>
              <a:buNone/>
              <a:defRPr b="1" sz="1600">
                <a:latin typeface="Lato"/>
                <a:ea typeface="Lato"/>
                <a:cs typeface="Lato"/>
                <a:sym typeface="Lato"/>
              </a:defRPr>
            </a:lvl5pPr>
            <a:lvl6pPr lvl="5" rtl="0">
              <a:spcBef>
                <a:spcPts val="0"/>
              </a:spcBef>
              <a:spcAft>
                <a:spcPts val="0"/>
              </a:spcAft>
              <a:buSzPts val="1600"/>
              <a:buFont typeface="Lato"/>
              <a:buNone/>
              <a:defRPr b="1" sz="1600">
                <a:latin typeface="Lato"/>
                <a:ea typeface="Lato"/>
                <a:cs typeface="Lato"/>
                <a:sym typeface="Lato"/>
              </a:defRPr>
            </a:lvl6pPr>
            <a:lvl7pPr lvl="6" rtl="0">
              <a:spcBef>
                <a:spcPts val="0"/>
              </a:spcBef>
              <a:spcAft>
                <a:spcPts val="0"/>
              </a:spcAft>
              <a:buSzPts val="1600"/>
              <a:buFont typeface="Lato"/>
              <a:buNone/>
              <a:defRPr b="1" sz="1600">
                <a:latin typeface="Lato"/>
                <a:ea typeface="Lato"/>
                <a:cs typeface="Lato"/>
                <a:sym typeface="Lato"/>
              </a:defRPr>
            </a:lvl7pPr>
            <a:lvl8pPr lvl="7" rtl="0">
              <a:spcBef>
                <a:spcPts val="0"/>
              </a:spcBef>
              <a:spcAft>
                <a:spcPts val="0"/>
              </a:spcAft>
              <a:buSzPts val="1600"/>
              <a:buFont typeface="Lato"/>
              <a:buNone/>
              <a:defRPr b="1" sz="1600">
                <a:latin typeface="Lato"/>
                <a:ea typeface="Lato"/>
                <a:cs typeface="Lato"/>
                <a:sym typeface="Lato"/>
              </a:defRPr>
            </a:lvl8pPr>
            <a:lvl9pPr lvl="8" rtl="0">
              <a:spcBef>
                <a:spcPts val="0"/>
              </a:spcBef>
              <a:spcAft>
                <a:spcPts val="0"/>
              </a:spcAft>
              <a:buSzPts val="1600"/>
              <a:buFont typeface="Lato"/>
              <a:buNone/>
              <a:defRPr b="1" sz="1600">
                <a:latin typeface="Lato"/>
                <a:ea typeface="Lato"/>
                <a:cs typeface="Lato"/>
                <a:sym typeface="Lato"/>
              </a:defRPr>
            </a:lvl9pPr>
          </a:lstStyle>
          <a:p/>
        </p:txBody>
      </p:sp>
      <p:sp>
        <p:nvSpPr>
          <p:cNvPr id="5234" name="Google Shape;5234;p34"/>
          <p:cNvSpPr txBox="1"/>
          <p:nvPr>
            <p:ph idx="6" type="subTitle"/>
          </p:nvPr>
        </p:nvSpPr>
        <p:spPr>
          <a:xfrm>
            <a:off x="2088369" y="37418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5" name="Google Shape;5235;p34"/>
          <p:cNvSpPr txBox="1"/>
          <p:nvPr>
            <p:ph hasCustomPrompt="1" idx="7" type="title"/>
          </p:nvPr>
        </p:nvSpPr>
        <p:spPr>
          <a:xfrm>
            <a:off x="1087775" y="3284499"/>
            <a:ext cx="1031100" cy="99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None/>
              <a:defRPr sz="4700"/>
            </a:lvl1pPr>
            <a:lvl2pPr lvl="1" rtl="0" algn="ctr">
              <a:spcBef>
                <a:spcPts val="0"/>
              </a:spcBef>
              <a:spcAft>
                <a:spcPts val="0"/>
              </a:spcAft>
              <a:buSzPts val="4700"/>
              <a:buFont typeface="Pacifico"/>
              <a:buNone/>
              <a:defRPr sz="4700">
                <a:latin typeface="Pacifico"/>
                <a:ea typeface="Pacifico"/>
                <a:cs typeface="Pacifico"/>
                <a:sym typeface="Pacifico"/>
              </a:defRPr>
            </a:lvl2pPr>
            <a:lvl3pPr lvl="2" rtl="0" algn="ctr">
              <a:spcBef>
                <a:spcPts val="0"/>
              </a:spcBef>
              <a:spcAft>
                <a:spcPts val="0"/>
              </a:spcAft>
              <a:buSzPts val="4700"/>
              <a:buFont typeface="Pacifico"/>
              <a:buNone/>
              <a:defRPr sz="4700">
                <a:latin typeface="Pacifico"/>
                <a:ea typeface="Pacifico"/>
                <a:cs typeface="Pacifico"/>
                <a:sym typeface="Pacifico"/>
              </a:defRPr>
            </a:lvl3pPr>
            <a:lvl4pPr lvl="3" rtl="0" algn="ctr">
              <a:spcBef>
                <a:spcPts val="0"/>
              </a:spcBef>
              <a:spcAft>
                <a:spcPts val="0"/>
              </a:spcAft>
              <a:buSzPts val="4700"/>
              <a:buFont typeface="Pacifico"/>
              <a:buNone/>
              <a:defRPr sz="4700">
                <a:latin typeface="Pacifico"/>
                <a:ea typeface="Pacifico"/>
                <a:cs typeface="Pacifico"/>
                <a:sym typeface="Pacifico"/>
              </a:defRPr>
            </a:lvl4pPr>
            <a:lvl5pPr lvl="4" rtl="0" algn="ctr">
              <a:spcBef>
                <a:spcPts val="0"/>
              </a:spcBef>
              <a:spcAft>
                <a:spcPts val="0"/>
              </a:spcAft>
              <a:buSzPts val="4700"/>
              <a:buFont typeface="Pacifico"/>
              <a:buNone/>
              <a:defRPr sz="4700">
                <a:latin typeface="Pacifico"/>
                <a:ea typeface="Pacifico"/>
                <a:cs typeface="Pacifico"/>
                <a:sym typeface="Pacifico"/>
              </a:defRPr>
            </a:lvl5pPr>
            <a:lvl6pPr lvl="5" rtl="0" algn="ctr">
              <a:spcBef>
                <a:spcPts val="0"/>
              </a:spcBef>
              <a:spcAft>
                <a:spcPts val="0"/>
              </a:spcAft>
              <a:buSzPts val="4700"/>
              <a:buFont typeface="Pacifico"/>
              <a:buNone/>
              <a:defRPr sz="4700">
                <a:latin typeface="Pacifico"/>
                <a:ea typeface="Pacifico"/>
                <a:cs typeface="Pacifico"/>
                <a:sym typeface="Pacifico"/>
              </a:defRPr>
            </a:lvl6pPr>
            <a:lvl7pPr lvl="6" rtl="0" algn="ctr">
              <a:spcBef>
                <a:spcPts val="0"/>
              </a:spcBef>
              <a:spcAft>
                <a:spcPts val="0"/>
              </a:spcAft>
              <a:buSzPts val="4700"/>
              <a:buFont typeface="Pacifico"/>
              <a:buNone/>
              <a:defRPr sz="4700">
                <a:latin typeface="Pacifico"/>
                <a:ea typeface="Pacifico"/>
                <a:cs typeface="Pacifico"/>
                <a:sym typeface="Pacifico"/>
              </a:defRPr>
            </a:lvl7pPr>
            <a:lvl8pPr lvl="7" rtl="0" algn="ctr">
              <a:spcBef>
                <a:spcPts val="0"/>
              </a:spcBef>
              <a:spcAft>
                <a:spcPts val="0"/>
              </a:spcAft>
              <a:buSzPts val="4700"/>
              <a:buFont typeface="Pacifico"/>
              <a:buNone/>
              <a:defRPr sz="4700">
                <a:latin typeface="Pacifico"/>
                <a:ea typeface="Pacifico"/>
                <a:cs typeface="Pacifico"/>
                <a:sym typeface="Pacifico"/>
              </a:defRPr>
            </a:lvl8pPr>
            <a:lvl9pPr lvl="8" rtl="0" algn="ctr">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6" name="Google Shape;5236;p34"/>
          <p:cNvSpPr txBox="1"/>
          <p:nvPr>
            <p:ph idx="8" type="ctrTitle"/>
          </p:nvPr>
        </p:nvSpPr>
        <p:spPr>
          <a:xfrm>
            <a:off x="5857821" y="3284600"/>
            <a:ext cx="2111400" cy="428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Lato"/>
              <a:buNone/>
              <a:defRPr b="1" sz="1600">
                <a:latin typeface="Lato"/>
                <a:ea typeface="Lato"/>
                <a:cs typeface="Lato"/>
                <a:sym typeface="Lato"/>
              </a:defRPr>
            </a:lvl1pPr>
            <a:lvl2pPr lvl="1" rtl="0">
              <a:spcBef>
                <a:spcPts val="0"/>
              </a:spcBef>
              <a:spcAft>
                <a:spcPts val="0"/>
              </a:spcAft>
              <a:buSzPts val="1600"/>
              <a:buFont typeface="Lato"/>
              <a:buNone/>
              <a:defRPr b="1" sz="1600">
                <a:latin typeface="Lato"/>
                <a:ea typeface="Lato"/>
                <a:cs typeface="Lato"/>
                <a:sym typeface="Lato"/>
              </a:defRPr>
            </a:lvl2pPr>
            <a:lvl3pPr lvl="2" rtl="0">
              <a:spcBef>
                <a:spcPts val="0"/>
              </a:spcBef>
              <a:spcAft>
                <a:spcPts val="0"/>
              </a:spcAft>
              <a:buSzPts val="1600"/>
              <a:buFont typeface="Lato"/>
              <a:buNone/>
              <a:defRPr b="1" sz="1600">
                <a:latin typeface="Lato"/>
                <a:ea typeface="Lato"/>
                <a:cs typeface="Lato"/>
                <a:sym typeface="Lato"/>
              </a:defRPr>
            </a:lvl3pPr>
            <a:lvl4pPr lvl="3" rtl="0">
              <a:spcBef>
                <a:spcPts val="0"/>
              </a:spcBef>
              <a:spcAft>
                <a:spcPts val="0"/>
              </a:spcAft>
              <a:buSzPts val="1600"/>
              <a:buFont typeface="Lato"/>
              <a:buNone/>
              <a:defRPr b="1" sz="1600">
                <a:latin typeface="Lato"/>
                <a:ea typeface="Lato"/>
                <a:cs typeface="Lato"/>
                <a:sym typeface="Lato"/>
              </a:defRPr>
            </a:lvl4pPr>
            <a:lvl5pPr lvl="4" rtl="0">
              <a:spcBef>
                <a:spcPts val="0"/>
              </a:spcBef>
              <a:spcAft>
                <a:spcPts val="0"/>
              </a:spcAft>
              <a:buSzPts val="1600"/>
              <a:buFont typeface="Lato"/>
              <a:buNone/>
              <a:defRPr b="1" sz="1600">
                <a:latin typeface="Lato"/>
                <a:ea typeface="Lato"/>
                <a:cs typeface="Lato"/>
                <a:sym typeface="Lato"/>
              </a:defRPr>
            </a:lvl5pPr>
            <a:lvl6pPr lvl="5" rtl="0">
              <a:spcBef>
                <a:spcPts val="0"/>
              </a:spcBef>
              <a:spcAft>
                <a:spcPts val="0"/>
              </a:spcAft>
              <a:buSzPts val="1600"/>
              <a:buFont typeface="Lato"/>
              <a:buNone/>
              <a:defRPr b="1" sz="1600">
                <a:latin typeface="Lato"/>
                <a:ea typeface="Lato"/>
                <a:cs typeface="Lato"/>
                <a:sym typeface="Lato"/>
              </a:defRPr>
            </a:lvl6pPr>
            <a:lvl7pPr lvl="6" rtl="0">
              <a:spcBef>
                <a:spcPts val="0"/>
              </a:spcBef>
              <a:spcAft>
                <a:spcPts val="0"/>
              </a:spcAft>
              <a:buSzPts val="1600"/>
              <a:buFont typeface="Lato"/>
              <a:buNone/>
              <a:defRPr b="1" sz="1600">
                <a:latin typeface="Lato"/>
                <a:ea typeface="Lato"/>
                <a:cs typeface="Lato"/>
                <a:sym typeface="Lato"/>
              </a:defRPr>
            </a:lvl7pPr>
            <a:lvl8pPr lvl="7" rtl="0">
              <a:spcBef>
                <a:spcPts val="0"/>
              </a:spcBef>
              <a:spcAft>
                <a:spcPts val="0"/>
              </a:spcAft>
              <a:buSzPts val="1600"/>
              <a:buFont typeface="Lato"/>
              <a:buNone/>
              <a:defRPr b="1" sz="1600">
                <a:latin typeface="Lato"/>
                <a:ea typeface="Lato"/>
                <a:cs typeface="Lato"/>
                <a:sym typeface="Lato"/>
              </a:defRPr>
            </a:lvl8pPr>
            <a:lvl9pPr lvl="8" rtl="0">
              <a:spcBef>
                <a:spcPts val="0"/>
              </a:spcBef>
              <a:spcAft>
                <a:spcPts val="0"/>
              </a:spcAft>
              <a:buSzPts val="1600"/>
              <a:buFont typeface="Lato"/>
              <a:buNone/>
              <a:defRPr b="1" sz="1600">
                <a:latin typeface="Lato"/>
                <a:ea typeface="Lato"/>
                <a:cs typeface="Lato"/>
                <a:sym typeface="Lato"/>
              </a:defRPr>
            </a:lvl9pPr>
          </a:lstStyle>
          <a:p/>
        </p:txBody>
      </p:sp>
      <p:sp>
        <p:nvSpPr>
          <p:cNvPr id="5237" name="Google Shape;5237;p34"/>
          <p:cNvSpPr txBox="1"/>
          <p:nvPr>
            <p:ph idx="9" type="subTitle"/>
          </p:nvPr>
        </p:nvSpPr>
        <p:spPr>
          <a:xfrm>
            <a:off x="5857827" y="3741800"/>
            <a:ext cx="2103000" cy="540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38" name="Google Shape;5238;p34"/>
          <p:cNvSpPr txBox="1"/>
          <p:nvPr>
            <p:ph hasCustomPrompt="1" idx="13" type="title"/>
          </p:nvPr>
        </p:nvSpPr>
        <p:spPr>
          <a:xfrm>
            <a:off x="4859725" y="3284499"/>
            <a:ext cx="1031100" cy="99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700"/>
              <a:buNone/>
              <a:defRPr sz="4700"/>
            </a:lvl1pPr>
            <a:lvl2pPr lvl="1" rtl="0" algn="ctr">
              <a:spcBef>
                <a:spcPts val="0"/>
              </a:spcBef>
              <a:spcAft>
                <a:spcPts val="0"/>
              </a:spcAft>
              <a:buSzPts val="4700"/>
              <a:buFont typeface="Pacifico"/>
              <a:buNone/>
              <a:defRPr sz="4700">
                <a:latin typeface="Pacifico"/>
                <a:ea typeface="Pacifico"/>
                <a:cs typeface="Pacifico"/>
                <a:sym typeface="Pacifico"/>
              </a:defRPr>
            </a:lvl2pPr>
            <a:lvl3pPr lvl="2" rtl="0" algn="ctr">
              <a:spcBef>
                <a:spcPts val="0"/>
              </a:spcBef>
              <a:spcAft>
                <a:spcPts val="0"/>
              </a:spcAft>
              <a:buSzPts val="4700"/>
              <a:buFont typeface="Pacifico"/>
              <a:buNone/>
              <a:defRPr sz="4700">
                <a:latin typeface="Pacifico"/>
                <a:ea typeface="Pacifico"/>
                <a:cs typeface="Pacifico"/>
                <a:sym typeface="Pacifico"/>
              </a:defRPr>
            </a:lvl3pPr>
            <a:lvl4pPr lvl="3" rtl="0" algn="ctr">
              <a:spcBef>
                <a:spcPts val="0"/>
              </a:spcBef>
              <a:spcAft>
                <a:spcPts val="0"/>
              </a:spcAft>
              <a:buSzPts val="4700"/>
              <a:buFont typeface="Pacifico"/>
              <a:buNone/>
              <a:defRPr sz="4700">
                <a:latin typeface="Pacifico"/>
                <a:ea typeface="Pacifico"/>
                <a:cs typeface="Pacifico"/>
                <a:sym typeface="Pacifico"/>
              </a:defRPr>
            </a:lvl4pPr>
            <a:lvl5pPr lvl="4" rtl="0" algn="ctr">
              <a:spcBef>
                <a:spcPts val="0"/>
              </a:spcBef>
              <a:spcAft>
                <a:spcPts val="0"/>
              </a:spcAft>
              <a:buSzPts val="4700"/>
              <a:buFont typeface="Pacifico"/>
              <a:buNone/>
              <a:defRPr sz="4700">
                <a:latin typeface="Pacifico"/>
                <a:ea typeface="Pacifico"/>
                <a:cs typeface="Pacifico"/>
                <a:sym typeface="Pacifico"/>
              </a:defRPr>
            </a:lvl5pPr>
            <a:lvl6pPr lvl="5" rtl="0" algn="ctr">
              <a:spcBef>
                <a:spcPts val="0"/>
              </a:spcBef>
              <a:spcAft>
                <a:spcPts val="0"/>
              </a:spcAft>
              <a:buSzPts val="4700"/>
              <a:buFont typeface="Pacifico"/>
              <a:buNone/>
              <a:defRPr sz="4700">
                <a:latin typeface="Pacifico"/>
                <a:ea typeface="Pacifico"/>
                <a:cs typeface="Pacifico"/>
                <a:sym typeface="Pacifico"/>
              </a:defRPr>
            </a:lvl6pPr>
            <a:lvl7pPr lvl="6" rtl="0" algn="ctr">
              <a:spcBef>
                <a:spcPts val="0"/>
              </a:spcBef>
              <a:spcAft>
                <a:spcPts val="0"/>
              </a:spcAft>
              <a:buSzPts val="4700"/>
              <a:buFont typeface="Pacifico"/>
              <a:buNone/>
              <a:defRPr sz="4700">
                <a:latin typeface="Pacifico"/>
                <a:ea typeface="Pacifico"/>
                <a:cs typeface="Pacifico"/>
                <a:sym typeface="Pacifico"/>
              </a:defRPr>
            </a:lvl7pPr>
            <a:lvl8pPr lvl="7" rtl="0" algn="ctr">
              <a:spcBef>
                <a:spcPts val="0"/>
              </a:spcBef>
              <a:spcAft>
                <a:spcPts val="0"/>
              </a:spcAft>
              <a:buSzPts val="4700"/>
              <a:buFont typeface="Pacifico"/>
              <a:buNone/>
              <a:defRPr sz="4700">
                <a:latin typeface="Pacifico"/>
                <a:ea typeface="Pacifico"/>
                <a:cs typeface="Pacifico"/>
                <a:sym typeface="Pacifico"/>
              </a:defRPr>
            </a:lvl8pPr>
            <a:lvl9pPr lvl="8" rtl="0" algn="ctr">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9" name="Google Shape;5239;p34"/>
          <p:cNvSpPr txBox="1"/>
          <p:nvPr>
            <p:ph idx="14" type="ctrTitle"/>
          </p:nvPr>
        </p:nvSpPr>
        <p:spPr>
          <a:xfrm>
            <a:off x="2088365" y="16082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Lato"/>
              <a:buNone/>
              <a:defRPr b="1" sz="1600">
                <a:latin typeface="Lato"/>
                <a:ea typeface="Lato"/>
                <a:cs typeface="Lato"/>
                <a:sym typeface="Lato"/>
              </a:defRPr>
            </a:lvl1pPr>
            <a:lvl2pPr lvl="1" rtl="0">
              <a:spcBef>
                <a:spcPts val="0"/>
              </a:spcBef>
              <a:spcAft>
                <a:spcPts val="0"/>
              </a:spcAft>
              <a:buSzPts val="1600"/>
              <a:buFont typeface="Lato"/>
              <a:buNone/>
              <a:defRPr b="1" sz="1600">
                <a:latin typeface="Lato"/>
                <a:ea typeface="Lato"/>
                <a:cs typeface="Lato"/>
                <a:sym typeface="Lato"/>
              </a:defRPr>
            </a:lvl2pPr>
            <a:lvl3pPr lvl="2" rtl="0">
              <a:spcBef>
                <a:spcPts val="0"/>
              </a:spcBef>
              <a:spcAft>
                <a:spcPts val="0"/>
              </a:spcAft>
              <a:buSzPts val="1600"/>
              <a:buFont typeface="Lato"/>
              <a:buNone/>
              <a:defRPr b="1" sz="1600">
                <a:latin typeface="Lato"/>
                <a:ea typeface="Lato"/>
                <a:cs typeface="Lato"/>
                <a:sym typeface="Lato"/>
              </a:defRPr>
            </a:lvl3pPr>
            <a:lvl4pPr lvl="3" rtl="0">
              <a:spcBef>
                <a:spcPts val="0"/>
              </a:spcBef>
              <a:spcAft>
                <a:spcPts val="0"/>
              </a:spcAft>
              <a:buSzPts val="1600"/>
              <a:buFont typeface="Lato"/>
              <a:buNone/>
              <a:defRPr b="1" sz="1600">
                <a:latin typeface="Lato"/>
                <a:ea typeface="Lato"/>
                <a:cs typeface="Lato"/>
                <a:sym typeface="Lato"/>
              </a:defRPr>
            </a:lvl4pPr>
            <a:lvl5pPr lvl="4" rtl="0">
              <a:spcBef>
                <a:spcPts val="0"/>
              </a:spcBef>
              <a:spcAft>
                <a:spcPts val="0"/>
              </a:spcAft>
              <a:buSzPts val="1600"/>
              <a:buFont typeface="Lato"/>
              <a:buNone/>
              <a:defRPr b="1" sz="1600">
                <a:latin typeface="Lato"/>
                <a:ea typeface="Lato"/>
                <a:cs typeface="Lato"/>
                <a:sym typeface="Lato"/>
              </a:defRPr>
            </a:lvl5pPr>
            <a:lvl6pPr lvl="5" rtl="0">
              <a:spcBef>
                <a:spcPts val="0"/>
              </a:spcBef>
              <a:spcAft>
                <a:spcPts val="0"/>
              </a:spcAft>
              <a:buSzPts val="1600"/>
              <a:buFont typeface="Lato"/>
              <a:buNone/>
              <a:defRPr b="1" sz="1600">
                <a:latin typeface="Lato"/>
                <a:ea typeface="Lato"/>
                <a:cs typeface="Lato"/>
                <a:sym typeface="Lato"/>
              </a:defRPr>
            </a:lvl6pPr>
            <a:lvl7pPr lvl="6" rtl="0">
              <a:spcBef>
                <a:spcPts val="0"/>
              </a:spcBef>
              <a:spcAft>
                <a:spcPts val="0"/>
              </a:spcAft>
              <a:buSzPts val="1600"/>
              <a:buFont typeface="Lato"/>
              <a:buNone/>
              <a:defRPr b="1" sz="1600">
                <a:latin typeface="Lato"/>
                <a:ea typeface="Lato"/>
                <a:cs typeface="Lato"/>
                <a:sym typeface="Lato"/>
              </a:defRPr>
            </a:lvl7pPr>
            <a:lvl8pPr lvl="7" rtl="0">
              <a:spcBef>
                <a:spcPts val="0"/>
              </a:spcBef>
              <a:spcAft>
                <a:spcPts val="0"/>
              </a:spcAft>
              <a:buSzPts val="1600"/>
              <a:buFont typeface="Lato"/>
              <a:buNone/>
              <a:defRPr b="1" sz="1600">
                <a:latin typeface="Lato"/>
                <a:ea typeface="Lato"/>
                <a:cs typeface="Lato"/>
                <a:sym typeface="Lato"/>
              </a:defRPr>
            </a:lvl8pPr>
            <a:lvl9pPr lvl="8" rtl="0">
              <a:spcBef>
                <a:spcPts val="0"/>
              </a:spcBef>
              <a:spcAft>
                <a:spcPts val="0"/>
              </a:spcAft>
              <a:buSzPts val="1600"/>
              <a:buFont typeface="Lato"/>
              <a:buNone/>
              <a:defRPr b="1" sz="1600">
                <a:latin typeface="Lato"/>
                <a:ea typeface="Lato"/>
                <a:cs typeface="Lato"/>
                <a:sym typeface="Lato"/>
              </a:defRPr>
            </a:lvl9pPr>
          </a:lstStyle>
          <a:p/>
        </p:txBody>
      </p:sp>
      <p:sp>
        <p:nvSpPr>
          <p:cNvPr id="5240" name="Google Shape;5240;p34"/>
          <p:cNvSpPr txBox="1"/>
          <p:nvPr>
            <p:ph idx="15" type="ctrTitle"/>
          </p:nvPr>
        </p:nvSpPr>
        <p:spPr>
          <a:xfrm>
            <a:off x="5857821" y="1608200"/>
            <a:ext cx="2103000" cy="428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Font typeface="Lato"/>
              <a:buNone/>
              <a:defRPr b="1" sz="1600">
                <a:latin typeface="Lato"/>
                <a:ea typeface="Lato"/>
                <a:cs typeface="Lato"/>
                <a:sym typeface="Lato"/>
              </a:defRPr>
            </a:lvl1pPr>
            <a:lvl2pPr lvl="1" rtl="0">
              <a:spcBef>
                <a:spcPts val="0"/>
              </a:spcBef>
              <a:spcAft>
                <a:spcPts val="0"/>
              </a:spcAft>
              <a:buSzPts val="1600"/>
              <a:buFont typeface="Lato"/>
              <a:buNone/>
              <a:defRPr b="1" sz="1600">
                <a:latin typeface="Lato"/>
                <a:ea typeface="Lato"/>
                <a:cs typeface="Lato"/>
                <a:sym typeface="Lato"/>
              </a:defRPr>
            </a:lvl2pPr>
            <a:lvl3pPr lvl="2" rtl="0">
              <a:spcBef>
                <a:spcPts val="0"/>
              </a:spcBef>
              <a:spcAft>
                <a:spcPts val="0"/>
              </a:spcAft>
              <a:buSzPts val="1600"/>
              <a:buFont typeface="Lato"/>
              <a:buNone/>
              <a:defRPr b="1" sz="1600">
                <a:latin typeface="Lato"/>
                <a:ea typeface="Lato"/>
                <a:cs typeface="Lato"/>
                <a:sym typeface="Lato"/>
              </a:defRPr>
            </a:lvl3pPr>
            <a:lvl4pPr lvl="3" rtl="0">
              <a:spcBef>
                <a:spcPts val="0"/>
              </a:spcBef>
              <a:spcAft>
                <a:spcPts val="0"/>
              </a:spcAft>
              <a:buSzPts val="1600"/>
              <a:buFont typeface="Lato"/>
              <a:buNone/>
              <a:defRPr b="1" sz="1600">
                <a:latin typeface="Lato"/>
                <a:ea typeface="Lato"/>
                <a:cs typeface="Lato"/>
                <a:sym typeface="Lato"/>
              </a:defRPr>
            </a:lvl4pPr>
            <a:lvl5pPr lvl="4" rtl="0">
              <a:spcBef>
                <a:spcPts val="0"/>
              </a:spcBef>
              <a:spcAft>
                <a:spcPts val="0"/>
              </a:spcAft>
              <a:buSzPts val="1600"/>
              <a:buFont typeface="Lato"/>
              <a:buNone/>
              <a:defRPr b="1" sz="1600">
                <a:latin typeface="Lato"/>
                <a:ea typeface="Lato"/>
                <a:cs typeface="Lato"/>
                <a:sym typeface="Lato"/>
              </a:defRPr>
            </a:lvl5pPr>
            <a:lvl6pPr lvl="5" rtl="0">
              <a:spcBef>
                <a:spcPts val="0"/>
              </a:spcBef>
              <a:spcAft>
                <a:spcPts val="0"/>
              </a:spcAft>
              <a:buSzPts val="1600"/>
              <a:buFont typeface="Lato"/>
              <a:buNone/>
              <a:defRPr b="1" sz="1600">
                <a:latin typeface="Lato"/>
                <a:ea typeface="Lato"/>
                <a:cs typeface="Lato"/>
                <a:sym typeface="Lato"/>
              </a:defRPr>
            </a:lvl6pPr>
            <a:lvl7pPr lvl="6" rtl="0">
              <a:spcBef>
                <a:spcPts val="0"/>
              </a:spcBef>
              <a:spcAft>
                <a:spcPts val="0"/>
              </a:spcAft>
              <a:buSzPts val="1600"/>
              <a:buFont typeface="Lato"/>
              <a:buNone/>
              <a:defRPr b="1" sz="1600">
                <a:latin typeface="Lato"/>
                <a:ea typeface="Lato"/>
                <a:cs typeface="Lato"/>
                <a:sym typeface="Lato"/>
              </a:defRPr>
            </a:lvl7pPr>
            <a:lvl8pPr lvl="7" rtl="0">
              <a:spcBef>
                <a:spcPts val="0"/>
              </a:spcBef>
              <a:spcAft>
                <a:spcPts val="0"/>
              </a:spcAft>
              <a:buSzPts val="1600"/>
              <a:buFont typeface="Lato"/>
              <a:buNone/>
              <a:defRPr b="1" sz="1600">
                <a:latin typeface="Lato"/>
                <a:ea typeface="Lato"/>
                <a:cs typeface="Lato"/>
                <a:sym typeface="Lato"/>
              </a:defRPr>
            </a:lvl8pPr>
            <a:lvl9pPr lvl="8" rtl="0">
              <a:spcBef>
                <a:spcPts val="0"/>
              </a:spcBef>
              <a:spcAft>
                <a:spcPts val="0"/>
              </a:spcAft>
              <a:buSzPts val="1600"/>
              <a:buFont typeface="Lato"/>
              <a:buNone/>
              <a:defRPr b="1" sz="1600">
                <a:latin typeface="Lato"/>
                <a:ea typeface="Lato"/>
                <a:cs typeface="Lato"/>
                <a:sym typeface="La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p:cSld name="CUSTOM_10">
    <p:spTree>
      <p:nvGrpSpPr>
        <p:cNvPr id="5241" name="Shape 5241"/>
        <p:cNvGrpSpPr/>
        <p:nvPr/>
      </p:nvGrpSpPr>
      <p:grpSpPr>
        <a:xfrm>
          <a:off x="0" y="0"/>
          <a:ext cx="0" cy="0"/>
          <a:chOff x="0" y="0"/>
          <a:chExt cx="0" cy="0"/>
        </a:xfrm>
      </p:grpSpPr>
      <p:sp>
        <p:nvSpPr>
          <p:cNvPr id="5242" name="Google Shape;5242;p35"/>
          <p:cNvSpPr txBox="1"/>
          <p:nvPr>
            <p:ph hasCustomPrompt="1" type="title"/>
          </p:nvPr>
        </p:nvSpPr>
        <p:spPr>
          <a:xfrm>
            <a:off x="3168450" y="754950"/>
            <a:ext cx="28071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243" name="Google Shape;5243;p35"/>
          <p:cNvSpPr txBox="1"/>
          <p:nvPr>
            <p:ph idx="1" type="subTitle"/>
          </p:nvPr>
        </p:nvSpPr>
        <p:spPr>
          <a:xfrm>
            <a:off x="3068550" y="1144350"/>
            <a:ext cx="30069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44" name="Google Shape;5244;p35"/>
          <p:cNvSpPr txBox="1"/>
          <p:nvPr>
            <p:ph hasCustomPrompt="1" idx="2" type="title"/>
          </p:nvPr>
        </p:nvSpPr>
        <p:spPr>
          <a:xfrm>
            <a:off x="819900" y="3597000"/>
            <a:ext cx="28071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245" name="Google Shape;5245;p35"/>
          <p:cNvSpPr txBox="1"/>
          <p:nvPr>
            <p:ph idx="3" type="subTitle"/>
          </p:nvPr>
        </p:nvSpPr>
        <p:spPr>
          <a:xfrm>
            <a:off x="720000" y="3986400"/>
            <a:ext cx="30069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46" name="Google Shape;5246;p35"/>
          <p:cNvSpPr txBox="1"/>
          <p:nvPr>
            <p:ph hasCustomPrompt="1" idx="4" type="title"/>
          </p:nvPr>
        </p:nvSpPr>
        <p:spPr>
          <a:xfrm>
            <a:off x="5558200" y="3597000"/>
            <a:ext cx="28071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a:r>
              <a:t>xx%</a:t>
            </a:r>
          </a:p>
        </p:txBody>
      </p:sp>
      <p:sp>
        <p:nvSpPr>
          <p:cNvPr id="5247" name="Google Shape;5247;p35"/>
          <p:cNvSpPr txBox="1"/>
          <p:nvPr>
            <p:ph idx="5" type="subTitle"/>
          </p:nvPr>
        </p:nvSpPr>
        <p:spPr>
          <a:xfrm>
            <a:off x="5458300" y="3986400"/>
            <a:ext cx="30069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s 2">
  <p:cSld name="CUSTOM_10_1">
    <p:bg>
      <p:bgPr>
        <a:solidFill>
          <a:schemeClr val="dk2"/>
        </a:solidFill>
      </p:bgPr>
    </p:bg>
    <p:spTree>
      <p:nvGrpSpPr>
        <p:cNvPr id="5248" name="Shape 5248"/>
        <p:cNvGrpSpPr/>
        <p:nvPr/>
      </p:nvGrpSpPr>
      <p:grpSpPr>
        <a:xfrm>
          <a:off x="0" y="0"/>
          <a:ext cx="0" cy="0"/>
          <a:chOff x="0" y="0"/>
          <a:chExt cx="0" cy="0"/>
        </a:xfrm>
      </p:grpSpPr>
      <p:sp>
        <p:nvSpPr>
          <p:cNvPr id="5249" name="Google Shape;5249;p36"/>
          <p:cNvSpPr txBox="1"/>
          <p:nvPr>
            <p:ph hasCustomPrompt="1" type="title"/>
          </p:nvPr>
        </p:nvSpPr>
        <p:spPr>
          <a:xfrm>
            <a:off x="2403729" y="647025"/>
            <a:ext cx="43365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a:r>
              <a:t>xx%</a:t>
            </a:r>
          </a:p>
        </p:txBody>
      </p:sp>
      <p:sp>
        <p:nvSpPr>
          <p:cNvPr id="5250" name="Google Shape;5250;p36"/>
          <p:cNvSpPr txBox="1"/>
          <p:nvPr>
            <p:ph idx="1" type="subTitle"/>
          </p:nvPr>
        </p:nvSpPr>
        <p:spPr>
          <a:xfrm>
            <a:off x="2249400" y="1188825"/>
            <a:ext cx="46452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51" name="Google Shape;5251;p36"/>
          <p:cNvSpPr txBox="1"/>
          <p:nvPr>
            <p:ph hasCustomPrompt="1" idx="2" type="title"/>
          </p:nvPr>
        </p:nvSpPr>
        <p:spPr>
          <a:xfrm>
            <a:off x="2403729" y="3489075"/>
            <a:ext cx="43365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a:r>
              <a:t>xx%</a:t>
            </a:r>
          </a:p>
        </p:txBody>
      </p:sp>
      <p:sp>
        <p:nvSpPr>
          <p:cNvPr id="5252" name="Google Shape;5252;p36"/>
          <p:cNvSpPr txBox="1"/>
          <p:nvPr>
            <p:ph idx="3" type="subTitle"/>
          </p:nvPr>
        </p:nvSpPr>
        <p:spPr>
          <a:xfrm>
            <a:off x="2249400" y="4030875"/>
            <a:ext cx="46452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53" name="Google Shape;5253;p36"/>
          <p:cNvSpPr txBox="1"/>
          <p:nvPr>
            <p:ph hasCustomPrompt="1" idx="4" type="title"/>
          </p:nvPr>
        </p:nvSpPr>
        <p:spPr>
          <a:xfrm>
            <a:off x="2403729" y="2068050"/>
            <a:ext cx="43365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a:r>
              <a:t>xx%</a:t>
            </a:r>
          </a:p>
        </p:txBody>
      </p:sp>
      <p:sp>
        <p:nvSpPr>
          <p:cNvPr id="5254" name="Google Shape;5254;p36"/>
          <p:cNvSpPr txBox="1"/>
          <p:nvPr>
            <p:ph idx="5" type="subTitle"/>
          </p:nvPr>
        </p:nvSpPr>
        <p:spPr>
          <a:xfrm>
            <a:off x="2249400" y="2609850"/>
            <a:ext cx="4645200" cy="61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55" name="Google Shape;5255;p36"/>
          <p:cNvSpPr/>
          <p:nvPr/>
        </p:nvSpPr>
        <p:spPr>
          <a:xfrm flipH="1" rot="-7416596">
            <a:off x="-2412682" y="980193"/>
            <a:ext cx="5899670" cy="38262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6"/>
          <p:cNvSpPr/>
          <p:nvPr/>
        </p:nvSpPr>
        <p:spPr>
          <a:xfrm flipH="1" rot="3383404">
            <a:off x="5816918" y="658606"/>
            <a:ext cx="5899670" cy="38262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5257" name="Shape 5257"/>
        <p:cNvGrpSpPr/>
        <p:nvPr/>
      </p:nvGrpSpPr>
      <p:grpSpPr>
        <a:xfrm>
          <a:off x="0" y="0"/>
          <a:ext cx="0" cy="0"/>
          <a:chOff x="0" y="0"/>
          <a:chExt cx="0" cy="0"/>
        </a:xfrm>
      </p:grpSpPr>
      <p:sp>
        <p:nvSpPr>
          <p:cNvPr id="5258" name="Google Shape;5258;p37"/>
          <p:cNvSpPr txBox="1"/>
          <p:nvPr>
            <p:ph idx="1" type="subTitle"/>
          </p:nvPr>
        </p:nvSpPr>
        <p:spPr>
          <a:xfrm>
            <a:off x="4885050" y="2125350"/>
            <a:ext cx="3317100" cy="89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59" name="Google Shape;5259;p37"/>
          <p:cNvSpPr/>
          <p:nvPr/>
        </p:nvSpPr>
        <p:spPr>
          <a:xfrm flipH="1" rot="9519968">
            <a:off x="-869049" y="2623623"/>
            <a:ext cx="5020758" cy="3256268"/>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7"/>
          <p:cNvSpPr/>
          <p:nvPr/>
        </p:nvSpPr>
        <p:spPr>
          <a:xfrm rot="6657792">
            <a:off x="7085212" y="-1645109"/>
            <a:ext cx="3712603" cy="2553750"/>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7"/>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2">
    <p:spTree>
      <p:nvGrpSpPr>
        <p:cNvPr id="5262" name="Shape 5262"/>
        <p:cNvGrpSpPr/>
        <p:nvPr/>
      </p:nvGrpSpPr>
      <p:grpSpPr>
        <a:xfrm>
          <a:off x="0" y="0"/>
          <a:ext cx="0" cy="0"/>
          <a:chOff x="0" y="0"/>
          <a:chExt cx="0" cy="0"/>
        </a:xfrm>
      </p:grpSpPr>
      <p:sp>
        <p:nvSpPr>
          <p:cNvPr id="5263" name="Google Shape;5263;p38"/>
          <p:cNvSpPr/>
          <p:nvPr/>
        </p:nvSpPr>
        <p:spPr>
          <a:xfrm rot="-9825698">
            <a:off x="4949308" y="2430009"/>
            <a:ext cx="5334119" cy="3459502"/>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8"/>
          <p:cNvSpPr txBox="1"/>
          <p:nvPr>
            <p:ph idx="1" type="subTitle"/>
          </p:nvPr>
        </p:nvSpPr>
        <p:spPr>
          <a:xfrm>
            <a:off x="1399036" y="2125350"/>
            <a:ext cx="3319200" cy="892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65" name="Google Shape;5265;p38"/>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66" name="Google Shape;5266;p38"/>
          <p:cNvSpPr/>
          <p:nvPr/>
        </p:nvSpPr>
        <p:spPr>
          <a:xfrm rot="-4587606">
            <a:off x="-2193331" y="-1233234"/>
            <a:ext cx="3981195" cy="2738643"/>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bg>
      <p:bgPr>
        <a:solidFill>
          <a:schemeClr val="dk2"/>
        </a:solidFill>
      </p:bgPr>
    </p:bg>
    <p:spTree>
      <p:nvGrpSpPr>
        <p:cNvPr id="5267" name="Shape 5267"/>
        <p:cNvGrpSpPr/>
        <p:nvPr/>
      </p:nvGrpSpPr>
      <p:grpSpPr>
        <a:xfrm>
          <a:off x="0" y="0"/>
          <a:ext cx="0" cy="0"/>
          <a:chOff x="0" y="0"/>
          <a:chExt cx="0" cy="0"/>
        </a:xfrm>
      </p:grpSpPr>
      <p:grpSp>
        <p:nvGrpSpPr>
          <p:cNvPr id="5268" name="Google Shape;5268;p39"/>
          <p:cNvGrpSpPr/>
          <p:nvPr/>
        </p:nvGrpSpPr>
        <p:grpSpPr>
          <a:xfrm>
            <a:off x="-505367" y="-112778"/>
            <a:ext cx="5369604" cy="5323101"/>
            <a:chOff x="-505367" y="-112778"/>
            <a:chExt cx="5369604" cy="5323101"/>
          </a:xfrm>
        </p:grpSpPr>
        <p:sp>
          <p:nvSpPr>
            <p:cNvPr id="5269" name="Google Shape;5269;p39"/>
            <p:cNvSpPr/>
            <p:nvPr/>
          </p:nvSpPr>
          <p:spPr>
            <a:xfrm>
              <a:off x="487202" y="69221"/>
              <a:ext cx="752535" cy="632346"/>
            </a:xfrm>
            <a:custGeom>
              <a:rect b="b" l="l" r="r" t="t"/>
              <a:pathLst>
                <a:path extrusionOk="0" h="18425" w="21927">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9"/>
            <p:cNvSpPr/>
            <p:nvPr/>
          </p:nvSpPr>
          <p:spPr>
            <a:xfrm>
              <a:off x="506181" y="84116"/>
              <a:ext cx="714577" cy="598678"/>
            </a:xfrm>
            <a:custGeom>
              <a:rect b="b" l="l" r="r" t="t"/>
              <a:pathLst>
                <a:path extrusionOk="0" h="17444" w="20821">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9"/>
            <p:cNvSpPr/>
            <p:nvPr/>
          </p:nvSpPr>
          <p:spPr>
            <a:xfrm>
              <a:off x="512015" y="138960"/>
              <a:ext cx="766434" cy="673530"/>
            </a:xfrm>
            <a:custGeom>
              <a:rect b="b" l="l" r="r" t="t"/>
              <a:pathLst>
                <a:path extrusionOk="0" h="19625" w="22332">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9"/>
            <p:cNvSpPr/>
            <p:nvPr/>
          </p:nvSpPr>
          <p:spPr>
            <a:xfrm>
              <a:off x="1236579" y="342649"/>
              <a:ext cx="17469" cy="34114"/>
            </a:xfrm>
            <a:custGeom>
              <a:rect b="b" l="l" r="r" t="t"/>
              <a:pathLst>
                <a:path extrusionOk="0" h="994" w="509">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9"/>
            <p:cNvSpPr/>
            <p:nvPr/>
          </p:nvSpPr>
          <p:spPr>
            <a:xfrm>
              <a:off x="1237368" y="299303"/>
              <a:ext cx="17469" cy="24813"/>
            </a:xfrm>
            <a:custGeom>
              <a:rect b="b" l="l" r="r" t="t"/>
              <a:pathLst>
                <a:path extrusionOk="0" h="723" w="509">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9"/>
            <p:cNvSpPr/>
            <p:nvPr/>
          </p:nvSpPr>
          <p:spPr>
            <a:xfrm>
              <a:off x="828411" y="777552"/>
              <a:ext cx="66238" cy="17091"/>
            </a:xfrm>
            <a:custGeom>
              <a:rect b="b" l="l" r="r" t="t"/>
              <a:pathLst>
                <a:path extrusionOk="0" h="498" w="193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9"/>
            <p:cNvSpPr/>
            <p:nvPr/>
          </p:nvSpPr>
          <p:spPr>
            <a:xfrm>
              <a:off x="886515" y="758985"/>
              <a:ext cx="36825" cy="16680"/>
            </a:xfrm>
            <a:custGeom>
              <a:rect b="b" l="l" r="r" t="t"/>
              <a:pathLst>
                <a:path extrusionOk="0" h="486" w="1073">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9"/>
            <p:cNvSpPr/>
            <p:nvPr/>
          </p:nvSpPr>
          <p:spPr>
            <a:xfrm>
              <a:off x="591775"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9"/>
            <p:cNvSpPr/>
            <p:nvPr/>
          </p:nvSpPr>
          <p:spPr>
            <a:xfrm>
              <a:off x="807098" y="581310"/>
              <a:ext cx="31986" cy="27078"/>
            </a:xfrm>
            <a:custGeom>
              <a:rect b="b" l="l" r="r" t="t"/>
              <a:pathLst>
                <a:path extrusionOk="0" h="789" w="932">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9"/>
            <p:cNvSpPr/>
            <p:nvPr/>
          </p:nvSpPr>
          <p:spPr>
            <a:xfrm>
              <a:off x="974408" y="520049"/>
              <a:ext cx="31060" cy="27525"/>
            </a:xfrm>
            <a:custGeom>
              <a:rect b="b" l="l" r="r" t="t"/>
              <a:pathLst>
                <a:path extrusionOk="0" h="802" w="905">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9"/>
            <p:cNvSpPr/>
            <p:nvPr/>
          </p:nvSpPr>
          <p:spPr>
            <a:xfrm>
              <a:off x="760080" y="631108"/>
              <a:ext cx="40292" cy="22617"/>
            </a:xfrm>
            <a:custGeom>
              <a:rect b="b" l="l" r="r" t="t"/>
              <a:pathLst>
                <a:path extrusionOk="0" h="659" w="1174">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9"/>
            <p:cNvSpPr/>
            <p:nvPr/>
          </p:nvSpPr>
          <p:spPr>
            <a:xfrm>
              <a:off x="903160" y="524888"/>
              <a:ext cx="29138" cy="28142"/>
            </a:xfrm>
            <a:custGeom>
              <a:rect b="b" l="l" r="r" t="t"/>
              <a:pathLst>
                <a:path extrusionOk="0" h="820" w="849">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9"/>
            <p:cNvSpPr/>
            <p:nvPr/>
          </p:nvSpPr>
          <p:spPr>
            <a:xfrm>
              <a:off x="583298" y="543489"/>
              <a:ext cx="39022" cy="21862"/>
            </a:xfrm>
            <a:custGeom>
              <a:rect b="b" l="l" r="r" t="t"/>
              <a:pathLst>
                <a:path extrusionOk="0" h="637" w="1137">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9"/>
            <p:cNvSpPr/>
            <p:nvPr/>
          </p:nvSpPr>
          <p:spPr>
            <a:xfrm>
              <a:off x="519360" y="423541"/>
              <a:ext cx="37203" cy="26118"/>
            </a:xfrm>
            <a:custGeom>
              <a:rect b="b" l="l" r="r" t="t"/>
              <a:pathLst>
                <a:path extrusionOk="0" h="761" w="1084">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9"/>
            <p:cNvSpPr/>
            <p:nvPr/>
          </p:nvSpPr>
          <p:spPr>
            <a:xfrm>
              <a:off x="1146180" y="179766"/>
              <a:ext cx="29996" cy="28417"/>
            </a:xfrm>
            <a:custGeom>
              <a:rect b="b" l="l" r="r" t="t"/>
              <a:pathLst>
                <a:path extrusionOk="0" h="828" w="874">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9"/>
            <p:cNvSpPr/>
            <p:nvPr/>
          </p:nvSpPr>
          <p:spPr>
            <a:xfrm>
              <a:off x="649981" y="638075"/>
              <a:ext cx="30133" cy="26564"/>
            </a:xfrm>
            <a:custGeom>
              <a:rect b="b" l="l" r="r" t="t"/>
              <a:pathLst>
                <a:path extrusionOk="0" h="774" w="878">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9"/>
            <p:cNvSpPr/>
            <p:nvPr/>
          </p:nvSpPr>
          <p:spPr>
            <a:xfrm>
              <a:off x="887442" y="599019"/>
              <a:ext cx="40292" cy="22548"/>
            </a:xfrm>
            <a:custGeom>
              <a:rect b="b" l="l" r="r" t="t"/>
              <a:pathLst>
                <a:path extrusionOk="0" h="657" w="1174">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9"/>
            <p:cNvSpPr/>
            <p:nvPr/>
          </p:nvSpPr>
          <p:spPr>
            <a:xfrm>
              <a:off x="528729" y="359397"/>
              <a:ext cx="40669" cy="22926"/>
            </a:xfrm>
            <a:custGeom>
              <a:rect b="b" l="l" r="r" t="t"/>
              <a:pathLst>
                <a:path extrusionOk="0" h="668" w="1185">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9"/>
            <p:cNvSpPr/>
            <p:nvPr/>
          </p:nvSpPr>
          <p:spPr>
            <a:xfrm>
              <a:off x="1134511" y="282280"/>
              <a:ext cx="36585" cy="21072"/>
            </a:xfrm>
            <a:custGeom>
              <a:rect b="b" l="l" r="r" t="t"/>
              <a:pathLst>
                <a:path extrusionOk="0" h="614" w="1066">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9"/>
            <p:cNvSpPr/>
            <p:nvPr/>
          </p:nvSpPr>
          <p:spPr>
            <a:xfrm>
              <a:off x="1169792" y="230594"/>
              <a:ext cx="29961" cy="22342"/>
            </a:xfrm>
            <a:custGeom>
              <a:rect b="b" l="l" r="r" t="t"/>
              <a:pathLst>
                <a:path extrusionOk="0" h="651" w="873">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9"/>
            <p:cNvSpPr/>
            <p:nvPr/>
          </p:nvSpPr>
          <p:spPr>
            <a:xfrm>
              <a:off x="669818" y="587282"/>
              <a:ext cx="28623" cy="28074"/>
            </a:xfrm>
            <a:custGeom>
              <a:rect b="b" l="l" r="r" t="t"/>
              <a:pathLst>
                <a:path extrusionOk="0" h="818" w="834">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9"/>
            <p:cNvSpPr/>
            <p:nvPr/>
          </p:nvSpPr>
          <p:spPr>
            <a:xfrm>
              <a:off x="1098029" y="170362"/>
              <a:ext cx="34938" cy="21141"/>
            </a:xfrm>
            <a:custGeom>
              <a:rect b="b" l="l" r="r" t="t"/>
              <a:pathLst>
                <a:path extrusionOk="0" h="616" w="1018">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9"/>
            <p:cNvSpPr/>
            <p:nvPr/>
          </p:nvSpPr>
          <p:spPr>
            <a:xfrm>
              <a:off x="1046789" y="483841"/>
              <a:ext cx="29172" cy="28005"/>
            </a:xfrm>
            <a:custGeom>
              <a:rect b="b" l="l" r="r" t="t"/>
              <a:pathLst>
                <a:path extrusionOk="0" h="816" w="85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9"/>
            <p:cNvSpPr/>
            <p:nvPr/>
          </p:nvSpPr>
          <p:spPr>
            <a:xfrm>
              <a:off x="964387" y="477321"/>
              <a:ext cx="35830" cy="21107"/>
            </a:xfrm>
            <a:custGeom>
              <a:rect b="b" l="l" r="r" t="t"/>
              <a:pathLst>
                <a:path extrusionOk="0" h="615" w="1044">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9"/>
            <p:cNvSpPr/>
            <p:nvPr/>
          </p:nvSpPr>
          <p:spPr>
            <a:xfrm>
              <a:off x="1068514" y="120084"/>
              <a:ext cx="31986" cy="27456"/>
            </a:xfrm>
            <a:custGeom>
              <a:rect b="b" l="l" r="r" t="t"/>
              <a:pathLst>
                <a:path extrusionOk="0" h="800" w="932">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9"/>
            <p:cNvSpPr/>
            <p:nvPr/>
          </p:nvSpPr>
          <p:spPr>
            <a:xfrm>
              <a:off x="1148685" y="343850"/>
              <a:ext cx="31403" cy="27525"/>
            </a:xfrm>
            <a:custGeom>
              <a:rect b="b" l="l" r="r" t="t"/>
              <a:pathLst>
                <a:path extrusionOk="0" h="802" w="915">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9"/>
            <p:cNvSpPr/>
            <p:nvPr/>
          </p:nvSpPr>
          <p:spPr>
            <a:xfrm>
              <a:off x="532058" y="521181"/>
              <a:ext cx="29927" cy="27628"/>
            </a:xfrm>
            <a:custGeom>
              <a:rect b="b" l="l" r="r" t="t"/>
              <a:pathLst>
                <a:path extrusionOk="0" h="805" w="872">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9"/>
            <p:cNvSpPr/>
            <p:nvPr/>
          </p:nvSpPr>
          <p:spPr>
            <a:xfrm>
              <a:off x="1120680" y="134086"/>
              <a:ext cx="34938" cy="21175"/>
            </a:xfrm>
            <a:custGeom>
              <a:rect b="b" l="l" r="r" t="t"/>
              <a:pathLst>
                <a:path extrusionOk="0" h="617" w="1018">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9"/>
            <p:cNvSpPr/>
            <p:nvPr/>
          </p:nvSpPr>
          <p:spPr>
            <a:xfrm>
              <a:off x="1068720" y="427659"/>
              <a:ext cx="30236" cy="22033"/>
            </a:xfrm>
            <a:custGeom>
              <a:rect b="b" l="l" r="r" t="t"/>
              <a:pathLst>
                <a:path extrusionOk="0" h="642" w="881">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9"/>
            <p:cNvSpPr/>
            <p:nvPr/>
          </p:nvSpPr>
          <p:spPr>
            <a:xfrm>
              <a:off x="612435" y="58308"/>
              <a:ext cx="288082" cy="233513"/>
            </a:xfrm>
            <a:custGeom>
              <a:rect b="b" l="l" r="r" t="t"/>
              <a:pathLst>
                <a:path extrusionOk="0" h="6804" w="8394">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9"/>
            <p:cNvSpPr/>
            <p:nvPr/>
          </p:nvSpPr>
          <p:spPr>
            <a:xfrm>
              <a:off x="637489" y="50826"/>
              <a:ext cx="259494" cy="242574"/>
            </a:xfrm>
            <a:custGeom>
              <a:rect b="b" l="l" r="r" t="t"/>
              <a:pathLst>
                <a:path extrusionOk="0" h="7068" w="7561">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9"/>
            <p:cNvSpPr/>
            <p:nvPr/>
          </p:nvSpPr>
          <p:spPr>
            <a:xfrm>
              <a:off x="521316" y="170774"/>
              <a:ext cx="321441" cy="242471"/>
            </a:xfrm>
            <a:custGeom>
              <a:rect b="b" l="l" r="r" t="t"/>
              <a:pathLst>
                <a:path extrusionOk="0" h="7065" w="9366">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9"/>
            <p:cNvSpPr/>
            <p:nvPr/>
          </p:nvSpPr>
          <p:spPr>
            <a:xfrm>
              <a:off x="533293" y="168338"/>
              <a:ext cx="287396" cy="252630"/>
            </a:xfrm>
            <a:custGeom>
              <a:rect b="b" l="l" r="r" t="t"/>
              <a:pathLst>
                <a:path extrusionOk="0" h="7361" w="8374">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9"/>
            <p:cNvSpPr/>
            <p:nvPr/>
          </p:nvSpPr>
          <p:spPr>
            <a:xfrm>
              <a:off x="739351" y="60367"/>
              <a:ext cx="375667" cy="224384"/>
            </a:xfrm>
            <a:custGeom>
              <a:rect b="b" l="l" r="r" t="t"/>
              <a:pathLst>
                <a:path extrusionOk="0" h="6538" w="10946">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9"/>
            <p:cNvSpPr/>
            <p:nvPr/>
          </p:nvSpPr>
          <p:spPr>
            <a:xfrm>
              <a:off x="771474" y="53366"/>
              <a:ext cx="326898" cy="236259"/>
            </a:xfrm>
            <a:custGeom>
              <a:rect b="b" l="l" r="r" t="t"/>
              <a:pathLst>
                <a:path extrusionOk="0" h="6884" w="9525">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9"/>
            <p:cNvSpPr/>
            <p:nvPr/>
          </p:nvSpPr>
          <p:spPr>
            <a:xfrm>
              <a:off x="544139" y="187728"/>
              <a:ext cx="335238" cy="369695"/>
            </a:xfrm>
            <a:custGeom>
              <a:rect b="b" l="l" r="r" t="t"/>
              <a:pathLst>
                <a:path extrusionOk="0" h="10772" w="9768">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9"/>
            <p:cNvSpPr/>
            <p:nvPr/>
          </p:nvSpPr>
          <p:spPr>
            <a:xfrm>
              <a:off x="542594" y="181928"/>
              <a:ext cx="335032" cy="381673"/>
            </a:xfrm>
            <a:custGeom>
              <a:rect b="b" l="l" r="r" t="t"/>
              <a:pathLst>
                <a:path extrusionOk="0" h="11121" w="9762">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9"/>
            <p:cNvSpPr/>
            <p:nvPr/>
          </p:nvSpPr>
          <p:spPr>
            <a:xfrm>
              <a:off x="616554" y="196377"/>
              <a:ext cx="328442" cy="404152"/>
            </a:xfrm>
            <a:custGeom>
              <a:rect b="b" l="l" r="r" t="t"/>
              <a:pathLst>
                <a:path extrusionOk="0" h="11776" w="957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9"/>
            <p:cNvSpPr/>
            <p:nvPr/>
          </p:nvSpPr>
          <p:spPr>
            <a:xfrm>
              <a:off x="620844" y="191195"/>
              <a:ext cx="323775" cy="412698"/>
            </a:xfrm>
            <a:custGeom>
              <a:rect b="b" l="l" r="r" t="t"/>
              <a:pathLst>
                <a:path extrusionOk="0" h="12025" w="9434">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9"/>
            <p:cNvSpPr/>
            <p:nvPr/>
          </p:nvSpPr>
          <p:spPr>
            <a:xfrm>
              <a:off x="779231" y="145377"/>
              <a:ext cx="384967" cy="318490"/>
            </a:xfrm>
            <a:custGeom>
              <a:rect b="b" l="l" r="r" t="t"/>
              <a:pathLst>
                <a:path extrusionOk="0" h="9280" w="11217">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9"/>
            <p:cNvSpPr/>
            <p:nvPr/>
          </p:nvSpPr>
          <p:spPr>
            <a:xfrm>
              <a:off x="770719" y="137415"/>
              <a:ext cx="377623" cy="326623"/>
            </a:xfrm>
            <a:custGeom>
              <a:rect b="b" l="l" r="r" t="t"/>
              <a:pathLst>
                <a:path extrusionOk="0" h="9517" w="11003">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9"/>
            <p:cNvSpPr/>
            <p:nvPr/>
          </p:nvSpPr>
          <p:spPr>
            <a:xfrm>
              <a:off x="712238" y="119191"/>
              <a:ext cx="61227" cy="59682"/>
            </a:xfrm>
            <a:custGeom>
              <a:rect b="b" l="l" r="r" t="t"/>
              <a:pathLst>
                <a:path extrusionOk="0" h="1739" w="1784">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9"/>
            <p:cNvSpPr/>
            <p:nvPr/>
          </p:nvSpPr>
          <p:spPr>
            <a:xfrm>
              <a:off x="742062" y="109513"/>
              <a:ext cx="30613" cy="57761"/>
            </a:xfrm>
            <a:custGeom>
              <a:rect b="b" l="l" r="r" t="t"/>
              <a:pathLst>
                <a:path extrusionOk="0" h="1683" w="892">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39"/>
            <p:cNvSpPr/>
            <p:nvPr/>
          </p:nvSpPr>
          <p:spPr>
            <a:xfrm>
              <a:off x="768385" y="103713"/>
              <a:ext cx="17469" cy="63938"/>
            </a:xfrm>
            <a:custGeom>
              <a:rect b="b" l="l" r="r" t="t"/>
              <a:pathLst>
                <a:path extrusionOk="0" h="1863" w="509">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39"/>
            <p:cNvSpPr/>
            <p:nvPr/>
          </p:nvSpPr>
          <p:spPr>
            <a:xfrm>
              <a:off x="791243" y="100247"/>
              <a:ext cx="97229" cy="76705"/>
            </a:xfrm>
            <a:custGeom>
              <a:rect b="b" l="l" r="r" t="t"/>
              <a:pathLst>
                <a:path extrusionOk="0" h="2235" w="2833">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9"/>
            <p:cNvSpPr/>
            <p:nvPr/>
          </p:nvSpPr>
          <p:spPr>
            <a:xfrm>
              <a:off x="835378" y="124648"/>
              <a:ext cx="72072" cy="21587"/>
            </a:xfrm>
            <a:custGeom>
              <a:rect b="b" l="l" r="r" t="t"/>
              <a:pathLst>
                <a:path extrusionOk="0" h="629" w="210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9"/>
            <p:cNvSpPr/>
            <p:nvPr/>
          </p:nvSpPr>
          <p:spPr>
            <a:xfrm>
              <a:off x="785820" y="191641"/>
              <a:ext cx="109618" cy="75538"/>
            </a:xfrm>
            <a:custGeom>
              <a:rect b="b" l="l" r="r" t="t"/>
              <a:pathLst>
                <a:path extrusionOk="0" h="2201" w="3194">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9"/>
            <p:cNvSpPr/>
            <p:nvPr/>
          </p:nvSpPr>
          <p:spPr>
            <a:xfrm>
              <a:off x="812521" y="189307"/>
              <a:ext cx="47293" cy="20146"/>
            </a:xfrm>
            <a:custGeom>
              <a:rect b="b" l="l" r="r" t="t"/>
              <a:pathLst>
                <a:path extrusionOk="0" h="587" w="1378">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9"/>
            <p:cNvSpPr/>
            <p:nvPr/>
          </p:nvSpPr>
          <p:spPr>
            <a:xfrm>
              <a:off x="1037145" y="202486"/>
              <a:ext cx="80583" cy="72827"/>
            </a:xfrm>
            <a:custGeom>
              <a:rect b="b" l="l" r="r" t="t"/>
              <a:pathLst>
                <a:path extrusionOk="0" h="2122" w="2348">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9"/>
            <p:cNvSpPr/>
            <p:nvPr/>
          </p:nvSpPr>
          <p:spPr>
            <a:xfrm>
              <a:off x="1062336" y="200907"/>
              <a:ext cx="57349" cy="41870"/>
            </a:xfrm>
            <a:custGeom>
              <a:rect b="b" l="l" r="r" t="t"/>
              <a:pathLst>
                <a:path extrusionOk="0" h="1220" w="1671">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9"/>
            <p:cNvSpPr/>
            <p:nvPr/>
          </p:nvSpPr>
          <p:spPr>
            <a:xfrm>
              <a:off x="673868" y="476668"/>
              <a:ext cx="51549" cy="95684"/>
            </a:xfrm>
            <a:custGeom>
              <a:rect b="b" l="l" r="r" t="t"/>
              <a:pathLst>
                <a:path extrusionOk="0" h="2788" w="1502">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9"/>
            <p:cNvSpPr/>
            <p:nvPr/>
          </p:nvSpPr>
          <p:spPr>
            <a:xfrm>
              <a:off x="650256" y="483258"/>
              <a:ext cx="26770" cy="55392"/>
            </a:xfrm>
            <a:custGeom>
              <a:rect b="b" l="l" r="r" t="t"/>
              <a:pathLst>
                <a:path extrusionOk="0" h="1614" w="78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9"/>
            <p:cNvSpPr/>
            <p:nvPr/>
          </p:nvSpPr>
          <p:spPr>
            <a:xfrm>
              <a:off x="725005" y="210585"/>
              <a:ext cx="41459" cy="74028"/>
            </a:xfrm>
            <a:custGeom>
              <a:rect b="b" l="l" r="r" t="t"/>
              <a:pathLst>
                <a:path extrusionOk="0" h="2157" w="1208">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9"/>
            <p:cNvSpPr/>
            <p:nvPr/>
          </p:nvSpPr>
          <p:spPr>
            <a:xfrm>
              <a:off x="764130" y="210997"/>
              <a:ext cx="17846" cy="71660"/>
            </a:xfrm>
            <a:custGeom>
              <a:rect b="b" l="l" r="r" t="t"/>
              <a:pathLst>
                <a:path extrusionOk="0" h="2088" w="52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9"/>
            <p:cNvSpPr/>
            <p:nvPr/>
          </p:nvSpPr>
          <p:spPr>
            <a:xfrm>
              <a:off x="653345" y="189685"/>
              <a:ext cx="100352" cy="86006"/>
            </a:xfrm>
            <a:custGeom>
              <a:rect b="b" l="l" r="r" t="t"/>
              <a:pathLst>
                <a:path extrusionOk="0" h="2506" w="2924">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9"/>
            <p:cNvSpPr/>
            <p:nvPr/>
          </p:nvSpPr>
          <p:spPr>
            <a:xfrm>
              <a:off x="644456" y="183232"/>
              <a:ext cx="122008" cy="33977"/>
            </a:xfrm>
            <a:custGeom>
              <a:rect b="b" l="l" r="r" t="t"/>
              <a:pathLst>
                <a:path extrusionOk="0" h="990" w="3555">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9"/>
            <p:cNvSpPr/>
            <p:nvPr/>
          </p:nvSpPr>
          <p:spPr>
            <a:xfrm>
              <a:off x="567373" y="389530"/>
              <a:ext cx="17846" cy="52304"/>
            </a:xfrm>
            <a:custGeom>
              <a:rect b="b" l="l" r="r" t="t"/>
              <a:pathLst>
                <a:path extrusionOk="0" h="1524" w="52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9"/>
            <p:cNvSpPr/>
            <p:nvPr/>
          </p:nvSpPr>
          <p:spPr>
            <a:xfrm>
              <a:off x="903160" y="386407"/>
              <a:ext cx="58516" cy="40463"/>
            </a:xfrm>
            <a:custGeom>
              <a:rect b="b" l="l" r="r" t="t"/>
              <a:pathLst>
                <a:path extrusionOk="0" h="1179" w="1705">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9"/>
            <p:cNvSpPr/>
            <p:nvPr/>
          </p:nvSpPr>
          <p:spPr>
            <a:xfrm>
              <a:off x="891526" y="355038"/>
              <a:ext cx="44582" cy="34903"/>
            </a:xfrm>
            <a:custGeom>
              <a:rect b="b" l="l" r="r" t="t"/>
              <a:pathLst>
                <a:path extrusionOk="0" h="1017" w="1299">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9"/>
            <p:cNvSpPr/>
            <p:nvPr/>
          </p:nvSpPr>
          <p:spPr>
            <a:xfrm>
              <a:off x="1002688" y="96369"/>
              <a:ext cx="52304" cy="27147"/>
            </a:xfrm>
            <a:custGeom>
              <a:rect b="b" l="l" r="r" t="t"/>
              <a:pathLst>
                <a:path extrusionOk="0" h="791" w="1524">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9"/>
            <p:cNvSpPr/>
            <p:nvPr/>
          </p:nvSpPr>
          <p:spPr>
            <a:xfrm>
              <a:off x="1587089" y="782597"/>
              <a:ext cx="20146" cy="64316"/>
            </a:xfrm>
            <a:custGeom>
              <a:rect b="b" l="l" r="r" t="t"/>
              <a:pathLst>
                <a:path extrusionOk="0" h="1874" w="587">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9"/>
            <p:cNvSpPr/>
            <p:nvPr/>
          </p:nvSpPr>
          <p:spPr>
            <a:xfrm>
              <a:off x="1546420" y="707848"/>
              <a:ext cx="20558" cy="64728"/>
            </a:xfrm>
            <a:custGeom>
              <a:rect b="b" l="l" r="r" t="t"/>
              <a:pathLst>
                <a:path extrusionOk="0" h="1886" w="599">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9"/>
            <p:cNvSpPr/>
            <p:nvPr/>
          </p:nvSpPr>
          <p:spPr>
            <a:xfrm>
              <a:off x="1530152" y="806998"/>
              <a:ext cx="20558" cy="64728"/>
            </a:xfrm>
            <a:custGeom>
              <a:rect b="b" l="l" r="r" t="t"/>
              <a:pathLst>
                <a:path extrusionOk="0" h="1886" w="599">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9"/>
            <p:cNvSpPr/>
            <p:nvPr/>
          </p:nvSpPr>
          <p:spPr>
            <a:xfrm>
              <a:off x="1493361" y="741173"/>
              <a:ext cx="20180" cy="64693"/>
            </a:xfrm>
            <a:custGeom>
              <a:rect b="b" l="l" r="r" t="t"/>
              <a:pathLst>
                <a:path extrusionOk="0" h="1885" w="588">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9"/>
            <p:cNvSpPr/>
            <p:nvPr/>
          </p:nvSpPr>
          <p:spPr>
            <a:xfrm>
              <a:off x="1475172" y="839156"/>
              <a:ext cx="20558" cy="64693"/>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9"/>
            <p:cNvSpPr/>
            <p:nvPr/>
          </p:nvSpPr>
          <p:spPr>
            <a:xfrm>
              <a:off x="1503417" y="651323"/>
              <a:ext cx="20558" cy="64693"/>
            </a:xfrm>
            <a:custGeom>
              <a:rect b="b" l="l" r="r" t="t"/>
              <a:pathLst>
                <a:path extrusionOk="0" h="1885" w="599">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9"/>
            <p:cNvSpPr/>
            <p:nvPr/>
          </p:nvSpPr>
          <p:spPr>
            <a:xfrm>
              <a:off x="1674228" y="807376"/>
              <a:ext cx="20558" cy="64728"/>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9"/>
            <p:cNvSpPr/>
            <p:nvPr/>
          </p:nvSpPr>
          <p:spPr>
            <a:xfrm>
              <a:off x="1633558" y="732661"/>
              <a:ext cx="20558" cy="64693"/>
            </a:xfrm>
            <a:custGeom>
              <a:rect b="b" l="l" r="r" t="t"/>
              <a:pathLst>
                <a:path extrusionOk="0" h="1885" w="599">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9"/>
            <p:cNvSpPr/>
            <p:nvPr/>
          </p:nvSpPr>
          <p:spPr>
            <a:xfrm>
              <a:off x="1623468" y="839156"/>
              <a:ext cx="20558" cy="64693"/>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9"/>
            <p:cNvSpPr/>
            <p:nvPr/>
          </p:nvSpPr>
          <p:spPr>
            <a:xfrm>
              <a:off x="-29158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9"/>
            <p:cNvSpPr/>
            <p:nvPr/>
          </p:nvSpPr>
          <p:spPr>
            <a:xfrm>
              <a:off x="-273398" y="221053"/>
              <a:ext cx="594525" cy="408236"/>
            </a:xfrm>
            <a:custGeom>
              <a:rect b="b" l="l" r="r" t="t"/>
              <a:pathLst>
                <a:path extrusionOk="0" h="11895" w="17323">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9"/>
            <p:cNvSpPr/>
            <p:nvPr/>
          </p:nvSpPr>
          <p:spPr>
            <a:xfrm>
              <a:off x="2141666" y="5012777"/>
              <a:ext cx="24024" cy="64693"/>
            </a:xfrm>
            <a:custGeom>
              <a:rect b="b" l="l" r="r" t="t"/>
              <a:pathLst>
                <a:path extrusionOk="0" h="1885" w="70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9"/>
            <p:cNvSpPr/>
            <p:nvPr/>
          </p:nvSpPr>
          <p:spPr>
            <a:xfrm>
              <a:off x="2189302" y="5087526"/>
              <a:ext cx="24024" cy="64693"/>
            </a:xfrm>
            <a:custGeom>
              <a:rect b="b" l="l" r="r" t="t"/>
              <a:pathLst>
                <a:path extrusionOk="0" h="1885" w="70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9"/>
            <p:cNvSpPr/>
            <p:nvPr/>
          </p:nvSpPr>
          <p:spPr>
            <a:xfrm>
              <a:off x="2208281" y="4988376"/>
              <a:ext cx="24024" cy="64728"/>
            </a:xfrm>
            <a:custGeom>
              <a:rect b="b" l="l" r="r" t="t"/>
              <a:pathLst>
                <a:path extrusionOk="0" h="1886" w="70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9"/>
            <p:cNvSpPr/>
            <p:nvPr/>
          </p:nvSpPr>
          <p:spPr>
            <a:xfrm>
              <a:off x="2251250" y="5054201"/>
              <a:ext cx="24058" cy="64728"/>
            </a:xfrm>
            <a:custGeom>
              <a:rect b="b" l="l" r="r" t="t"/>
              <a:pathLst>
                <a:path extrusionOk="0" h="1886" w="701">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9"/>
            <p:cNvSpPr/>
            <p:nvPr/>
          </p:nvSpPr>
          <p:spPr>
            <a:xfrm>
              <a:off x="2272562" y="4955840"/>
              <a:ext cx="23646" cy="65105"/>
            </a:xfrm>
            <a:custGeom>
              <a:rect b="b" l="l" r="r" t="t"/>
              <a:pathLst>
                <a:path extrusionOk="0" h="1897" w="689">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9"/>
            <p:cNvSpPr/>
            <p:nvPr/>
          </p:nvSpPr>
          <p:spPr>
            <a:xfrm>
              <a:off x="2039015" y="4987621"/>
              <a:ext cx="24058" cy="64693"/>
            </a:xfrm>
            <a:custGeom>
              <a:rect b="b" l="l" r="r" t="t"/>
              <a:pathLst>
                <a:path extrusionOk="0" h="1885" w="701">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9"/>
            <p:cNvSpPr/>
            <p:nvPr/>
          </p:nvSpPr>
          <p:spPr>
            <a:xfrm>
              <a:off x="2086651" y="5062335"/>
              <a:ext cx="24058" cy="64728"/>
            </a:xfrm>
            <a:custGeom>
              <a:rect b="b" l="l" r="r" t="t"/>
              <a:pathLst>
                <a:path extrusionOk="0" h="1886" w="701">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9"/>
            <p:cNvSpPr/>
            <p:nvPr/>
          </p:nvSpPr>
          <p:spPr>
            <a:xfrm>
              <a:off x="2098663" y="4955840"/>
              <a:ext cx="24058" cy="65105"/>
            </a:xfrm>
            <a:custGeom>
              <a:rect b="b" l="l" r="r" t="t"/>
              <a:pathLst>
                <a:path extrusionOk="0" h="1897" w="701">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9"/>
            <p:cNvSpPr/>
            <p:nvPr/>
          </p:nvSpPr>
          <p:spPr>
            <a:xfrm>
              <a:off x="2082773" y="2452128"/>
              <a:ext cx="146821" cy="252938"/>
            </a:xfrm>
            <a:custGeom>
              <a:rect b="b" l="l" r="r" t="t"/>
              <a:pathLst>
                <a:path extrusionOk="0" h="7370" w="4278">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9"/>
            <p:cNvSpPr/>
            <p:nvPr/>
          </p:nvSpPr>
          <p:spPr>
            <a:xfrm>
              <a:off x="1329140" y="2525435"/>
              <a:ext cx="908965" cy="873684"/>
            </a:xfrm>
            <a:custGeom>
              <a:rect b="b" l="l" r="r" t="t"/>
              <a:pathLst>
                <a:path extrusionOk="0" h="25457" w="26485">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9"/>
            <p:cNvSpPr/>
            <p:nvPr/>
          </p:nvSpPr>
          <p:spPr>
            <a:xfrm>
              <a:off x="1434880" y="3155413"/>
              <a:ext cx="18224" cy="27936"/>
            </a:xfrm>
            <a:custGeom>
              <a:rect b="b" l="l" r="r" t="t"/>
              <a:pathLst>
                <a:path extrusionOk="0" h="814" w="531">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9"/>
            <p:cNvSpPr/>
            <p:nvPr/>
          </p:nvSpPr>
          <p:spPr>
            <a:xfrm>
              <a:off x="1406223" y="3113577"/>
              <a:ext cx="17057" cy="31815"/>
            </a:xfrm>
            <a:custGeom>
              <a:rect b="b" l="l" r="r" t="t"/>
              <a:pathLst>
                <a:path extrusionOk="0" h="927" w="497">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9"/>
            <p:cNvSpPr/>
            <p:nvPr/>
          </p:nvSpPr>
          <p:spPr>
            <a:xfrm>
              <a:off x="2107586" y="2777069"/>
              <a:ext cx="16302" cy="31403"/>
            </a:xfrm>
            <a:custGeom>
              <a:rect b="b" l="l" r="r" t="t"/>
              <a:pathLst>
                <a:path extrusionOk="0" h="915" w="475">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9"/>
            <p:cNvSpPr/>
            <p:nvPr/>
          </p:nvSpPr>
          <p:spPr>
            <a:xfrm>
              <a:off x="2130409" y="2811904"/>
              <a:ext cx="17091" cy="36448"/>
            </a:xfrm>
            <a:custGeom>
              <a:rect b="b" l="l" r="r" t="t"/>
              <a:pathLst>
                <a:path extrusionOk="0" h="1062" w="498">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39"/>
            <p:cNvSpPr/>
            <p:nvPr/>
          </p:nvSpPr>
          <p:spPr>
            <a:xfrm>
              <a:off x="1529775" y="3234040"/>
              <a:ext cx="22102" cy="18601"/>
            </a:xfrm>
            <a:custGeom>
              <a:rect b="b" l="l" r="r" t="t"/>
              <a:pathLst>
                <a:path extrusionOk="0" h="542" w="644">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39"/>
            <p:cNvSpPr/>
            <p:nvPr/>
          </p:nvSpPr>
          <p:spPr>
            <a:xfrm>
              <a:off x="1565399" y="3292899"/>
              <a:ext cx="21725" cy="18601"/>
            </a:xfrm>
            <a:custGeom>
              <a:rect b="b" l="l" r="r" t="t"/>
              <a:pathLst>
                <a:path extrusionOk="0" h="542" w="633">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39"/>
            <p:cNvSpPr/>
            <p:nvPr/>
          </p:nvSpPr>
          <p:spPr>
            <a:xfrm>
              <a:off x="1588633" y="3245640"/>
              <a:ext cx="21725" cy="18704"/>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39"/>
            <p:cNvSpPr/>
            <p:nvPr/>
          </p:nvSpPr>
          <p:spPr>
            <a:xfrm>
              <a:off x="1623880" y="3316134"/>
              <a:ext cx="21725" cy="18842"/>
            </a:xfrm>
            <a:custGeom>
              <a:rect b="b" l="l" r="r" t="t"/>
              <a:pathLst>
                <a:path extrusionOk="0" h="549" w="633">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39"/>
            <p:cNvSpPr/>
            <p:nvPr/>
          </p:nvSpPr>
          <p:spPr>
            <a:xfrm>
              <a:off x="1682739" y="3245640"/>
              <a:ext cx="21725" cy="18704"/>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9"/>
            <p:cNvSpPr/>
            <p:nvPr/>
          </p:nvSpPr>
          <p:spPr>
            <a:xfrm>
              <a:off x="1447647" y="3245640"/>
              <a:ext cx="21725" cy="18704"/>
            </a:xfrm>
            <a:custGeom>
              <a:rect b="b" l="l" r="r" t="t"/>
              <a:pathLst>
                <a:path extrusionOk="0" h="545" w="633">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39"/>
            <p:cNvSpPr/>
            <p:nvPr/>
          </p:nvSpPr>
          <p:spPr>
            <a:xfrm>
              <a:off x="1964678" y="2610926"/>
              <a:ext cx="22102" cy="18979"/>
            </a:xfrm>
            <a:custGeom>
              <a:rect b="b" l="l" r="r" t="t"/>
              <a:pathLst>
                <a:path extrusionOk="0" h="553" w="644">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39"/>
            <p:cNvSpPr/>
            <p:nvPr/>
          </p:nvSpPr>
          <p:spPr>
            <a:xfrm>
              <a:off x="1988290" y="2681763"/>
              <a:ext cx="21725" cy="18636"/>
            </a:xfrm>
            <a:custGeom>
              <a:rect b="b" l="l" r="r" t="t"/>
              <a:pathLst>
                <a:path extrusionOk="0" h="543" w="633">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39"/>
            <p:cNvSpPr/>
            <p:nvPr/>
          </p:nvSpPr>
          <p:spPr>
            <a:xfrm>
              <a:off x="2167783" y="2963736"/>
              <a:ext cx="18842" cy="18601"/>
            </a:xfrm>
            <a:custGeom>
              <a:rect b="b" l="l" r="r" t="t"/>
              <a:pathLst>
                <a:path extrusionOk="0" h="542" w="549">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9"/>
            <p:cNvSpPr/>
            <p:nvPr/>
          </p:nvSpPr>
          <p:spPr>
            <a:xfrm>
              <a:off x="2023639" y="2987348"/>
              <a:ext cx="21622" cy="18601"/>
            </a:xfrm>
            <a:custGeom>
              <a:rect b="b" l="l" r="r" t="t"/>
              <a:pathLst>
                <a:path extrusionOk="0" h="542" w="63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9"/>
            <p:cNvSpPr/>
            <p:nvPr/>
          </p:nvSpPr>
          <p:spPr>
            <a:xfrm>
              <a:off x="1847338" y="3316134"/>
              <a:ext cx="21725" cy="18670"/>
            </a:xfrm>
            <a:custGeom>
              <a:rect b="b" l="l" r="r" t="t"/>
              <a:pathLst>
                <a:path extrusionOk="0" h="544" w="633">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9"/>
            <p:cNvSpPr/>
            <p:nvPr/>
          </p:nvSpPr>
          <p:spPr>
            <a:xfrm>
              <a:off x="2109131" y="3081076"/>
              <a:ext cx="18601" cy="18601"/>
            </a:xfrm>
            <a:custGeom>
              <a:rect b="b" l="l" r="r" t="t"/>
              <a:pathLst>
                <a:path extrusionOk="0" h="542" w="542">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9"/>
            <p:cNvSpPr/>
            <p:nvPr/>
          </p:nvSpPr>
          <p:spPr>
            <a:xfrm>
              <a:off x="1791568" y="3281779"/>
              <a:ext cx="18601" cy="17160"/>
            </a:xfrm>
            <a:custGeom>
              <a:rect b="b" l="l" r="r" t="t"/>
              <a:pathLst>
                <a:path extrusionOk="0" h="500" w="542">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9"/>
            <p:cNvSpPr/>
            <p:nvPr/>
          </p:nvSpPr>
          <p:spPr>
            <a:xfrm>
              <a:off x="1917797" y="2658151"/>
              <a:ext cx="21725" cy="18601"/>
            </a:xfrm>
            <a:custGeom>
              <a:rect b="b" l="l" r="r" t="t"/>
              <a:pathLst>
                <a:path extrusionOk="0" h="542" w="633">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9"/>
            <p:cNvSpPr/>
            <p:nvPr/>
          </p:nvSpPr>
          <p:spPr>
            <a:xfrm>
              <a:off x="1670727" y="2575680"/>
              <a:ext cx="22102" cy="18842"/>
            </a:xfrm>
            <a:custGeom>
              <a:rect b="b" l="l" r="r" t="t"/>
              <a:pathLst>
                <a:path extrusionOk="0" h="549" w="644">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9"/>
            <p:cNvSpPr/>
            <p:nvPr/>
          </p:nvSpPr>
          <p:spPr>
            <a:xfrm>
              <a:off x="950831" y="4456416"/>
              <a:ext cx="225002" cy="101724"/>
            </a:xfrm>
            <a:custGeom>
              <a:rect b="b" l="l" r="r" t="t"/>
              <a:pathLst>
                <a:path extrusionOk="0" h="2964" w="6556">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9"/>
            <p:cNvSpPr/>
            <p:nvPr/>
          </p:nvSpPr>
          <p:spPr>
            <a:xfrm>
              <a:off x="889604" y="4476870"/>
              <a:ext cx="983302" cy="710973"/>
            </a:xfrm>
            <a:custGeom>
              <a:rect b="b" l="l" r="r" t="t"/>
              <a:pathLst>
                <a:path extrusionOk="0" h="20716" w="28651">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9"/>
            <p:cNvSpPr/>
            <p:nvPr/>
          </p:nvSpPr>
          <p:spPr>
            <a:xfrm>
              <a:off x="799376" y="4579796"/>
              <a:ext cx="90639" cy="607670"/>
            </a:xfrm>
            <a:custGeom>
              <a:rect b="b" l="l" r="r" t="t"/>
              <a:pathLst>
                <a:path extrusionOk="0" h="17706" w="2641">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9"/>
            <p:cNvSpPr/>
            <p:nvPr/>
          </p:nvSpPr>
          <p:spPr>
            <a:xfrm>
              <a:off x="817566" y="4478449"/>
              <a:ext cx="1048373" cy="709017"/>
            </a:xfrm>
            <a:custGeom>
              <a:rect b="b" l="l" r="r" t="t"/>
              <a:pathLst>
                <a:path extrusionOk="0" h="20659" w="30547">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9"/>
            <p:cNvSpPr/>
            <p:nvPr/>
          </p:nvSpPr>
          <p:spPr>
            <a:xfrm>
              <a:off x="851268" y="4548050"/>
              <a:ext cx="257949" cy="639793"/>
            </a:xfrm>
            <a:custGeom>
              <a:rect b="b" l="l" r="r" t="t"/>
              <a:pathLst>
                <a:path extrusionOk="0" h="18642" w="7516">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9"/>
            <p:cNvSpPr/>
            <p:nvPr/>
          </p:nvSpPr>
          <p:spPr>
            <a:xfrm>
              <a:off x="1111517" y="4511534"/>
              <a:ext cx="709120" cy="675932"/>
            </a:xfrm>
            <a:custGeom>
              <a:rect b="b" l="l" r="r" t="t"/>
              <a:pathLst>
                <a:path extrusionOk="0" h="19695" w="20662">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9"/>
            <p:cNvSpPr/>
            <p:nvPr/>
          </p:nvSpPr>
          <p:spPr>
            <a:xfrm>
              <a:off x="1327801" y="5107741"/>
              <a:ext cx="41012" cy="29412"/>
            </a:xfrm>
            <a:custGeom>
              <a:rect b="b" l="l" r="r" t="t"/>
              <a:pathLst>
                <a:path extrusionOk="0" h="857" w="1195">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9"/>
            <p:cNvSpPr/>
            <p:nvPr/>
          </p:nvSpPr>
          <p:spPr>
            <a:xfrm>
              <a:off x="1242036" y="5165982"/>
              <a:ext cx="40292" cy="29412"/>
            </a:xfrm>
            <a:custGeom>
              <a:rect b="b" l="l" r="r" t="t"/>
              <a:pathLst>
                <a:path extrusionOk="0" h="857" w="1174">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9"/>
            <p:cNvSpPr/>
            <p:nvPr/>
          </p:nvSpPr>
          <p:spPr>
            <a:xfrm>
              <a:off x="1416278" y="5074038"/>
              <a:ext cx="43552" cy="28726"/>
            </a:xfrm>
            <a:custGeom>
              <a:rect b="b" l="l" r="r" t="t"/>
              <a:pathLst>
                <a:path extrusionOk="0" h="837" w="1269">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9"/>
            <p:cNvSpPr/>
            <p:nvPr/>
          </p:nvSpPr>
          <p:spPr>
            <a:xfrm>
              <a:off x="1096725" y="5133412"/>
              <a:ext cx="40498" cy="38267"/>
            </a:xfrm>
            <a:custGeom>
              <a:rect b="b" l="l" r="r" t="t"/>
              <a:pathLst>
                <a:path extrusionOk="0" h="1115" w="118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9"/>
            <p:cNvSpPr/>
            <p:nvPr/>
          </p:nvSpPr>
          <p:spPr>
            <a:xfrm>
              <a:off x="1043701" y="5136947"/>
              <a:ext cx="50931" cy="29069"/>
            </a:xfrm>
            <a:custGeom>
              <a:rect b="b" l="l" r="r" t="t"/>
              <a:pathLst>
                <a:path extrusionOk="0" h="847" w="1484">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9"/>
            <p:cNvSpPr/>
            <p:nvPr/>
          </p:nvSpPr>
          <p:spPr>
            <a:xfrm>
              <a:off x="1142508" y="5052417"/>
              <a:ext cx="51514" cy="34389"/>
            </a:xfrm>
            <a:custGeom>
              <a:rect b="b" l="l" r="r" t="t"/>
              <a:pathLst>
                <a:path extrusionOk="0" h="1002" w="1501">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9"/>
            <p:cNvSpPr/>
            <p:nvPr/>
          </p:nvSpPr>
          <p:spPr>
            <a:xfrm>
              <a:off x="1264790" y="5099435"/>
              <a:ext cx="50828" cy="34629"/>
            </a:xfrm>
            <a:custGeom>
              <a:rect b="b" l="l" r="r" t="t"/>
              <a:pathLst>
                <a:path extrusionOk="0" h="1009" w="1481">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9"/>
            <p:cNvSpPr/>
            <p:nvPr/>
          </p:nvSpPr>
          <p:spPr>
            <a:xfrm>
              <a:off x="1173464" y="5131147"/>
              <a:ext cx="38953" cy="32741"/>
            </a:xfrm>
            <a:custGeom>
              <a:rect b="b" l="l" r="r" t="t"/>
              <a:pathLst>
                <a:path extrusionOk="0" h="954" w="1135">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9"/>
            <p:cNvSpPr/>
            <p:nvPr/>
          </p:nvSpPr>
          <p:spPr>
            <a:xfrm>
              <a:off x="1165399" y="4972348"/>
              <a:ext cx="38988" cy="32810"/>
            </a:xfrm>
            <a:custGeom>
              <a:rect b="b" l="l" r="r" t="t"/>
              <a:pathLst>
                <a:path extrusionOk="0" h="956" w="1136">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9"/>
            <p:cNvSpPr/>
            <p:nvPr/>
          </p:nvSpPr>
          <p:spPr>
            <a:xfrm>
              <a:off x="1222473" y="5071739"/>
              <a:ext cx="40841" cy="29206"/>
            </a:xfrm>
            <a:custGeom>
              <a:rect b="b" l="l" r="r" t="t"/>
              <a:pathLst>
                <a:path extrusionOk="0" h="851" w="119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9"/>
            <p:cNvSpPr/>
            <p:nvPr/>
          </p:nvSpPr>
          <p:spPr>
            <a:xfrm>
              <a:off x="1175970" y="4994862"/>
              <a:ext cx="40326" cy="29652"/>
            </a:xfrm>
            <a:custGeom>
              <a:rect b="b" l="l" r="r" t="t"/>
              <a:pathLst>
                <a:path extrusionOk="0" h="864" w="1175">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9"/>
            <p:cNvSpPr/>
            <p:nvPr/>
          </p:nvSpPr>
          <p:spPr>
            <a:xfrm>
              <a:off x="1316167" y="4991945"/>
              <a:ext cx="41047" cy="29241"/>
            </a:xfrm>
            <a:custGeom>
              <a:rect b="b" l="l" r="r" t="t"/>
              <a:pathLst>
                <a:path extrusionOk="0" h="852" w="1196">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9"/>
            <p:cNvSpPr/>
            <p:nvPr/>
          </p:nvSpPr>
          <p:spPr>
            <a:xfrm>
              <a:off x="1197488" y="4913730"/>
              <a:ext cx="40909" cy="37134"/>
            </a:xfrm>
            <a:custGeom>
              <a:rect b="b" l="l" r="r" t="t"/>
              <a:pathLst>
                <a:path extrusionOk="0" h="1082" w="1192">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9"/>
            <p:cNvSpPr/>
            <p:nvPr/>
          </p:nvSpPr>
          <p:spPr>
            <a:xfrm>
              <a:off x="1378423" y="5111379"/>
              <a:ext cx="38953" cy="32913"/>
            </a:xfrm>
            <a:custGeom>
              <a:rect b="b" l="l" r="r" t="t"/>
              <a:pathLst>
                <a:path extrusionOk="0" h="959" w="1135">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9"/>
            <p:cNvSpPr/>
            <p:nvPr/>
          </p:nvSpPr>
          <p:spPr>
            <a:xfrm>
              <a:off x="1356184" y="5091370"/>
              <a:ext cx="41150" cy="37134"/>
            </a:xfrm>
            <a:custGeom>
              <a:rect b="b" l="l" r="r" t="t"/>
              <a:pathLst>
                <a:path extrusionOk="0" h="1082" w="1199">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9"/>
            <p:cNvSpPr/>
            <p:nvPr/>
          </p:nvSpPr>
          <p:spPr>
            <a:xfrm>
              <a:off x="1178304" y="5074828"/>
              <a:ext cx="40841" cy="29241"/>
            </a:xfrm>
            <a:custGeom>
              <a:rect b="b" l="l" r="r" t="t"/>
              <a:pathLst>
                <a:path extrusionOk="0" h="852" w="119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9"/>
            <p:cNvSpPr/>
            <p:nvPr/>
          </p:nvSpPr>
          <p:spPr>
            <a:xfrm>
              <a:off x="1374854" y="5149645"/>
              <a:ext cx="47979" cy="35590"/>
            </a:xfrm>
            <a:custGeom>
              <a:rect b="b" l="l" r="r" t="t"/>
              <a:pathLst>
                <a:path extrusionOk="0" h="1037" w="1398">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9"/>
            <p:cNvSpPr/>
            <p:nvPr/>
          </p:nvSpPr>
          <p:spPr>
            <a:xfrm>
              <a:off x="1217600" y="4998397"/>
              <a:ext cx="42660" cy="36619"/>
            </a:xfrm>
            <a:custGeom>
              <a:rect b="b" l="l" r="r" t="t"/>
              <a:pathLst>
                <a:path extrusionOk="0" h="1067" w="1243">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9"/>
            <p:cNvSpPr/>
            <p:nvPr/>
          </p:nvSpPr>
          <p:spPr>
            <a:xfrm>
              <a:off x="1133585" y="4955154"/>
              <a:ext cx="41218" cy="37134"/>
            </a:xfrm>
            <a:custGeom>
              <a:rect b="b" l="l" r="r" t="t"/>
              <a:pathLst>
                <a:path extrusionOk="0" h="1082" w="1201">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9"/>
            <p:cNvSpPr/>
            <p:nvPr/>
          </p:nvSpPr>
          <p:spPr>
            <a:xfrm>
              <a:off x="1141375" y="5163270"/>
              <a:ext cx="40841" cy="29344"/>
            </a:xfrm>
            <a:custGeom>
              <a:rect b="b" l="l" r="r" t="t"/>
              <a:pathLst>
                <a:path extrusionOk="0" h="855" w="119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9"/>
            <p:cNvSpPr/>
            <p:nvPr/>
          </p:nvSpPr>
          <p:spPr>
            <a:xfrm>
              <a:off x="1206274" y="4934047"/>
              <a:ext cx="51205" cy="28966"/>
            </a:xfrm>
            <a:custGeom>
              <a:rect b="b" l="l" r="r" t="t"/>
              <a:pathLst>
                <a:path extrusionOk="0" h="844" w="1492">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9"/>
            <p:cNvSpPr/>
            <p:nvPr/>
          </p:nvSpPr>
          <p:spPr>
            <a:xfrm>
              <a:off x="1157986" y="4829955"/>
              <a:ext cx="50828" cy="34595"/>
            </a:xfrm>
            <a:custGeom>
              <a:rect b="b" l="l" r="r" t="t"/>
              <a:pathLst>
                <a:path extrusionOk="0" h="1008" w="1481">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9"/>
            <p:cNvSpPr/>
            <p:nvPr/>
          </p:nvSpPr>
          <p:spPr>
            <a:xfrm>
              <a:off x="1209397" y="4847767"/>
              <a:ext cx="42728" cy="36688"/>
            </a:xfrm>
            <a:custGeom>
              <a:rect b="b" l="l" r="r" t="t"/>
              <a:pathLst>
                <a:path extrusionOk="0" h="1069" w="1245">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9"/>
            <p:cNvSpPr/>
            <p:nvPr/>
          </p:nvSpPr>
          <p:spPr>
            <a:xfrm>
              <a:off x="1312632" y="5144703"/>
              <a:ext cx="39605" cy="38164"/>
            </a:xfrm>
            <a:custGeom>
              <a:rect b="b" l="l" r="r" t="t"/>
              <a:pathLst>
                <a:path extrusionOk="0" h="1112" w="1154">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9"/>
            <p:cNvSpPr/>
            <p:nvPr/>
          </p:nvSpPr>
          <p:spPr>
            <a:xfrm>
              <a:off x="1313593" y="5058594"/>
              <a:ext cx="40772" cy="38061"/>
            </a:xfrm>
            <a:custGeom>
              <a:rect b="b" l="l" r="r" t="t"/>
              <a:pathLst>
                <a:path extrusionOk="0" h="1109" w="1188">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9"/>
            <p:cNvSpPr/>
            <p:nvPr/>
          </p:nvSpPr>
          <p:spPr>
            <a:xfrm>
              <a:off x="1415112" y="5153661"/>
              <a:ext cx="40429" cy="38164"/>
            </a:xfrm>
            <a:custGeom>
              <a:rect b="b" l="l" r="r" t="t"/>
              <a:pathLst>
                <a:path extrusionOk="0" h="1112" w="1178">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9"/>
            <p:cNvSpPr/>
            <p:nvPr/>
          </p:nvSpPr>
          <p:spPr>
            <a:xfrm>
              <a:off x="1128574" y="4730907"/>
              <a:ext cx="51411" cy="28932"/>
            </a:xfrm>
            <a:custGeom>
              <a:rect b="b" l="l" r="r" t="t"/>
              <a:pathLst>
                <a:path extrusionOk="0" h="843" w="1498">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9"/>
            <p:cNvSpPr/>
            <p:nvPr/>
          </p:nvSpPr>
          <p:spPr>
            <a:xfrm>
              <a:off x="1159187" y="4897153"/>
              <a:ext cx="39640" cy="37031"/>
            </a:xfrm>
            <a:custGeom>
              <a:rect b="b" l="l" r="r" t="t"/>
              <a:pathLst>
                <a:path extrusionOk="0" h="1079" w="1155">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9"/>
            <p:cNvSpPr/>
            <p:nvPr/>
          </p:nvSpPr>
          <p:spPr>
            <a:xfrm>
              <a:off x="1117351" y="5105853"/>
              <a:ext cx="40841" cy="29206"/>
            </a:xfrm>
            <a:custGeom>
              <a:rect b="b" l="l" r="r" t="t"/>
              <a:pathLst>
                <a:path extrusionOk="0" h="851" w="119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9"/>
            <p:cNvSpPr/>
            <p:nvPr/>
          </p:nvSpPr>
          <p:spPr>
            <a:xfrm>
              <a:off x="1226729" y="5137359"/>
              <a:ext cx="40498" cy="29378"/>
            </a:xfrm>
            <a:custGeom>
              <a:rect b="b" l="l" r="r" t="t"/>
              <a:pathLst>
                <a:path extrusionOk="0" h="856" w="118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9"/>
            <p:cNvSpPr/>
            <p:nvPr/>
          </p:nvSpPr>
          <p:spPr>
            <a:xfrm>
              <a:off x="1135953" y="5023107"/>
              <a:ext cx="43586" cy="28726"/>
            </a:xfrm>
            <a:custGeom>
              <a:rect b="b" l="l" r="r" t="t"/>
              <a:pathLst>
                <a:path extrusionOk="0" h="837" w="127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9"/>
            <p:cNvSpPr/>
            <p:nvPr/>
          </p:nvSpPr>
          <p:spPr>
            <a:xfrm>
              <a:off x="1109801" y="4984875"/>
              <a:ext cx="41253" cy="37134"/>
            </a:xfrm>
            <a:custGeom>
              <a:rect b="b" l="l" r="r" t="t"/>
              <a:pathLst>
                <a:path extrusionOk="0" h="1082" w="1202">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9"/>
            <p:cNvSpPr/>
            <p:nvPr/>
          </p:nvSpPr>
          <p:spPr>
            <a:xfrm>
              <a:off x="1243923" y="4950692"/>
              <a:ext cx="38713" cy="32844"/>
            </a:xfrm>
            <a:custGeom>
              <a:rect b="b" l="l" r="r" t="t"/>
              <a:pathLst>
                <a:path extrusionOk="0" h="957" w="1128">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9"/>
            <p:cNvSpPr/>
            <p:nvPr/>
          </p:nvSpPr>
          <p:spPr>
            <a:xfrm>
              <a:off x="1288093" y="5013258"/>
              <a:ext cx="41253" cy="37134"/>
            </a:xfrm>
            <a:custGeom>
              <a:rect b="b" l="l" r="r" t="t"/>
              <a:pathLst>
                <a:path extrusionOk="0" h="1082" w="1202">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9"/>
            <p:cNvSpPr/>
            <p:nvPr/>
          </p:nvSpPr>
          <p:spPr>
            <a:xfrm>
              <a:off x="1261221" y="5014390"/>
              <a:ext cx="40292" cy="29481"/>
            </a:xfrm>
            <a:custGeom>
              <a:rect b="b" l="l" r="r" t="t"/>
              <a:pathLst>
                <a:path extrusionOk="0" h="859" w="1174">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9"/>
            <p:cNvSpPr/>
            <p:nvPr/>
          </p:nvSpPr>
          <p:spPr>
            <a:xfrm>
              <a:off x="1273782" y="5054201"/>
              <a:ext cx="41218" cy="36825"/>
            </a:xfrm>
            <a:custGeom>
              <a:rect b="b" l="l" r="r" t="t"/>
              <a:pathLst>
                <a:path extrusionOk="0" h="1073" w="1201">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9"/>
            <p:cNvSpPr/>
            <p:nvPr/>
          </p:nvSpPr>
          <p:spPr>
            <a:xfrm>
              <a:off x="1053619" y="5082344"/>
              <a:ext cx="40292" cy="29550"/>
            </a:xfrm>
            <a:custGeom>
              <a:rect b="b" l="l" r="r" t="t"/>
              <a:pathLst>
                <a:path extrusionOk="0" h="861" w="1174">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9"/>
            <p:cNvSpPr/>
            <p:nvPr/>
          </p:nvSpPr>
          <p:spPr>
            <a:xfrm>
              <a:off x="1120303" y="4923648"/>
              <a:ext cx="42728" cy="36619"/>
            </a:xfrm>
            <a:custGeom>
              <a:rect b="b" l="l" r="r" t="t"/>
              <a:pathLst>
                <a:path extrusionOk="0" h="1067" w="1245">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9"/>
            <p:cNvSpPr/>
            <p:nvPr/>
          </p:nvSpPr>
          <p:spPr>
            <a:xfrm>
              <a:off x="1090204" y="5061855"/>
              <a:ext cx="51446" cy="28726"/>
            </a:xfrm>
            <a:custGeom>
              <a:rect b="b" l="l" r="r" t="t"/>
              <a:pathLst>
                <a:path extrusionOk="0" h="837" w="1499">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9"/>
            <p:cNvSpPr/>
            <p:nvPr/>
          </p:nvSpPr>
          <p:spPr>
            <a:xfrm>
              <a:off x="1274159" y="5155686"/>
              <a:ext cx="41218" cy="36825"/>
            </a:xfrm>
            <a:custGeom>
              <a:rect b="b" l="l" r="r" t="t"/>
              <a:pathLst>
                <a:path extrusionOk="0" h="1073" w="1201">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9"/>
            <p:cNvSpPr/>
            <p:nvPr/>
          </p:nvSpPr>
          <p:spPr>
            <a:xfrm>
              <a:off x="1051388" y="5005295"/>
              <a:ext cx="41253" cy="37821"/>
            </a:xfrm>
            <a:custGeom>
              <a:rect b="b" l="l" r="r" t="t"/>
              <a:pathLst>
                <a:path extrusionOk="0" h="1102" w="1202">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9"/>
            <p:cNvSpPr/>
            <p:nvPr/>
          </p:nvSpPr>
          <p:spPr>
            <a:xfrm>
              <a:off x="1221924" y="5036183"/>
              <a:ext cx="39640" cy="37031"/>
            </a:xfrm>
            <a:custGeom>
              <a:rect b="b" l="l" r="r" t="t"/>
              <a:pathLst>
                <a:path extrusionOk="0" h="1079" w="1155">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9"/>
            <p:cNvSpPr/>
            <p:nvPr/>
          </p:nvSpPr>
          <p:spPr>
            <a:xfrm>
              <a:off x="1279204" y="4988067"/>
              <a:ext cx="41218" cy="37134"/>
            </a:xfrm>
            <a:custGeom>
              <a:rect b="b" l="l" r="r" t="t"/>
              <a:pathLst>
                <a:path extrusionOk="0" h="1082" w="1201">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9"/>
            <p:cNvSpPr/>
            <p:nvPr/>
          </p:nvSpPr>
          <p:spPr>
            <a:xfrm>
              <a:off x="1210942" y="4977462"/>
              <a:ext cx="50862" cy="35006"/>
            </a:xfrm>
            <a:custGeom>
              <a:rect b="b" l="l" r="r" t="t"/>
              <a:pathLst>
                <a:path extrusionOk="0" h="1020" w="1482">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9"/>
            <p:cNvSpPr/>
            <p:nvPr/>
          </p:nvSpPr>
          <p:spPr>
            <a:xfrm>
              <a:off x="1145425" y="4788153"/>
              <a:ext cx="41253" cy="37134"/>
            </a:xfrm>
            <a:custGeom>
              <a:rect b="b" l="l" r="r" t="t"/>
              <a:pathLst>
                <a:path extrusionOk="0" h="1082" w="1202">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9"/>
            <p:cNvSpPr/>
            <p:nvPr/>
          </p:nvSpPr>
          <p:spPr>
            <a:xfrm>
              <a:off x="1118106" y="4849894"/>
              <a:ext cx="43518" cy="28692"/>
            </a:xfrm>
            <a:custGeom>
              <a:rect b="b" l="l" r="r" t="t"/>
              <a:pathLst>
                <a:path extrusionOk="0" h="836" w="1268">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9"/>
            <p:cNvSpPr/>
            <p:nvPr/>
          </p:nvSpPr>
          <p:spPr>
            <a:xfrm>
              <a:off x="1456193" y="5117385"/>
              <a:ext cx="40292" cy="29515"/>
            </a:xfrm>
            <a:custGeom>
              <a:rect b="b" l="l" r="r" t="t"/>
              <a:pathLst>
                <a:path extrusionOk="0" h="860" w="1174">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9"/>
            <p:cNvSpPr/>
            <p:nvPr/>
          </p:nvSpPr>
          <p:spPr>
            <a:xfrm>
              <a:off x="1159496" y="4872820"/>
              <a:ext cx="38953" cy="32673"/>
            </a:xfrm>
            <a:custGeom>
              <a:rect b="b" l="l" r="r" t="t"/>
              <a:pathLst>
                <a:path extrusionOk="0" h="952" w="1135">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9"/>
            <p:cNvSpPr/>
            <p:nvPr/>
          </p:nvSpPr>
          <p:spPr>
            <a:xfrm>
              <a:off x="1363151" y="5027844"/>
              <a:ext cx="42728" cy="36585"/>
            </a:xfrm>
            <a:custGeom>
              <a:rect b="b" l="l" r="r" t="t"/>
              <a:pathLst>
                <a:path extrusionOk="0" h="1066" w="1245">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9"/>
            <p:cNvSpPr/>
            <p:nvPr/>
          </p:nvSpPr>
          <p:spPr>
            <a:xfrm>
              <a:off x="1175764" y="5036870"/>
              <a:ext cx="41562" cy="37821"/>
            </a:xfrm>
            <a:custGeom>
              <a:rect b="b" l="l" r="r" t="t"/>
              <a:pathLst>
                <a:path extrusionOk="0" h="1102" w="1211">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9"/>
            <p:cNvSpPr/>
            <p:nvPr/>
          </p:nvSpPr>
          <p:spPr>
            <a:xfrm>
              <a:off x="1271242" y="4954605"/>
              <a:ext cx="40154" cy="30099"/>
            </a:xfrm>
            <a:custGeom>
              <a:rect b="b" l="l" r="r" t="t"/>
              <a:pathLst>
                <a:path extrusionOk="0" h="877" w="117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9"/>
            <p:cNvSpPr/>
            <p:nvPr/>
          </p:nvSpPr>
          <p:spPr>
            <a:xfrm>
              <a:off x="1249209" y="4877282"/>
              <a:ext cx="41356" cy="37683"/>
            </a:xfrm>
            <a:custGeom>
              <a:rect b="b" l="l" r="r" t="t"/>
              <a:pathLst>
                <a:path extrusionOk="0" h="1098" w="1205">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9"/>
            <p:cNvSpPr/>
            <p:nvPr/>
          </p:nvSpPr>
          <p:spPr>
            <a:xfrm>
              <a:off x="1081933" y="4914794"/>
              <a:ext cx="41218" cy="37134"/>
            </a:xfrm>
            <a:custGeom>
              <a:rect b="b" l="l" r="r" t="t"/>
              <a:pathLst>
                <a:path extrusionOk="0" h="1082" w="1201">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9"/>
            <p:cNvSpPr/>
            <p:nvPr/>
          </p:nvSpPr>
          <p:spPr>
            <a:xfrm>
              <a:off x="3214784" y="4016708"/>
              <a:ext cx="114286" cy="114663"/>
            </a:xfrm>
            <a:custGeom>
              <a:rect b="b" l="l" r="r" t="t"/>
              <a:pathLst>
                <a:path extrusionOk="0" h="3341" w="333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9"/>
            <p:cNvSpPr/>
            <p:nvPr/>
          </p:nvSpPr>
          <p:spPr>
            <a:xfrm>
              <a:off x="2678808" y="3848265"/>
              <a:ext cx="566211" cy="188623"/>
            </a:xfrm>
            <a:custGeom>
              <a:rect b="b" l="l" r="r" t="t"/>
              <a:pathLst>
                <a:path extrusionOk="0" h="5496" w="16498">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9"/>
            <p:cNvSpPr/>
            <p:nvPr/>
          </p:nvSpPr>
          <p:spPr>
            <a:xfrm>
              <a:off x="2731455" y="3881933"/>
              <a:ext cx="510476" cy="149532"/>
            </a:xfrm>
            <a:custGeom>
              <a:rect b="b" l="l" r="r" t="t"/>
              <a:pathLst>
                <a:path extrusionOk="0" h="4357" w="14874">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9"/>
            <p:cNvSpPr/>
            <p:nvPr/>
          </p:nvSpPr>
          <p:spPr>
            <a:xfrm>
              <a:off x="2896843" y="3856777"/>
              <a:ext cx="48837" cy="43792"/>
            </a:xfrm>
            <a:custGeom>
              <a:rect b="b" l="l" r="r" t="t"/>
              <a:pathLst>
                <a:path extrusionOk="0" h="1276" w="1423">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9"/>
            <p:cNvSpPr/>
            <p:nvPr/>
          </p:nvSpPr>
          <p:spPr>
            <a:xfrm>
              <a:off x="2834106" y="3896279"/>
              <a:ext cx="83295" cy="12801"/>
            </a:xfrm>
            <a:custGeom>
              <a:rect b="b" l="l" r="r" t="t"/>
              <a:pathLst>
                <a:path extrusionOk="0" h="373" w="2427">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9"/>
            <p:cNvSpPr/>
            <p:nvPr/>
          </p:nvSpPr>
          <p:spPr>
            <a:xfrm>
              <a:off x="2804282" y="3864121"/>
              <a:ext cx="23646" cy="21347"/>
            </a:xfrm>
            <a:custGeom>
              <a:rect b="b" l="l" r="r" t="t"/>
              <a:pathLst>
                <a:path extrusionOk="0" h="622" w="689">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9"/>
            <p:cNvSpPr/>
            <p:nvPr/>
          </p:nvSpPr>
          <p:spPr>
            <a:xfrm>
              <a:off x="2954158" y="3919136"/>
              <a:ext cx="63149" cy="27181"/>
            </a:xfrm>
            <a:custGeom>
              <a:rect b="b" l="l" r="r" t="t"/>
              <a:pathLst>
                <a:path extrusionOk="0" h="792" w="184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9"/>
            <p:cNvSpPr/>
            <p:nvPr/>
          </p:nvSpPr>
          <p:spPr>
            <a:xfrm>
              <a:off x="3000627" y="3922980"/>
              <a:ext cx="25980" cy="26392"/>
            </a:xfrm>
            <a:custGeom>
              <a:rect b="b" l="l" r="r" t="t"/>
              <a:pathLst>
                <a:path extrusionOk="0" h="769" w="757">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9"/>
            <p:cNvSpPr/>
            <p:nvPr/>
          </p:nvSpPr>
          <p:spPr>
            <a:xfrm>
              <a:off x="3035084" y="3898990"/>
              <a:ext cx="13591" cy="32570"/>
            </a:xfrm>
            <a:custGeom>
              <a:rect b="b" l="l" r="r" t="t"/>
              <a:pathLst>
                <a:path extrusionOk="0" h="949" w="396">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9"/>
            <p:cNvSpPr/>
            <p:nvPr/>
          </p:nvSpPr>
          <p:spPr>
            <a:xfrm>
              <a:off x="3035496" y="3880011"/>
              <a:ext cx="30613" cy="59271"/>
            </a:xfrm>
            <a:custGeom>
              <a:rect b="b" l="l" r="r" t="t"/>
              <a:pathLst>
                <a:path extrusionOk="0" h="1727" w="892">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9"/>
            <p:cNvSpPr/>
            <p:nvPr/>
          </p:nvSpPr>
          <p:spPr>
            <a:xfrm>
              <a:off x="2978182" y="3893156"/>
              <a:ext cx="19768" cy="22891"/>
            </a:xfrm>
            <a:custGeom>
              <a:rect b="b" l="l" r="r" t="t"/>
              <a:pathLst>
                <a:path extrusionOk="0" h="667" w="576">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9"/>
            <p:cNvSpPr/>
            <p:nvPr/>
          </p:nvSpPr>
          <p:spPr>
            <a:xfrm>
              <a:off x="3094732" y="3927647"/>
              <a:ext cx="15135" cy="31300"/>
            </a:xfrm>
            <a:custGeom>
              <a:rect b="b" l="l" r="r" t="t"/>
              <a:pathLst>
                <a:path extrusionOk="0" h="912" w="441">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9"/>
            <p:cNvSpPr/>
            <p:nvPr/>
          </p:nvSpPr>
          <p:spPr>
            <a:xfrm>
              <a:off x="3095899" y="3959393"/>
              <a:ext cx="31780" cy="10879"/>
            </a:xfrm>
            <a:custGeom>
              <a:rect b="b" l="l" r="r" t="t"/>
              <a:pathLst>
                <a:path extrusionOk="0" h="317" w="926">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9"/>
            <p:cNvSpPr/>
            <p:nvPr/>
          </p:nvSpPr>
          <p:spPr>
            <a:xfrm>
              <a:off x="3147791" y="3958227"/>
              <a:ext cx="9713" cy="18258"/>
            </a:xfrm>
            <a:custGeom>
              <a:rect b="b" l="l" r="r" t="t"/>
              <a:pathLst>
                <a:path extrusionOk="0" h="532" w="283">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9"/>
            <p:cNvSpPr/>
            <p:nvPr/>
          </p:nvSpPr>
          <p:spPr>
            <a:xfrm>
              <a:off x="3203939" y="4103469"/>
              <a:ext cx="192913" cy="134843"/>
            </a:xfrm>
            <a:custGeom>
              <a:rect b="b" l="l" r="r" t="t"/>
              <a:pathLst>
                <a:path extrusionOk="0" h="3929" w="5621">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9"/>
            <p:cNvSpPr/>
            <p:nvPr/>
          </p:nvSpPr>
          <p:spPr>
            <a:xfrm>
              <a:off x="2338766" y="3999857"/>
              <a:ext cx="962436" cy="845302"/>
            </a:xfrm>
            <a:custGeom>
              <a:rect b="b" l="l" r="r" t="t"/>
              <a:pathLst>
                <a:path extrusionOk="0" h="24630" w="28043">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9"/>
            <p:cNvSpPr/>
            <p:nvPr/>
          </p:nvSpPr>
          <p:spPr>
            <a:xfrm>
              <a:off x="3199305" y="4132126"/>
              <a:ext cx="106907" cy="127053"/>
            </a:xfrm>
            <a:custGeom>
              <a:rect b="b" l="l" r="r" t="t"/>
              <a:pathLst>
                <a:path extrusionOk="0" h="3702" w="3115">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9"/>
            <p:cNvSpPr/>
            <p:nvPr/>
          </p:nvSpPr>
          <p:spPr>
            <a:xfrm>
              <a:off x="3251952" y="4141015"/>
              <a:ext cx="40326" cy="65105"/>
            </a:xfrm>
            <a:custGeom>
              <a:rect b="b" l="l" r="r" t="t"/>
              <a:pathLst>
                <a:path extrusionOk="0" h="1897" w="1175">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9"/>
            <p:cNvSpPr/>
            <p:nvPr/>
          </p:nvSpPr>
          <p:spPr>
            <a:xfrm>
              <a:off x="3276354" y="4132126"/>
              <a:ext cx="32192" cy="60815"/>
            </a:xfrm>
            <a:custGeom>
              <a:rect b="b" l="l" r="r" t="t"/>
              <a:pathLst>
                <a:path extrusionOk="0" h="1772" w="938">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9"/>
            <p:cNvSpPr/>
            <p:nvPr/>
          </p:nvSpPr>
          <p:spPr>
            <a:xfrm>
              <a:off x="3284899" y="4087201"/>
              <a:ext cx="67027" cy="134020"/>
            </a:xfrm>
            <a:custGeom>
              <a:rect b="b" l="l" r="r" t="t"/>
              <a:pathLst>
                <a:path extrusionOk="0" h="3905" w="1953">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9"/>
            <p:cNvSpPr/>
            <p:nvPr/>
          </p:nvSpPr>
          <p:spPr>
            <a:xfrm>
              <a:off x="3338713" y="4102679"/>
              <a:ext cx="26770" cy="48460"/>
            </a:xfrm>
            <a:custGeom>
              <a:rect b="b" l="l" r="r" t="t"/>
              <a:pathLst>
                <a:path extrusionOk="0" h="1412" w="78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9"/>
            <p:cNvSpPr/>
            <p:nvPr/>
          </p:nvSpPr>
          <p:spPr>
            <a:xfrm>
              <a:off x="3365037" y="4106935"/>
              <a:ext cx="23681" cy="39159"/>
            </a:xfrm>
            <a:custGeom>
              <a:rect b="b" l="l" r="r" t="t"/>
              <a:pathLst>
                <a:path extrusionOk="0" h="1141" w="69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9"/>
            <p:cNvSpPr/>
            <p:nvPr/>
          </p:nvSpPr>
          <p:spPr>
            <a:xfrm>
              <a:off x="2497564" y="4204919"/>
              <a:ext cx="15890" cy="24813"/>
            </a:xfrm>
            <a:custGeom>
              <a:rect b="b" l="l" r="r" t="t"/>
              <a:pathLst>
                <a:path extrusionOk="0" h="723" w="463">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9"/>
            <p:cNvSpPr/>
            <p:nvPr/>
          </p:nvSpPr>
          <p:spPr>
            <a:xfrm>
              <a:off x="2510331" y="4187862"/>
              <a:ext cx="23338" cy="19425"/>
            </a:xfrm>
            <a:custGeom>
              <a:rect b="b" l="l" r="r" t="t"/>
              <a:pathLst>
                <a:path extrusionOk="0" h="566" w="68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9"/>
            <p:cNvSpPr/>
            <p:nvPr/>
          </p:nvSpPr>
          <p:spPr>
            <a:xfrm>
              <a:off x="2544789" y="4158449"/>
              <a:ext cx="31437" cy="29481"/>
            </a:xfrm>
            <a:custGeom>
              <a:rect b="b" l="l" r="r" t="t"/>
              <a:pathLst>
                <a:path extrusionOk="0" h="859" w="916">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9"/>
            <p:cNvSpPr/>
            <p:nvPr/>
          </p:nvSpPr>
          <p:spPr>
            <a:xfrm>
              <a:off x="2544789" y="4204919"/>
              <a:ext cx="31437" cy="24813"/>
            </a:xfrm>
            <a:custGeom>
              <a:rect b="b" l="l" r="r" t="t"/>
              <a:pathLst>
                <a:path extrusionOk="0" h="723" w="916">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9"/>
            <p:cNvSpPr/>
            <p:nvPr/>
          </p:nvSpPr>
          <p:spPr>
            <a:xfrm>
              <a:off x="2594381" y="4173173"/>
              <a:ext cx="9713" cy="14758"/>
            </a:xfrm>
            <a:custGeom>
              <a:rect b="b" l="l" r="r" t="t"/>
              <a:pathLst>
                <a:path extrusionOk="0" h="430" w="283">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9"/>
            <p:cNvSpPr/>
            <p:nvPr/>
          </p:nvSpPr>
          <p:spPr>
            <a:xfrm>
              <a:off x="2620327" y="4127081"/>
              <a:ext cx="21725" cy="31403"/>
            </a:xfrm>
            <a:custGeom>
              <a:rect b="b" l="l" r="r" t="t"/>
              <a:pathLst>
                <a:path extrusionOk="0" h="915" w="633">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9"/>
            <p:cNvSpPr/>
            <p:nvPr/>
          </p:nvSpPr>
          <p:spPr>
            <a:xfrm>
              <a:off x="2653617" y="4106558"/>
              <a:ext cx="36825" cy="43037"/>
            </a:xfrm>
            <a:custGeom>
              <a:rect b="b" l="l" r="r" t="t"/>
              <a:pathLst>
                <a:path extrusionOk="0" h="1254" w="1073">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9"/>
            <p:cNvSpPr/>
            <p:nvPr/>
          </p:nvSpPr>
          <p:spPr>
            <a:xfrm>
              <a:off x="2645484" y="4180517"/>
              <a:ext cx="26770" cy="22720"/>
            </a:xfrm>
            <a:custGeom>
              <a:rect b="b" l="l" r="r" t="t"/>
              <a:pathLst>
                <a:path extrusionOk="0" h="662" w="78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9"/>
            <p:cNvSpPr/>
            <p:nvPr/>
          </p:nvSpPr>
          <p:spPr>
            <a:xfrm>
              <a:off x="2578903" y="4118947"/>
              <a:ext cx="25568" cy="21793"/>
            </a:xfrm>
            <a:custGeom>
              <a:rect b="b" l="l" r="r" t="t"/>
              <a:pathLst>
                <a:path extrusionOk="0" h="635" w="745">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9"/>
            <p:cNvSpPr/>
            <p:nvPr/>
          </p:nvSpPr>
          <p:spPr>
            <a:xfrm>
              <a:off x="2472373" y="4267656"/>
              <a:ext cx="16302" cy="11257"/>
            </a:xfrm>
            <a:custGeom>
              <a:rect b="b" l="l" r="r" t="t"/>
              <a:pathLst>
                <a:path extrusionOk="0" h="328" w="475">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9"/>
            <p:cNvSpPr/>
            <p:nvPr/>
          </p:nvSpPr>
          <p:spPr>
            <a:xfrm>
              <a:off x="2502198" y="4253310"/>
              <a:ext cx="22068" cy="18121"/>
            </a:xfrm>
            <a:custGeom>
              <a:rect b="b" l="l" r="r" t="t"/>
              <a:pathLst>
                <a:path extrusionOk="0" h="528" w="643">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9"/>
            <p:cNvSpPr/>
            <p:nvPr/>
          </p:nvSpPr>
          <p:spPr>
            <a:xfrm>
              <a:off x="2488641" y="4309492"/>
              <a:ext cx="16680" cy="12424"/>
            </a:xfrm>
            <a:custGeom>
              <a:rect b="b" l="l" r="r" t="t"/>
              <a:pathLst>
                <a:path extrusionOk="0" h="362" w="486">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9"/>
            <p:cNvSpPr/>
            <p:nvPr/>
          </p:nvSpPr>
          <p:spPr>
            <a:xfrm>
              <a:off x="2461151" y="4348994"/>
              <a:ext cx="11257" cy="9678"/>
            </a:xfrm>
            <a:custGeom>
              <a:rect b="b" l="l" r="r" t="t"/>
              <a:pathLst>
                <a:path extrusionOk="0" h="282" w="328">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9"/>
            <p:cNvSpPr/>
            <p:nvPr/>
          </p:nvSpPr>
          <p:spPr>
            <a:xfrm>
              <a:off x="2542112" y="4278913"/>
              <a:ext cx="22480" cy="19356"/>
            </a:xfrm>
            <a:custGeom>
              <a:rect b="b" l="l" r="r" t="t"/>
              <a:pathLst>
                <a:path extrusionOk="0" h="564" w="655">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9"/>
            <p:cNvSpPr/>
            <p:nvPr/>
          </p:nvSpPr>
          <p:spPr>
            <a:xfrm>
              <a:off x="2439083" y="4303692"/>
              <a:ext cx="8546" cy="5834"/>
            </a:xfrm>
            <a:custGeom>
              <a:rect b="b" l="l" r="r" t="t"/>
              <a:pathLst>
                <a:path extrusionOk="0" h="170" w="249">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9"/>
            <p:cNvSpPr/>
            <p:nvPr/>
          </p:nvSpPr>
          <p:spPr>
            <a:xfrm>
              <a:off x="2615282" y="4238621"/>
              <a:ext cx="34114" cy="29172"/>
            </a:xfrm>
            <a:custGeom>
              <a:rect b="b" l="l" r="r" t="t"/>
              <a:pathLst>
                <a:path extrusionOk="0" h="850" w="994">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9"/>
            <p:cNvSpPr/>
            <p:nvPr/>
          </p:nvSpPr>
          <p:spPr>
            <a:xfrm>
              <a:off x="2586625" y="4229320"/>
              <a:ext cx="17846" cy="15547"/>
            </a:xfrm>
            <a:custGeom>
              <a:rect b="b" l="l" r="r" t="t"/>
              <a:pathLst>
                <a:path extrusionOk="0" h="453" w="52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9"/>
            <p:cNvSpPr/>
            <p:nvPr/>
          </p:nvSpPr>
          <p:spPr>
            <a:xfrm>
              <a:off x="2701254" y="4216931"/>
              <a:ext cx="12424" cy="7001"/>
            </a:xfrm>
            <a:custGeom>
              <a:rect b="b" l="l" r="r" t="t"/>
              <a:pathLst>
                <a:path extrusionOk="0" h="204" w="362">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9"/>
            <p:cNvSpPr/>
            <p:nvPr/>
          </p:nvSpPr>
          <p:spPr>
            <a:xfrm>
              <a:off x="2731455" y="4164249"/>
              <a:ext cx="14003" cy="23681"/>
            </a:xfrm>
            <a:custGeom>
              <a:rect b="b" l="l" r="r" t="t"/>
              <a:pathLst>
                <a:path extrusionOk="0" h="690" w="408">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9"/>
            <p:cNvSpPr/>
            <p:nvPr/>
          </p:nvSpPr>
          <p:spPr>
            <a:xfrm>
              <a:off x="2731455" y="4065133"/>
              <a:ext cx="14003" cy="21313"/>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9"/>
            <p:cNvSpPr/>
            <p:nvPr/>
          </p:nvSpPr>
          <p:spPr>
            <a:xfrm>
              <a:off x="2486273" y="4459367"/>
              <a:ext cx="669309" cy="622222"/>
            </a:xfrm>
            <a:custGeom>
              <a:rect b="b" l="l" r="r" t="t"/>
              <a:pathLst>
                <a:path extrusionOk="0" h="18130" w="19502">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9"/>
            <p:cNvSpPr/>
            <p:nvPr/>
          </p:nvSpPr>
          <p:spPr>
            <a:xfrm>
              <a:off x="2482841" y="4453945"/>
              <a:ext cx="784658" cy="756378"/>
            </a:xfrm>
            <a:custGeom>
              <a:rect b="b" l="l" r="r" t="t"/>
              <a:pathLst>
                <a:path extrusionOk="0" h="22039" w="22863">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9"/>
            <p:cNvSpPr/>
            <p:nvPr/>
          </p:nvSpPr>
          <p:spPr>
            <a:xfrm>
              <a:off x="2766324" y="4613498"/>
              <a:ext cx="126298" cy="146409"/>
            </a:xfrm>
            <a:custGeom>
              <a:rect b="b" l="l" r="r" t="t"/>
              <a:pathLst>
                <a:path extrusionOk="0" h="4266" w="368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9"/>
            <p:cNvSpPr/>
            <p:nvPr/>
          </p:nvSpPr>
          <p:spPr>
            <a:xfrm>
              <a:off x="2892588" y="4592975"/>
              <a:ext cx="42248" cy="53848"/>
            </a:xfrm>
            <a:custGeom>
              <a:rect b="b" l="l" r="r" t="t"/>
              <a:pathLst>
                <a:path extrusionOk="0" h="1569" w="1231">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9"/>
            <p:cNvSpPr/>
            <p:nvPr/>
          </p:nvSpPr>
          <p:spPr>
            <a:xfrm>
              <a:off x="1430247" y="3868789"/>
              <a:ext cx="435692" cy="438816"/>
            </a:xfrm>
            <a:custGeom>
              <a:rect b="b" l="l" r="r" t="t"/>
              <a:pathLst>
                <a:path extrusionOk="0" h="12786" w="12695">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9"/>
            <p:cNvSpPr/>
            <p:nvPr/>
          </p:nvSpPr>
          <p:spPr>
            <a:xfrm>
              <a:off x="1436802" y="3885811"/>
              <a:ext cx="512020" cy="508519"/>
            </a:xfrm>
            <a:custGeom>
              <a:rect b="b" l="l" r="r" t="t"/>
              <a:pathLst>
                <a:path extrusionOk="0" h="14817" w="14919">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9"/>
            <p:cNvSpPr/>
            <p:nvPr/>
          </p:nvSpPr>
          <p:spPr>
            <a:xfrm>
              <a:off x="1273370" y="4102679"/>
              <a:ext cx="550356" cy="284684"/>
            </a:xfrm>
            <a:custGeom>
              <a:rect b="b" l="l" r="r" t="t"/>
              <a:pathLst>
                <a:path extrusionOk="0" h="8295" w="16036">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9"/>
            <p:cNvSpPr/>
            <p:nvPr/>
          </p:nvSpPr>
          <p:spPr>
            <a:xfrm>
              <a:off x="1386077" y="4195240"/>
              <a:ext cx="429927" cy="137143"/>
            </a:xfrm>
            <a:custGeom>
              <a:rect b="b" l="l" r="r" t="t"/>
              <a:pathLst>
                <a:path extrusionOk="0" h="3996" w="12527">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9"/>
            <p:cNvSpPr/>
            <p:nvPr/>
          </p:nvSpPr>
          <p:spPr>
            <a:xfrm>
              <a:off x="1779933" y="4268445"/>
              <a:ext cx="193290" cy="209009"/>
            </a:xfrm>
            <a:custGeom>
              <a:rect b="b" l="l" r="r" t="t"/>
              <a:pathLst>
                <a:path extrusionOk="0" h="6090" w="5632">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9"/>
            <p:cNvSpPr/>
            <p:nvPr/>
          </p:nvSpPr>
          <p:spPr>
            <a:xfrm>
              <a:off x="1792323" y="4266454"/>
              <a:ext cx="158833" cy="157357"/>
            </a:xfrm>
            <a:custGeom>
              <a:rect b="b" l="l" r="r" t="t"/>
              <a:pathLst>
                <a:path extrusionOk="0" h="4585" w="4628">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9"/>
            <p:cNvSpPr/>
            <p:nvPr/>
          </p:nvSpPr>
          <p:spPr>
            <a:xfrm>
              <a:off x="1827569" y="4262782"/>
              <a:ext cx="177023" cy="201252"/>
            </a:xfrm>
            <a:custGeom>
              <a:rect b="b" l="l" r="r" t="t"/>
              <a:pathLst>
                <a:path extrusionOk="0" h="5864" w="5158">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9"/>
            <p:cNvSpPr/>
            <p:nvPr/>
          </p:nvSpPr>
          <p:spPr>
            <a:xfrm>
              <a:off x="1828359" y="4273078"/>
              <a:ext cx="94140" cy="84084"/>
            </a:xfrm>
            <a:custGeom>
              <a:rect b="b" l="l" r="r" t="t"/>
              <a:pathLst>
                <a:path extrusionOk="0" h="2450" w="2743">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9"/>
            <p:cNvSpPr/>
            <p:nvPr/>
          </p:nvSpPr>
          <p:spPr>
            <a:xfrm>
              <a:off x="1851593" y="4290135"/>
              <a:ext cx="41459" cy="56182"/>
            </a:xfrm>
            <a:custGeom>
              <a:rect b="b" l="l" r="r" t="t"/>
              <a:pathLst>
                <a:path extrusionOk="0" h="1637" w="1208">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9"/>
            <p:cNvSpPr/>
            <p:nvPr/>
          </p:nvSpPr>
          <p:spPr>
            <a:xfrm>
              <a:off x="1848470" y="4292057"/>
              <a:ext cx="29858" cy="51171"/>
            </a:xfrm>
            <a:custGeom>
              <a:rect b="b" l="l" r="r" t="t"/>
              <a:pathLst>
                <a:path extrusionOk="0" h="1491" w="87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9"/>
            <p:cNvSpPr/>
            <p:nvPr/>
          </p:nvSpPr>
          <p:spPr>
            <a:xfrm>
              <a:off x="1620379" y="4259007"/>
              <a:ext cx="225826" cy="191712"/>
            </a:xfrm>
            <a:custGeom>
              <a:rect b="b" l="l" r="r" t="t"/>
              <a:pathLst>
                <a:path extrusionOk="0" h="5586" w="658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9"/>
            <p:cNvSpPr/>
            <p:nvPr/>
          </p:nvSpPr>
          <p:spPr>
            <a:xfrm>
              <a:off x="1710607" y="4254511"/>
              <a:ext cx="134431" cy="135564"/>
            </a:xfrm>
            <a:custGeom>
              <a:rect b="b" l="l" r="r" t="t"/>
              <a:pathLst>
                <a:path extrusionOk="0" h="3950" w="3917">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9"/>
            <p:cNvSpPr/>
            <p:nvPr/>
          </p:nvSpPr>
          <p:spPr>
            <a:xfrm>
              <a:off x="1650204" y="4261478"/>
              <a:ext cx="205680" cy="206812"/>
            </a:xfrm>
            <a:custGeom>
              <a:rect b="b" l="l" r="r" t="t"/>
              <a:pathLst>
                <a:path extrusionOk="0" h="6026" w="5993">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9"/>
            <p:cNvSpPr/>
            <p:nvPr/>
          </p:nvSpPr>
          <p:spPr>
            <a:xfrm>
              <a:off x="1800868" y="4245210"/>
              <a:ext cx="35658" cy="101107"/>
            </a:xfrm>
            <a:custGeom>
              <a:rect b="b" l="l" r="r" t="t"/>
              <a:pathLst>
                <a:path extrusionOk="0" h="2946" w="1039">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9"/>
            <p:cNvSpPr/>
            <p:nvPr/>
          </p:nvSpPr>
          <p:spPr>
            <a:xfrm>
              <a:off x="1793867" y="4255644"/>
              <a:ext cx="39537" cy="71317"/>
            </a:xfrm>
            <a:custGeom>
              <a:rect b="b" l="l" r="r" t="t"/>
              <a:pathLst>
                <a:path extrusionOk="0" h="2078" w="1152">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9"/>
            <p:cNvSpPr/>
            <p:nvPr/>
          </p:nvSpPr>
          <p:spPr>
            <a:xfrm>
              <a:off x="1791156" y="4249844"/>
              <a:ext cx="45371" cy="55804"/>
            </a:xfrm>
            <a:custGeom>
              <a:rect b="b" l="l" r="r" t="t"/>
              <a:pathLst>
                <a:path extrusionOk="0" h="1626" w="1322">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9"/>
            <p:cNvSpPr/>
            <p:nvPr/>
          </p:nvSpPr>
          <p:spPr>
            <a:xfrm>
              <a:off x="1635103" y="4118364"/>
              <a:ext cx="205680" cy="157563"/>
            </a:xfrm>
            <a:custGeom>
              <a:rect b="b" l="l" r="r" t="t"/>
              <a:pathLst>
                <a:path extrusionOk="0" h="4591" w="5993">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9"/>
            <p:cNvSpPr/>
            <p:nvPr/>
          </p:nvSpPr>
          <p:spPr>
            <a:xfrm>
              <a:off x="1714107" y="4171319"/>
              <a:ext cx="135564" cy="111403"/>
            </a:xfrm>
            <a:custGeom>
              <a:rect b="b" l="l" r="r" t="t"/>
              <a:pathLst>
                <a:path extrusionOk="0" h="3246" w="395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9"/>
            <p:cNvSpPr/>
            <p:nvPr/>
          </p:nvSpPr>
          <p:spPr>
            <a:xfrm>
              <a:off x="1611079" y="4138304"/>
              <a:ext cx="230081" cy="157083"/>
            </a:xfrm>
            <a:custGeom>
              <a:rect b="b" l="l" r="r" t="t"/>
              <a:pathLst>
                <a:path extrusionOk="0" h="4577" w="6704">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9"/>
            <p:cNvSpPr/>
            <p:nvPr/>
          </p:nvSpPr>
          <p:spPr>
            <a:xfrm>
              <a:off x="1728419" y="4256055"/>
              <a:ext cx="114286" cy="15890"/>
            </a:xfrm>
            <a:custGeom>
              <a:rect b="b" l="l" r="r" t="t"/>
              <a:pathLst>
                <a:path extrusionOk="0" h="463" w="333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9"/>
            <p:cNvSpPr/>
            <p:nvPr/>
          </p:nvSpPr>
          <p:spPr>
            <a:xfrm>
              <a:off x="1728831" y="4234365"/>
              <a:ext cx="108074" cy="29858"/>
            </a:xfrm>
            <a:custGeom>
              <a:rect b="b" l="l" r="r" t="t"/>
              <a:pathLst>
                <a:path extrusionOk="0" h="870" w="3149">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9"/>
            <p:cNvSpPr/>
            <p:nvPr/>
          </p:nvSpPr>
          <p:spPr>
            <a:xfrm>
              <a:off x="1769877" y="4232031"/>
              <a:ext cx="63526" cy="27936"/>
            </a:xfrm>
            <a:custGeom>
              <a:rect b="b" l="l" r="r" t="t"/>
              <a:pathLst>
                <a:path extrusionOk="0" h="814" w="1851">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39"/>
            <p:cNvSpPr/>
            <p:nvPr/>
          </p:nvSpPr>
          <p:spPr>
            <a:xfrm>
              <a:off x="1782644" y="4218098"/>
              <a:ext cx="37203" cy="33325"/>
            </a:xfrm>
            <a:custGeom>
              <a:rect b="b" l="l" r="r" t="t"/>
              <a:pathLst>
                <a:path extrusionOk="0" h="971" w="1084">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39"/>
            <p:cNvSpPr/>
            <p:nvPr/>
          </p:nvSpPr>
          <p:spPr>
            <a:xfrm>
              <a:off x="1778011" y="4025631"/>
              <a:ext cx="151077" cy="242848"/>
            </a:xfrm>
            <a:custGeom>
              <a:rect b="b" l="l" r="r" t="t"/>
              <a:pathLst>
                <a:path extrusionOk="0" h="7076" w="4402">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9"/>
            <p:cNvSpPr/>
            <p:nvPr/>
          </p:nvSpPr>
          <p:spPr>
            <a:xfrm>
              <a:off x="1796956" y="4127355"/>
              <a:ext cx="104230" cy="141124"/>
            </a:xfrm>
            <a:custGeom>
              <a:rect b="b" l="l" r="r" t="t"/>
              <a:pathLst>
                <a:path extrusionOk="0" h="4112" w="3037">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9"/>
            <p:cNvSpPr/>
            <p:nvPr/>
          </p:nvSpPr>
          <p:spPr>
            <a:xfrm>
              <a:off x="1754777" y="4025631"/>
              <a:ext cx="86761" cy="244393"/>
            </a:xfrm>
            <a:custGeom>
              <a:rect b="b" l="l" r="r" t="t"/>
              <a:pathLst>
                <a:path extrusionOk="0" h="7121" w="2528">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9"/>
            <p:cNvSpPr/>
            <p:nvPr/>
          </p:nvSpPr>
          <p:spPr>
            <a:xfrm>
              <a:off x="1814013" y="4119393"/>
              <a:ext cx="24985" cy="139511"/>
            </a:xfrm>
            <a:custGeom>
              <a:rect b="b" l="l" r="r" t="t"/>
              <a:pathLst>
                <a:path extrusionOk="0" h="4065" w="728">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9"/>
            <p:cNvSpPr/>
            <p:nvPr/>
          </p:nvSpPr>
          <p:spPr>
            <a:xfrm>
              <a:off x="1839204" y="4171251"/>
              <a:ext cx="9301" cy="80172"/>
            </a:xfrm>
            <a:custGeom>
              <a:rect b="b" l="l" r="r" t="t"/>
              <a:pathLst>
                <a:path extrusionOk="0" h="2336" w="271">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9"/>
            <p:cNvSpPr/>
            <p:nvPr/>
          </p:nvSpPr>
          <p:spPr>
            <a:xfrm>
              <a:off x="1843082" y="4170839"/>
              <a:ext cx="19768" cy="77872"/>
            </a:xfrm>
            <a:custGeom>
              <a:rect b="b" l="l" r="r" t="t"/>
              <a:pathLst>
                <a:path extrusionOk="0" h="2269" w="576">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9"/>
            <p:cNvSpPr/>
            <p:nvPr/>
          </p:nvSpPr>
          <p:spPr>
            <a:xfrm>
              <a:off x="1837248" y="4181409"/>
              <a:ext cx="237426" cy="136868"/>
            </a:xfrm>
            <a:custGeom>
              <a:rect b="b" l="l" r="r" t="t"/>
              <a:pathLst>
                <a:path extrusionOk="0" h="3988" w="6918">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9"/>
            <p:cNvSpPr/>
            <p:nvPr/>
          </p:nvSpPr>
          <p:spPr>
            <a:xfrm>
              <a:off x="1823691" y="4276956"/>
              <a:ext cx="3912" cy="3123"/>
            </a:xfrm>
            <a:custGeom>
              <a:rect b="b" l="l" r="r" t="t"/>
              <a:pathLst>
                <a:path extrusionOk="0" h="91" w="114">
                  <a:moveTo>
                    <a:pt x="114" y="1"/>
                  </a:moveTo>
                  <a:lnTo>
                    <a:pt x="1" y="68"/>
                  </a:lnTo>
                  <a:lnTo>
                    <a:pt x="114" y="91"/>
                  </a:lnTo>
                  <a:cubicBezTo>
                    <a:pt x="114" y="57"/>
                    <a:pt x="114" y="23"/>
                    <a:pt x="114"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9"/>
            <p:cNvSpPr/>
            <p:nvPr/>
          </p:nvSpPr>
          <p:spPr>
            <a:xfrm>
              <a:off x="1837248" y="4192220"/>
              <a:ext cx="148743" cy="107147"/>
            </a:xfrm>
            <a:custGeom>
              <a:rect b="b" l="l" r="r" t="t"/>
              <a:pathLst>
                <a:path extrusionOk="0" h="3122" w="4334">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9"/>
            <p:cNvSpPr/>
            <p:nvPr/>
          </p:nvSpPr>
          <p:spPr>
            <a:xfrm>
              <a:off x="1839581" y="4147467"/>
              <a:ext cx="250605" cy="110922"/>
            </a:xfrm>
            <a:custGeom>
              <a:rect b="b" l="l" r="r" t="t"/>
              <a:pathLst>
                <a:path extrusionOk="0" h="3232" w="7302">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9"/>
            <p:cNvSpPr/>
            <p:nvPr/>
          </p:nvSpPr>
          <p:spPr>
            <a:xfrm>
              <a:off x="1852348" y="4217789"/>
              <a:ext cx="110030" cy="38679"/>
            </a:xfrm>
            <a:custGeom>
              <a:rect b="b" l="l" r="r" t="t"/>
              <a:pathLst>
                <a:path extrusionOk="0" h="1127" w="3206">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9"/>
            <p:cNvSpPr/>
            <p:nvPr/>
          </p:nvSpPr>
          <p:spPr>
            <a:xfrm>
              <a:off x="1840748" y="4238998"/>
              <a:ext cx="149532" cy="23269"/>
            </a:xfrm>
            <a:custGeom>
              <a:rect b="b" l="l" r="r" t="t"/>
              <a:pathLst>
                <a:path extrusionOk="0" h="678" w="4357">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9"/>
            <p:cNvSpPr/>
            <p:nvPr/>
          </p:nvSpPr>
          <p:spPr>
            <a:xfrm>
              <a:off x="1841126" y="4254511"/>
              <a:ext cx="106529" cy="8923"/>
            </a:xfrm>
            <a:custGeom>
              <a:rect b="b" l="l" r="r" t="t"/>
              <a:pathLst>
                <a:path extrusionOk="0" h="260" w="3104">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9"/>
            <p:cNvSpPr/>
            <p:nvPr/>
          </p:nvSpPr>
          <p:spPr>
            <a:xfrm>
              <a:off x="1841126" y="4262096"/>
              <a:ext cx="85628" cy="14140"/>
            </a:xfrm>
            <a:custGeom>
              <a:rect b="b" l="l" r="r" t="t"/>
              <a:pathLst>
                <a:path extrusionOk="0" h="412" w="2495">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9"/>
            <p:cNvSpPr/>
            <p:nvPr/>
          </p:nvSpPr>
          <p:spPr>
            <a:xfrm>
              <a:off x="598742" y="3940792"/>
              <a:ext cx="24058" cy="64728"/>
            </a:xfrm>
            <a:custGeom>
              <a:rect b="b" l="l" r="r" t="t"/>
              <a:pathLst>
                <a:path extrusionOk="0" h="1886" w="701">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9"/>
            <p:cNvSpPr/>
            <p:nvPr/>
          </p:nvSpPr>
          <p:spPr>
            <a:xfrm>
              <a:off x="551106" y="3866077"/>
              <a:ext cx="24058" cy="64693"/>
            </a:xfrm>
            <a:custGeom>
              <a:rect b="b" l="l" r="r" t="t"/>
              <a:pathLst>
                <a:path extrusionOk="0" h="1885" w="701">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9"/>
            <p:cNvSpPr/>
            <p:nvPr/>
          </p:nvSpPr>
          <p:spPr>
            <a:xfrm>
              <a:off x="532127" y="3965193"/>
              <a:ext cx="24058" cy="64728"/>
            </a:xfrm>
            <a:custGeom>
              <a:rect b="b" l="l" r="r" t="t"/>
              <a:pathLst>
                <a:path extrusionOk="0" h="1886" w="701">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9"/>
            <p:cNvSpPr/>
            <p:nvPr/>
          </p:nvSpPr>
          <p:spPr>
            <a:xfrm>
              <a:off x="489158" y="3899745"/>
              <a:ext cx="23646" cy="64728"/>
            </a:xfrm>
            <a:custGeom>
              <a:rect b="b" l="l" r="r" t="t"/>
              <a:pathLst>
                <a:path extrusionOk="0" h="1886" w="689">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9"/>
            <p:cNvSpPr/>
            <p:nvPr/>
          </p:nvSpPr>
          <p:spPr>
            <a:xfrm>
              <a:off x="467845" y="3997729"/>
              <a:ext cx="24058" cy="64728"/>
            </a:xfrm>
            <a:custGeom>
              <a:rect b="b" l="l" r="r" t="t"/>
              <a:pathLst>
                <a:path extrusionOk="0" h="1886" w="701">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9"/>
            <p:cNvSpPr/>
            <p:nvPr/>
          </p:nvSpPr>
          <p:spPr>
            <a:xfrm>
              <a:off x="500758" y="3809518"/>
              <a:ext cx="24058" cy="64728"/>
            </a:xfrm>
            <a:custGeom>
              <a:rect b="b" l="l" r="r" t="t"/>
              <a:pathLst>
                <a:path extrusionOk="0" h="1886" w="701">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9"/>
            <p:cNvSpPr/>
            <p:nvPr/>
          </p:nvSpPr>
          <p:spPr>
            <a:xfrm>
              <a:off x="700981" y="3965983"/>
              <a:ext cx="24058" cy="64693"/>
            </a:xfrm>
            <a:custGeom>
              <a:rect b="b" l="l" r="r" t="t"/>
              <a:pathLst>
                <a:path extrusionOk="0" h="1885" w="701">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9"/>
            <p:cNvSpPr/>
            <p:nvPr/>
          </p:nvSpPr>
          <p:spPr>
            <a:xfrm>
              <a:off x="653345" y="3891234"/>
              <a:ext cx="24058" cy="64728"/>
            </a:xfrm>
            <a:custGeom>
              <a:rect b="b" l="l" r="r" t="t"/>
              <a:pathLst>
                <a:path extrusionOk="0" h="1886" w="701">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9"/>
            <p:cNvSpPr/>
            <p:nvPr/>
          </p:nvSpPr>
          <p:spPr>
            <a:xfrm>
              <a:off x="641367" y="3997729"/>
              <a:ext cx="23646" cy="64728"/>
            </a:xfrm>
            <a:custGeom>
              <a:rect b="b" l="l" r="r" t="t"/>
              <a:pathLst>
                <a:path extrusionOk="0" h="1886" w="689">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9"/>
            <p:cNvSpPr/>
            <p:nvPr/>
          </p:nvSpPr>
          <p:spPr>
            <a:xfrm>
              <a:off x="-81687" y="4143349"/>
              <a:ext cx="493796" cy="779991"/>
            </a:xfrm>
            <a:custGeom>
              <a:rect b="b" l="l" r="r" t="t"/>
              <a:pathLst>
                <a:path extrusionOk="0" h="22727" w="14388">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9"/>
            <p:cNvSpPr/>
            <p:nvPr/>
          </p:nvSpPr>
          <p:spPr>
            <a:xfrm>
              <a:off x="38742" y="4162705"/>
              <a:ext cx="265328" cy="911676"/>
            </a:xfrm>
            <a:custGeom>
              <a:rect b="b" l="l" r="r" t="t"/>
              <a:pathLst>
                <a:path extrusionOk="0" h="26564" w="7731">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9"/>
            <p:cNvSpPr/>
            <p:nvPr/>
          </p:nvSpPr>
          <p:spPr>
            <a:xfrm>
              <a:off x="-295466" y="4222731"/>
              <a:ext cx="478318" cy="584435"/>
            </a:xfrm>
            <a:custGeom>
              <a:rect b="b" l="l" r="r" t="t"/>
              <a:pathLst>
                <a:path extrusionOk="0" h="17029" w="13937">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9"/>
            <p:cNvSpPr/>
            <p:nvPr/>
          </p:nvSpPr>
          <p:spPr>
            <a:xfrm>
              <a:off x="-228061" y="4352083"/>
              <a:ext cx="337331" cy="448116"/>
            </a:xfrm>
            <a:custGeom>
              <a:rect b="b" l="l" r="r" t="t"/>
              <a:pathLst>
                <a:path extrusionOk="0" h="13057" w="9829">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9"/>
            <p:cNvSpPr/>
            <p:nvPr/>
          </p:nvSpPr>
          <p:spPr>
            <a:xfrm>
              <a:off x="-102999" y="4836578"/>
              <a:ext cx="228537" cy="287224"/>
            </a:xfrm>
            <a:custGeom>
              <a:rect b="b" l="l" r="r" t="t"/>
              <a:pathLst>
                <a:path extrusionOk="0" h="8369" w="6659">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9"/>
            <p:cNvSpPr/>
            <p:nvPr/>
          </p:nvSpPr>
          <p:spPr>
            <a:xfrm>
              <a:off x="-72592" y="4836647"/>
              <a:ext cx="201458" cy="191677"/>
            </a:xfrm>
            <a:custGeom>
              <a:rect b="b" l="l" r="r" t="t"/>
              <a:pathLst>
                <a:path extrusionOk="0" h="5585" w="587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9"/>
            <p:cNvSpPr/>
            <p:nvPr/>
          </p:nvSpPr>
          <p:spPr>
            <a:xfrm>
              <a:off x="-37139" y="4854768"/>
              <a:ext cx="176611" cy="282831"/>
            </a:xfrm>
            <a:custGeom>
              <a:rect b="b" l="l" r="r" t="t"/>
              <a:pathLst>
                <a:path extrusionOk="0" h="8241" w="5146">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9"/>
            <p:cNvSpPr/>
            <p:nvPr/>
          </p:nvSpPr>
          <p:spPr>
            <a:xfrm>
              <a:off x="61599" y="4858269"/>
              <a:ext cx="42248" cy="160755"/>
            </a:xfrm>
            <a:custGeom>
              <a:rect b="b" l="l" r="r" t="t"/>
              <a:pathLst>
                <a:path extrusionOk="0" h="4684" w="1231">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9"/>
            <p:cNvSpPr/>
            <p:nvPr/>
          </p:nvSpPr>
          <p:spPr>
            <a:xfrm>
              <a:off x="53843" y="4895815"/>
              <a:ext cx="34526" cy="84084"/>
            </a:xfrm>
            <a:custGeom>
              <a:rect b="b" l="l" r="r" t="t"/>
              <a:pathLst>
                <a:path extrusionOk="0" h="2450" w="1006">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9"/>
            <p:cNvSpPr/>
            <p:nvPr/>
          </p:nvSpPr>
          <p:spPr>
            <a:xfrm>
              <a:off x="47288" y="4893481"/>
              <a:ext cx="36036" cy="67439"/>
            </a:xfrm>
            <a:custGeom>
              <a:rect b="b" l="l" r="r" t="t"/>
              <a:pathLst>
                <a:path extrusionOk="0" h="1965" w="105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9"/>
            <p:cNvSpPr/>
            <p:nvPr/>
          </p:nvSpPr>
          <p:spPr>
            <a:xfrm>
              <a:off x="-222639" y="4696347"/>
              <a:ext cx="334620" cy="203003"/>
            </a:xfrm>
            <a:custGeom>
              <a:rect b="b" l="l" r="r" t="t"/>
              <a:pathLst>
                <a:path extrusionOk="0" h="5915" w="975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9"/>
            <p:cNvSpPr/>
            <p:nvPr/>
          </p:nvSpPr>
          <p:spPr>
            <a:xfrm>
              <a:off x="-84020" y="4742747"/>
              <a:ext cx="193668" cy="164667"/>
            </a:xfrm>
            <a:custGeom>
              <a:rect b="b" l="l" r="r" t="t"/>
              <a:pathLst>
                <a:path extrusionOk="0" h="4798" w="5643">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9"/>
            <p:cNvSpPr/>
            <p:nvPr/>
          </p:nvSpPr>
          <p:spPr>
            <a:xfrm>
              <a:off x="-226139" y="4779641"/>
              <a:ext cx="336954" cy="159828"/>
            </a:xfrm>
            <a:custGeom>
              <a:rect b="b" l="l" r="r" t="t"/>
              <a:pathLst>
                <a:path extrusionOk="0" h="4657" w="9818">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9"/>
            <p:cNvSpPr/>
            <p:nvPr/>
          </p:nvSpPr>
          <p:spPr>
            <a:xfrm>
              <a:off x="-8894" y="4848556"/>
              <a:ext cx="135976" cy="35281"/>
            </a:xfrm>
            <a:custGeom>
              <a:rect b="b" l="l" r="r" t="t"/>
              <a:pathLst>
                <a:path extrusionOk="0" h="1028" w="3962">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9"/>
            <p:cNvSpPr/>
            <p:nvPr/>
          </p:nvSpPr>
          <p:spPr>
            <a:xfrm>
              <a:off x="8163" y="4852057"/>
              <a:ext cx="106152" cy="12046"/>
            </a:xfrm>
            <a:custGeom>
              <a:rect b="b" l="l" r="r" t="t"/>
              <a:pathLst>
                <a:path extrusionOk="0" h="351" w="3093">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9"/>
            <p:cNvSpPr/>
            <p:nvPr/>
          </p:nvSpPr>
          <p:spPr>
            <a:xfrm>
              <a:off x="29853" y="4839290"/>
              <a:ext cx="92184" cy="14346"/>
            </a:xfrm>
            <a:custGeom>
              <a:rect b="b" l="l" r="r" t="t"/>
              <a:pathLst>
                <a:path extrusionOk="0" h="418" w="2686">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9"/>
            <p:cNvSpPr/>
            <p:nvPr/>
          </p:nvSpPr>
          <p:spPr>
            <a:xfrm>
              <a:off x="13963" y="4556973"/>
              <a:ext cx="189790" cy="307885"/>
            </a:xfrm>
            <a:custGeom>
              <a:rect b="b" l="l" r="r" t="t"/>
              <a:pathLst>
                <a:path extrusionOk="0" h="8971" w="553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9"/>
            <p:cNvSpPr/>
            <p:nvPr/>
          </p:nvSpPr>
          <p:spPr>
            <a:xfrm>
              <a:off x="31672" y="4705853"/>
              <a:ext cx="152346" cy="171806"/>
            </a:xfrm>
            <a:custGeom>
              <a:rect b="b" l="l" r="r" t="t"/>
              <a:pathLst>
                <a:path extrusionOk="0" h="5006" w="4439">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39"/>
            <p:cNvSpPr/>
            <p:nvPr/>
          </p:nvSpPr>
          <p:spPr>
            <a:xfrm>
              <a:off x="-29005" y="4555257"/>
              <a:ext cx="140232" cy="310768"/>
            </a:xfrm>
            <a:custGeom>
              <a:rect b="b" l="l" r="r" t="t"/>
              <a:pathLst>
                <a:path extrusionOk="0" h="9055" w="4086">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39"/>
            <p:cNvSpPr/>
            <p:nvPr/>
          </p:nvSpPr>
          <p:spPr>
            <a:xfrm>
              <a:off x="42620" y="4736261"/>
              <a:ext cx="68983" cy="131720"/>
            </a:xfrm>
            <a:custGeom>
              <a:rect b="b" l="l" r="r" t="t"/>
              <a:pathLst>
                <a:path extrusionOk="0" h="3838" w="201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39"/>
            <p:cNvSpPr/>
            <p:nvPr/>
          </p:nvSpPr>
          <p:spPr>
            <a:xfrm>
              <a:off x="65855" y="4721949"/>
              <a:ext cx="44582" cy="137108"/>
            </a:xfrm>
            <a:custGeom>
              <a:rect b="b" l="l" r="r" t="t"/>
              <a:pathLst>
                <a:path extrusionOk="0" h="3995" w="1299">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9"/>
            <p:cNvSpPr/>
            <p:nvPr/>
          </p:nvSpPr>
          <p:spPr>
            <a:xfrm>
              <a:off x="83290" y="4766085"/>
              <a:ext cx="25603" cy="89095"/>
            </a:xfrm>
            <a:custGeom>
              <a:rect b="b" l="l" r="r" t="t"/>
              <a:pathLst>
                <a:path extrusionOk="0" h="2596" w="746">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9"/>
            <p:cNvSpPr/>
            <p:nvPr/>
          </p:nvSpPr>
          <p:spPr>
            <a:xfrm>
              <a:off x="107314" y="4770341"/>
              <a:ext cx="13591" cy="63561"/>
            </a:xfrm>
            <a:custGeom>
              <a:rect b="b" l="l" r="r" t="t"/>
              <a:pathLst>
                <a:path extrusionOk="0" h="1852" w="396">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9"/>
            <p:cNvSpPr/>
            <p:nvPr/>
          </p:nvSpPr>
          <p:spPr>
            <a:xfrm>
              <a:off x="104980" y="4685913"/>
              <a:ext cx="288151" cy="198267"/>
            </a:xfrm>
            <a:custGeom>
              <a:rect b="b" l="l" r="r" t="t"/>
              <a:pathLst>
                <a:path extrusionOk="0" h="5777" w="8396">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9"/>
            <p:cNvSpPr/>
            <p:nvPr/>
          </p:nvSpPr>
          <p:spPr>
            <a:xfrm>
              <a:off x="104980" y="4755549"/>
              <a:ext cx="183612" cy="129798"/>
            </a:xfrm>
            <a:custGeom>
              <a:rect b="b" l="l" r="r" t="t"/>
              <a:pathLst>
                <a:path extrusionOk="0" h="3782" w="535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39"/>
            <p:cNvSpPr/>
            <p:nvPr/>
          </p:nvSpPr>
          <p:spPr>
            <a:xfrm>
              <a:off x="102646" y="4656570"/>
              <a:ext cx="264950" cy="212956"/>
            </a:xfrm>
            <a:custGeom>
              <a:rect b="b" l="l" r="r" t="t"/>
              <a:pathLst>
                <a:path extrusionOk="0" h="6205" w="772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9"/>
            <p:cNvSpPr/>
            <p:nvPr/>
          </p:nvSpPr>
          <p:spPr>
            <a:xfrm>
              <a:off x="112324" y="4747484"/>
              <a:ext cx="149155" cy="112741"/>
            </a:xfrm>
            <a:custGeom>
              <a:rect b="b" l="l" r="r" t="t"/>
              <a:pathLst>
                <a:path extrusionOk="0" h="3285" w="4346">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9"/>
            <p:cNvSpPr/>
            <p:nvPr/>
          </p:nvSpPr>
          <p:spPr>
            <a:xfrm>
              <a:off x="123169" y="4811010"/>
              <a:ext cx="94140" cy="45337"/>
            </a:xfrm>
            <a:custGeom>
              <a:rect b="b" l="l" r="r" t="t"/>
              <a:pathLst>
                <a:path extrusionOk="0" h="1321" w="2743">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9"/>
            <p:cNvSpPr/>
            <p:nvPr/>
          </p:nvSpPr>
          <p:spPr>
            <a:xfrm>
              <a:off x="128215" y="4826900"/>
              <a:ext cx="99562" cy="30991"/>
            </a:xfrm>
            <a:custGeom>
              <a:rect b="b" l="l" r="r" t="t"/>
              <a:pathLst>
                <a:path extrusionOk="0" h="903" w="2901">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9"/>
            <p:cNvSpPr/>
            <p:nvPr/>
          </p:nvSpPr>
          <p:spPr>
            <a:xfrm>
              <a:off x="103813" y="4860980"/>
              <a:ext cx="227748" cy="252424"/>
            </a:xfrm>
            <a:custGeom>
              <a:rect b="b" l="l" r="r" t="t"/>
              <a:pathLst>
                <a:path extrusionOk="0" h="7355" w="6636">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9"/>
            <p:cNvSpPr/>
            <p:nvPr/>
          </p:nvSpPr>
          <p:spPr>
            <a:xfrm>
              <a:off x="80956" y="4857479"/>
              <a:ext cx="5457" cy="4668"/>
            </a:xfrm>
            <a:custGeom>
              <a:rect b="b" l="l" r="r" t="t"/>
              <a:pathLst>
                <a:path extrusionOk="0" h="136" w="159">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9"/>
            <p:cNvSpPr/>
            <p:nvPr/>
          </p:nvSpPr>
          <p:spPr>
            <a:xfrm>
              <a:off x="103813" y="4860980"/>
              <a:ext cx="166967" cy="163844"/>
            </a:xfrm>
            <a:custGeom>
              <a:rect b="b" l="l" r="r" t="t"/>
              <a:pathLst>
                <a:path extrusionOk="0" h="4774" w="4865">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9"/>
            <p:cNvSpPr/>
            <p:nvPr/>
          </p:nvSpPr>
          <p:spPr>
            <a:xfrm>
              <a:off x="115036" y="4857548"/>
              <a:ext cx="253316" cy="253625"/>
            </a:xfrm>
            <a:custGeom>
              <a:rect b="b" l="l" r="r" t="t"/>
              <a:pathLst>
                <a:path extrusionOk="0" h="7390" w="7381">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9"/>
            <p:cNvSpPr/>
            <p:nvPr/>
          </p:nvSpPr>
          <p:spPr>
            <a:xfrm>
              <a:off x="125881" y="4873369"/>
              <a:ext cx="116619" cy="96439"/>
            </a:xfrm>
            <a:custGeom>
              <a:rect b="b" l="l" r="r" t="t"/>
              <a:pathLst>
                <a:path extrusionOk="0" h="2810" w="3398">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9"/>
            <p:cNvSpPr/>
            <p:nvPr/>
          </p:nvSpPr>
          <p:spPr>
            <a:xfrm>
              <a:off x="111192" y="4864824"/>
              <a:ext cx="116585" cy="156122"/>
            </a:xfrm>
            <a:custGeom>
              <a:rect b="b" l="l" r="r" t="t"/>
              <a:pathLst>
                <a:path extrusionOk="0" h="4549" w="3397">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9"/>
            <p:cNvSpPr/>
            <p:nvPr/>
          </p:nvSpPr>
          <p:spPr>
            <a:xfrm>
              <a:off x="110402" y="4865991"/>
              <a:ext cx="74406" cy="116997"/>
            </a:xfrm>
            <a:custGeom>
              <a:rect b="b" l="l" r="r" t="t"/>
              <a:pathLst>
                <a:path extrusionOk="0" h="3409" w="2168">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9"/>
            <p:cNvSpPr/>
            <p:nvPr/>
          </p:nvSpPr>
          <p:spPr>
            <a:xfrm>
              <a:off x="110402" y="4865991"/>
              <a:ext cx="44170" cy="103440"/>
            </a:xfrm>
            <a:custGeom>
              <a:rect b="b" l="l" r="r" t="t"/>
              <a:pathLst>
                <a:path extrusionOk="0" h="3014" w="1287">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9"/>
            <p:cNvSpPr/>
            <p:nvPr/>
          </p:nvSpPr>
          <p:spPr>
            <a:xfrm>
              <a:off x="3646598" y="2273973"/>
              <a:ext cx="327276" cy="265328"/>
            </a:xfrm>
            <a:custGeom>
              <a:rect b="b" l="l" r="r" t="t"/>
              <a:pathLst>
                <a:path extrusionOk="0" h="7731" w="9536">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9"/>
            <p:cNvSpPr/>
            <p:nvPr/>
          </p:nvSpPr>
          <p:spPr>
            <a:xfrm>
              <a:off x="3804607" y="2288318"/>
              <a:ext cx="938000" cy="603792"/>
            </a:xfrm>
            <a:custGeom>
              <a:rect b="b" l="l" r="r" t="t"/>
              <a:pathLst>
                <a:path extrusionOk="0" h="17593" w="27331">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9"/>
            <p:cNvSpPr/>
            <p:nvPr/>
          </p:nvSpPr>
          <p:spPr>
            <a:xfrm>
              <a:off x="3804607" y="2288318"/>
              <a:ext cx="424504" cy="333076"/>
            </a:xfrm>
            <a:custGeom>
              <a:rect b="b" l="l" r="r" t="t"/>
              <a:pathLst>
                <a:path extrusionOk="0" h="9705" w="12369">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9"/>
            <p:cNvSpPr/>
            <p:nvPr/>
          </p:nvSpPr>
          <p:spPr>
            <a:xfrm>
              <a:off x="3829386" y="1922948"/>
              <a:ext cx="1020128" cy="964907"/>
            </a:xfrm>
            <a:custGeom>
              <a:rect b="b" l="l" r="r" t="t"/>
              <a:pathLst>
                <a:path extrusionOk="0" h="28115" w="29724">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9"/>
            <p:cNvSpPr/>
            <p:nvPr/>
          </p:nvSpPr>
          <p:spPr>
            <a:xfrm>
              <a:off x="3670999" y="1789134"/>
              <a:ext cx="1193238" cy="674251"/>
            </a:xfrm>
            <a:custGeom>
              <a:rect b="b" l="l" r="r" t="t"/>
              <a:pathLst>
                <a:path extrusionOk="0" h="19646" w="34768">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9"/>
            <p:cNvSpPr/>
            <p:nvPr/>
          </p:nvSpPr>
          <p:spPr>
            <a:xfrm>
              <a:off x="3829386" y="1922948"/>
              <a:ext cx="1020128" cy="645010"/>
            </a:xfrm>
            <a:custGeom>
              <a:rect b="b" l="l" r="r" t="t"/>
              <a:pathLst>
                <a:path extrusionOk="0" h="18794" w="29724">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9"/>
            <p:cNvSpPr/>
            <p:nvPr/>
          </p:nvSpPr>
          <p:spPr>
            <a:xfrm>
              <a:off x="3670622" y="1787589"/>
              <a:ext cx="1193615" cy="602213"/>
            </a:xfrm>
            <a:custGeom>
              <a:rect b="b" l="l" r="r" t="t"/>
              <a:pathLst>
                <a:path extrusionOk="0" h="17547" w="34779">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9"/>
            <p:cNvSpPr/>
            <p:nvPr/>
          </p:nvSpPr>
          <p:spPr>
            <a:xfrm>
              <a:off x="4356850" y="2633372"/>
              <a:ext cx="88717" cy="69361"/>
            </a:xfrm>
            <a:custGeom>
              <a:rect b="b" l="l" r="r" t="t"/>
              <a:pathLst>
                <a:path extrusionOk="0" h="2021" w="2585">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9"/>
            <p:cNvSpPr/>
            <p:nvPr/>
          </p:nvSpPr>
          <p:spPr>
            <a:xfrm>
              <a:off x="4131848" y="2561334"/>
              <a:ext cx="246726" cy="123209"/>
            </a:xfrm>
            <a:custGeom>
              <a:rect b="b" l="l" r="r" t="t"/>
              <a:pathLst>
                <a:path extrusionOk="0" h="3590" w="7189">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9"/>
            <p:cNvSpPr/>
            <p:nvPr/>
          </p:nvSpPr>
          <p:spPr>
            <a:xfrm>
              <a:off x="4360729" y="2399481"/>
              <a:ext cx="134809" cy="204890"/>
            </a:xfrm>
            <a:custGeom>
              <a:rect b="b" l="l" r="r" t="t"/>
              <a:pathLst>
                <a:path extrusionOk="0" h="5970" w="3928">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9"/>
            <p:cNvSpPr/>
            <p:nvPr/>
          </p:nvSpPr>
          <p:spPr>
            <a:xfrm>
              <a:off x="4734061" y="2222493"/>
              <a:ext cx="19391" cy="302496"/>
            </a:xfrm>
            <a:custGeom>
              <a:rect b="b" l="l" r="r" t="t"/>
              <a:pathLst>
                <a:path extrusionOk="0" h="8814" w="565">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9"/>
            <p:cNvSpPr/>
            <p:nvPr/>
          </p:nvSpPr>
          <p:spPr>
            <a:xfrm>
              <a:off x="3997486" y="2297997"/>
              <a:ext cx="164221" cy="138310"/>
            </a:xfrm>
            <a:custGeom>
              <a:rect b="b" l="l" r="r" t="t"/>
              <a:pathLst>
                <a:path extrusionOk="0" h="4030" w="4785">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9"/>
            <p:cNvSpPr/>
            <p:nvPr/>
          </p:nvSpPr>
          <p:spPr>
            <a:xfrm>
              <a:off x="4462213" y="2037748"/>
              <a:ext cx="79794" cy="328065"/>
            </a:xfrm>
            <a:custGeom>
              <a:rect b="b" l="l" r="r" t="t"/>
              <a:pathLst>
                <a:path extrusionOk="0" h="9559" w="2325">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9"/>
            <p:cNvSpPr/>
            <p:nvPr/>
          </p:nvSpPr>
          <p:spPr>
            <a:xfrm>
              <a:off x="4747995" y="1944020"/>
              <a:ext cx="29858" cy="219614"/>
            </a:xfrm>
            <a:custGeom>
              <a:rect b="b" l="l" r="r" t="t"/>
              <a:pathLst>
                <a:path extrusionOk="0" h="6399" w="87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9"/>
            <p:cNvSpPr/>
            <p:nvPr/>
          </p:nvSpPr>
          <p:spPr>
            <a:xfrm>
              <a:off x="4490115" y="2431261"/>
              <a:ext cx="39674" cy="35384"/>
            </a:xfrm>
            <a:custGeom>
              <a:rect b="b" l="l" r="r" t="t"/>
              <a:pathLst>
                <a:path extrusionOk="0" h="1031" w="1156">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9"/>
            <p:cNvSpPr/>
            <p:nvPr/>
          </p:nvSpPr>
          <p:spPr>
            <a:xfrm>
              <a:off x="4601827" y="2487958"/>
              <a:ext cx="39640" cy="34903"/>
            </a:xfrm>
            <a:custGeom>
              <a:rect b="b" l="l" r="r" t="t"/>
              <a:pathLst>
                <a:path extrusionOk="0" h="1017" w="1155">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9"/>
            <p:cNvSpPr/>
            <p:nvPr/>
          </p:nvSpPr>
          <p:spPr>
            <a:xfrm>
              <a:off x="4754791" y="2297859"/>
              <a:ext cx="38095" cy="37374"/>
            </a:xfrm>
            <a:custGeom>
              <a:rect b="b" l="l" r="r" t="t"/>
              <a:pathLst>
                <a:path extrusionOk="0" h="1089" w="111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9"/>
            <p:cNvSpPr/>
            <p:nvPr/>
          </p:nvSpPr>
          <p:spPr>
            <a:xfrm>
              <a:off x="4609308" y="2752325"/>
              <a:ext cx="39262" cy="31849"/>
            </a:xfrm>
            <a:custGeom>
              <a:rect b="b" l="l" r="r" t="t"/>
              <a:pathLst>
                <a:path extrusionOk="0" h="928" w="1144">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9"/>
            <p:cNvSpPr/>
            <p:nvPr/>
          </p:nvSpPr>
          <p:spPr>
            <a:xfrm>
              <a:off x="4618643" y="2364474"/>
              <a:ext cx="49043" cy="35247"/>
            </a:xfrm>
            <a:custGeom>
              <a:rect b="b" l="l" r="r" t="t"/>
              <a:pathLst>
                <a:path extrusionOk="0" h="1027" w="1429">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9"/>
            <p:cNvSpPr/>
            <p:nvPr/>
          </p:nvSpPr>
          <p:spPr>
            <a:xfrm>
              <a:off x="4268923" y="2514384"/>
              <a:ext cx="39537" cy="31609"/>
            </a:xfrm>
            <a:custGeom>
              <a:rect b="b" l="l" r="r" t="t"/>
              <a:pathLst>
                <a:path extrusionOk="0" h="921" w="1152">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9"/>
            <p:cNvSpPr/>
            <p:nvPr/>
          </p:nvSpPr>
          <p:spPr>
            <a:xfrm>
              <a:off x="4620565" y="2595620"/>
              <a:ext cx="39811" cy="30579"/>
            </a:xfrm>
            <a:custGeom>
              <a:rect b="b" l="l" r="r" t="t"/>
              <a:pathLst>
                <a:path extrusionOk="0" h="891" w="116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9"/>
            <p:cNvSpPr/>
            <p:nvPr/>
          </p:nvSpPr>
          <p:spPr>
            <a:xfrm>
              <a:off x="4362891" y="2314161"/>
              <a:ext cx="39777" cy="30373"/>
            </a:xfrm>
            <a:custGeom>
              <a:rect b="b" l="l" r="r" t="t"/>
              <a:pathLst>
                <a:path extrusionOk="0" h="885" w="1159">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9"/>
            <p:cNvSpPr/>
            <p:nvPr/>
          </p:nvSpPr>
          <p:spPr>
            <a:xfrm>
              <a:off x="4719407" y="2632102"/>
              <a:ext cx="38404" cy="37512"/>
            </a:xfrm>
            <a:custGeom>
              <a:rect b="b" l="l" r="r" t="t"/>
              <a:pathLst>
                <a:path extrusionOk="0" h="1093" w="1119">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9"/>
            <p:cNvSpPr/>
            <p:nvPr/>
          </p:nvSpPr>
          <p:spPr>
            <a:xfrm>
              <a:off x="4556421" y="2639652"/>
              <a:ext cx="38027" cy="37649"/>
            </a:xfrm>
            <a:custGeom>
              <a:rect b="b" l="l" r="r" t="t"/>
              <a:pathLst>
                <a:path extrusionOk="0" h="1097" w="1108">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9"/>
            <p:cNvSpPr/>
            <p:nvPr/>
          </p:nvSpPr>
          <p:spPr>
            <a:xfrm>
              <a:off x="4644418" y="2677816"/>
              <a:ext cx="55049" cy="32226"/>
            </a:xfrm>
            <a:custGeom>
              <a:rect b="b" l="l" r="r" t="t"/>
              <a:pathLst>
                <a:path extrusionOk="0" h="939" w="1604">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9"/>
            <p:cNvSpPr/>
            <p:nvPr/>
          </p:nvSpPr>
          <p:spPr>
            <a:xfrm>
              <a:off x="4673693" y="2771578"/>
              <a:ext cx="54878" cy="32398"/>
            </a:xfrm>
            <a:custGeom>
              <a:rect b="b" l="l" r="r" t="t"/>
              <a:pathLst>
                <a:path extrusionOk="0" h="944" w="1599">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9"/>
            <p:cNvSpPr/>
            <p:nvPr/>
          </p:nvSpPr>
          <p:spPr>
            <a:xfrm>
              <a:off x="3918756" y="2435585"/>
              <a:ext cx="38953" cy="32158"/>
            </a:xfrm>
            <a:custGeom>
              <a:rect b="b" l="l" r="r" t="t"/>
              <a:pathLst>
                <a:path extrusionOk="0" h="937" w="1135">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9"/>
            <p:cNvSpPr/>
            <p:nvPr/>
          </p:nvSpPr>
          <p:spPr>
            <a:xfrm>
              <a:off x="4462350" y="2706816"/>
              <a:ext cx="49078" cy="35178"/>
            </a:xfrm>
            <a:custGeom>
              <a:rect b="b" l="l" r="r" t="t"/>
              <a:pathLst>
                <a:path extrusionOk="0" h="1025" w="143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9"/>
            <p:cNvSpPr/>
            <p:nvPr/>
          </p:nvSpPr>
          <p:spPr>
            <a:xfrm>
              <a:off x="4394774" y="2598297"/>
              <a:ext cx="39228" cy="31952"/>
            </a:xfrm>
            <a:custGeom>
              <a:rect b="b" l="l" r="r" t="t"/>
              <a:pathLst>
                <a:path extrusionOk="0" h="931" w="1143">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9"/>
            <p:cNvSpPr/>
            <p:nvPr/>
          </p:nvSpPr>
          <p:spPr>
            <a:xfrm>
              <a:off x="4174851" y="2280665"/>
              <a:ext cx="47979" cy="35212"/>
            </a:xfrm>
            <a:custGeom>
              <a:rect b="b" l="l" r="r" t="t"/>
              <a:pathLst>
                <a:path extrusionOk="0" h="1026" w="1398">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9"/>
            <p:cNvSpPr/>
            <p:nvPr/>
          </p:nvSpPr>
          <p:spPr>
            <a:xfrm>
              <a:off x="4522238" y="2579009"/>
              <a:ext cx="39777" cy="35109"/>
            </a:xfrm>
            <a:custGeom>
              <a:rect b="b" l="l" r="r" t="t"/>
              <a:pathLst>
                <a:path extrusionOk="0" h="1023" w="1159">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9"/>
            <p:cNvSpPr/>
            <p:nvPr/>
          </p:nvSpPr>
          <p:spPr>
            <a:xfrm>
              <a:off x="4541114" y="2709871"/>
              <a:ext cx="39537" cy="34972"/>
            </a:xfrm>
            <a:custGeom>
              <a:rect b="b" l="l" r="r" t="t"/>
              <a:pathLst>
                <a:path extrusionOk="0" h="1019" w="1152">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9"/>
            <p:cNvSpPr/>
            <p:nvPr/>
          </p:nvSpPr>
          <p:spPr>
            <a:xfrm>
              <a:off x="4608519" y="2048765"/>
              <a:ext cx="39262" cy="31849"/>
            </a:xfrm>
            <a:custGeom>
              <a:rect b="b" l="l" r="r" t="t"/>
              <a:pathLst>
                <a:path extrusionOk="0" h="928" w="1144">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9"/>
            <p:cNvSpPr/>
            <p:nvPr/>
          </p:nvSpPr>
          <p:spPr>
            <a:xfrm>
              <a:off x="4677125" y="2814856"/>
              <a:ext cx="48975" cy="34869"/>
            </a:xfrm>
            <a:custGeom>
              <a:rect b="b" l="l" r="r" t="t"/>
              <a:pathLst>
                <a:path extrusionOk="0" h="1016" w="1427">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9"/>
            <p:cNvSpPr/>
            <p:nvPr/>
          </p:nvSpPr>
          <p:spPr>
            <a:xfrm>
              <a:off x="4708081" y="2528352"/>
              <a:ext cx="39296" cy="31300"/>
            </a:xfrm>
            <a:custGeom>
              <a:rect b="b" l="l" r="r" t="t"/>
              <a:pathLst>
                <a:path extrusionOk="0" h="912" w="1145">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9"/>
            <p:cNvSpPr/>
            <p:nvPr/>
          </p:nvSpPr>
          <p:spPr>
            <a:xfrm>
              <a:off x="862491" y="1336007"/>
              <a:ext cx="887652" cy="1003757"/>
            </a:xfrm>
            <a:custGeom>
              <a:rect b="b" l="l" r="r" t="t"/>
              <a:pathLst>
                <a:path extrusionOk="0" h="29247" w="25864">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9"/>
            <p:cNvSpPr/>
            <p:nvPr/>
          </p:nvSpPr>
          <p:spPr>
            <a:xfrm>
              <a:off x="631689" y="1213656"/>
              <a:ext cx="1056129" cy="1051496"/>
            </a:xfrm>
            <a:custGeom>
              <a:rect b="b" l="l" r="r" t="t"/>
              <a:pathLst>
                <a:path extrusionOk="0" h="30638" w="30773">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9"/>
            <p:cNvSpPr/>
            <p:nvPr/>
          </p:nvSpPr>
          <p:spPr>
            <a:xfrm>
              <a:off x="691303" y="1252678"/>
              <a:ext cx="962813" cy="972114"/>
            </a:xfrm>
            <a:custGeom>
              <a:rect b="b" l="l" r="r" t="t"/>
              <a:pathLst>
                <a:path extrusionOk="0" h="28325" w="28054">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9"/>
            <p:cNvSpPr/>
            <p:nvPr/>
          </p:nvSpPr>
          <p:spPr>
            <a:xfrm>
              <a:off x="855112" y="1404063"/>
              <a:ext cx="622771" cy="679021"/>
            </a:xfrm>
            <a:custGeom>
              <a:rect b="b" l="l" r="r" t="t"/>
              <a:pathLst>
                <a:path extrusionOk="0" h="19785" w="18146">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9"/>
            <p:cNvSpPr/>
            <p:nvPr/>
          </p:nvSpPr>
          <p:spPr>
            <a:xfrm>
              <a:off x="977909" y="1546663"/>
              <a:ext cx="518953" cy="571565"/>
            </a:xfrm>
            <a:custGeom>
              <a:rect b="b" l="l" r="r" t="t"/>
              <a:pathLst>
                <a:path extrusionOk="0" h="16654" w="15121">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9"/>
            <p:cNvSpPr/>
            <p:nvPr/>
          </p:nvSpPr>
          <p:spPr>
            <a:xfrm>
              <a:off x="1505751" y="2008336"/>
              <a:ext cx="96062" cy="148743"/>
            </a:xfrm>
            <a:custGeom>
              <a:rect b="b" l="l" r="r" t="t"/>
              <a:pathLst>
                <a:path extrusionOk="0" h="4334" w="2799">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9"/>
            <p:cNvSpPr/>
            <p:nvPr/>
          </p:nvSpPr>
          <p:spPr>
            <a:xfrm>
              <a:off x="1601023" y="2053226"/>
              <a:ext cx="24813" cy="46915"/>
            </a:xfrm>
            <a:custGeom>
              <a:rect b="b" l="l" r="r" t="t"/>
              <a:pathLst>
                <a:path extrusionOk="0" h="1367" w="723">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9"/>
            <p:cNvSpPr/>
            <p:nvPr/>
          </p:nvSpPr>
          <p:spPr>
            <a:xfrm>
              <a:off x="1579710" y="1941309"/>
              <a:ext cx="53471" cy="96474"/>
            </a:xfrm>
            <a:custGeom>
              <a:rect b="b" l="l" r="r" t="t"/>
              <a:pathLst>
                <a:path extrusionOk="0" h="2811" w="1558">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9"/>
            <p:cNvSpPr/>
            <p:nvPr/>
          </p:nvSpPr>
          <p:spPr>
            <a:xfrm>
              <a:off x="1620002" y="1904518"/>
              <a:ext cx="41836" cy="79828"/>
            </a:xfrm>
            <a:custGeom>
              <a:rect b="b" l="l" r="r" t="t"/>
              <a:pathLst>
                <a:path extrusionOk="0" h="2326" w="1219">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9"/>
            <p:cNvSpPr/>
            <p:nvPr/>
          </p:nvSpPr>
          <p:spPr>
            <a:xfrm>
              <a:off x="1631602" y="1806157"/>
              <a:ext cx="60060" cy="168134"/>
            </a:xfrm>
            <a:custGeom>
              <a:rect b="b" l="l" r="r" t="t"/>
              <a:pathLst>
                <a:path extrusionOk="0" h="4899" w="175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39"/>
            <p:cNvSpPr/>
            <p:nvPr/>
          </p:nvSpPr>
          <p:spPr>
            <a:xfrm>
              <a:off x="1680405" y="1804990"/>
              <a:ext cx="41493" cy="180523"/>
            </a:xfrm>
            <a:custGeom>
              <a:rect b="b" l="l" r="r" t="t"/>
              <a:pathLst>
                <a:path extrusionOk="0" h="5260" w="1209">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39"/>
            <p:cNvSpPr/>
            <p:nvPr/>
          </p:nvSpPr>
          <p:spPr>
            <a:xfrm>
              <a:off x="1681195" y="1706629"/>
              <a:ext cx="36414" cy="114286"/>
            </a:xfrm>
            <a:custGeom>
              <a:rect b="b" l="l" r="r" t="t"/>
              <a:pathLst>
                <a:path extrusionOk="0" h="3330" w="1061">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9"/>
            <p:cNvSpPr/>
            <p:nvPr/>
          </p:nvSpPr>
          <p:spPr>
            <a:xfrm>
              <a:off x="1685073" y="1632291"/>
              <a:ext cx="63526" cy="208769"/>
            </a:xfrm>
            <a:custGeom>
              <a:rect b="b" l="l" r="r" t="t"/>
              <a:pathLst>
                <a:path extrusionOk="0" h="6083" w="1851">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9"/>
            <p:cNvSpPr/>
            <p:nvPr/>
          </p:nvSpPr>
          <p:spPr>
            <a:xfrm>
              <a:off x="1642070" y="1500606"/>
              <a:ext cx="83295" cy="140609"/>
            </a:xfrm>
            <a:custGeom>
              <a:rect b="b" l="l" r="r" t="t"/>
              <a:pathLst>
                <a:path extrusionOk="0" h="4097" w="2427">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9"/>
            <p:cNvSpPr/>
            <p:nvPr/>
          </p:nvSpPr>
          <p:spPr>
            <a:xfrm>
              <a:off x="1679238" y="1485882"/>
              <a:ext cx="26770" cy="40326"/>
            </a:xfrm>
            <a:custGeom>
              <a:rect b="b" l="l" r="r" t="t"/>
              <a:pathLst>
                <a:path extrusionOk="0" h="1175" w="78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9"/>
            <p:cNvSpPr/>
            <p:nvPr/>
          </p:nvSpPr>
          <p:spPr>
            <a:xfrm>
              <a:off x="1483683" y="2062939"/>
              <a:ext cx="61982" cy="77460"/>
            </a:xfrm>
            <a:custGeom>
              <a:rect b="b" l="l" r="r" t="t"/>
              <a:pathLst>
                <a:path extrusionOk="0" h="2257" w="1806">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39"/>
            <p:cNvSpPr/>
            <p:nvPr/>
          </p:nvSpPr>
          <p:spPr>
            <a:xfrm>
              <a:off x="1453069" y="2116753"/>
              <a:ext cx="57349" cy="56971"/>
            </a:xfrm>
            <a:custGeom>
              <a:rect b="b" l="l" r="r" t="t"/>
              <a:pathLst>
                <a:path extrusionOk="0" h="1660" w="1671">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39"/>
            <p:cNvSpPr/>
            <p:nvPr/>
          </p:nvSpPr>
          <p:spPr>
            <a:xfrm>
              <a:off x="1411645" y="2205813"/>
              <a:ext cx="69361" cy="38541"/>
            </a:xfrm>
            <a:custGeom>
              <a:rect b="b" l="l" r="r" t="t"/>
              <a:pathLst>
                <a:path extrusionOk="0" h="1123" w="2021">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39"/>
            <p:cNvSpPr/>
            <p:nvPr/>
          </p:nvSpPr>
          <p:spPr>
            <a:xfrm>
              <a:off x="1403134" y="2237971"/>
              <a:ext cx="72072" cy="28897"/>
            </a:xfrm>
            <a:custGeom>
              <a:rect b="b" l="l" r="r" t="t"/>
              <a:pathLst>
                <a:path extrusionOk="0" h="842" w="210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39"/>
            <p:cNvSpPr/>
            <p:nvPr/>
          </p:nvSpPr>
          <p:spPr>
            <a:xfrm>
              <a:off x="1335729" y="2227915"/>
              <a:ext cx="47293" cy="20077"/>
            </a:xfrm>
            <a:custGeom>
              <a:rect b="b" l="l" r="r" t="t"/>
              <a:pathLst>
                <a:path extrusionOk="0" h="585" w="1378">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39"/>
            <p:cNvSpPr/>
            <p:nvPr/>
          </p:nvSpPr>
          <p:spPr>
            <a:xfrm>
              <a:off x="1278793" y="2243393"/>
              <a:ext cx="106564" cy="47053"/>
            </a:xfrm>
            <a:custGeom>
              <a:rect b="b" l="l" r="r" t="t"/>
              <a:pathLst>
                <a:path extrusionOk="0" h="1371" w="3105">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39"/>
            <p:cNvSpPr/>
            <p:nvPr/>
          </p:nvSpPr>
          <p:spPr>
            <a:xfrm>
              <a:off x="1126618" y="2255783"/>
              <a:ext cx="79794" cy="48837"/>
            </a:xfrm>
            <a:custGeom>
              <a:rect b="b" l="l" r="r" t="t"/>
              <a:pathLst>
                <a:path extrusionOk="0" h="1423" w="2325">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39"/>
            <p:cNvSpPr/>
            <p:nvPr/>
          </p:nvSpPr>
          <p:spPr>
            <a:xfrm>
              <a:off x="1076270" y="2262372"/>
              <a:ext cx="103818" cy="56971"/>
            </a:xfrm>
            <a:custGeom>
              <a:rect b="b" l="l" r="r" t="t"/>
              <a:pathLst>
                <a:path extrusionOk="0" h="1660" w="3025">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39"/>
            <p:cNvSpPr/>
            <p:nvPr/>
          </p:nvSpPr>
          <p:spPr>
            <a:xfrm>
              <a:off x="1229234" y="2284680"/>
              <a:ext cx="54637" cy="24196"/>
            </a:xfrm>
            <a:custGeom>
              <a:rect b="b" l="l" r="r" t="t"/>
              <a:pathLst>
                <a:path extrusionOk="0" h="705" w="1592">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39"/>
            <p:cNvSpPr/>
            <p:nvPr/>
          </p:nvSpPr>
          <p:spPr>
            <a:xfrm>
              <a:off x="1013121" y="2272428"/>
              <a:ext cx="86418" cy="52716"/>
            </a:xfrm>
            <a:custGeom>
              <a:rect b="b" l="l" r="r" t="t"/>
              <a:pathLst>
                <a:path extrusionOk="0" h="1536" w="2518">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39"/>
            <p:cNvSpPr/>
            <p:nvPr/>
          </p:nvSpPr>
          <p:spPr>
            <a:xfrm>
              <a:off x="919805" y="2248438"/>
              <a:ext cx="194045" cy="113874"/>
            </a:xfrm>
            <a:custGeom>
              <a:rect b="b" l="l" r="r" t="t"/>
              <a:pathLst>
                <a:path extrusionOk="0" h="3318" w="5654">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39"/>
            <p:cNvSpPr/>
            <p:nvPr/>
          </p:nvSpPr>
          <p:spPr>
            <a:xfrm>
              <a:off x="1798157" y="3111278"/>
              <a:ext cx="792758" cy="596859"/>
            </a:xfrm>
            <a:custGeom>
              <a:rect b="b" l="l" r="r" t="t"/>
              <a:pathLst>
                <a:path extrusionOk="0" h="17391" w="23099">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9"/>
            <p:cNvSpPr/>
            <p:nvPr/>
          </p:nvSpPr>
          <p:spPr>
            <a:xfrm>
              <a:off x="1806668" y="3020124"/>
              <a:ext cx="814448" cy="505671"/>
            </a:xfrm>
            <a:custGeom>
              <a:rect b="b" l="l" r="r" t="t"/>
              <a:pathLst>
                <a:path extrusionOk="0" h="14734" w="23731">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39"/>
            <p:cNvSpPr/>
            <p:nvPr/>
          </p:nvSpPr>
          <p:spPr>
            <a:xfrm>
              <a:off x="1820602" y="3015937"/>
              <a:ext cx="790836" cy="513084"/>
            </a:xfrm>
            <a:custGeom>
              <a:rect b="b" l="l" r="r" t="t"/>
              <a:pathLst>
                <a:path extrusionOk="0" h="14950" w="23043">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39"/>
            <p:cNvSpPr/>
            <p:nvPr/>
          </p:nvSpPr>
          <p:spPr>
            <a:xfrm>
              <a:off x="1831447" y="3042809"/>
              <a:ext cx="764135" cy="460712"/>
            </a:xfrm>
            <a:custGeom>
              <a:rect b="b" l="l" r="r" t="t"/>
              <a:pathLst>
                <a:path extrusionOk="0" h="13424" w="22265">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39"/>
            <p:cNvSpPr/>
            <p:nvPr/>
          </p:nvSpPr>
          <p:spPr>
            <a:xfrm>
              <a:off x="1901941" y="3067314"/>
              <a:ext cx="636327" cy="406383"/>
            </a:xfrm>
            <a:custGeom>
              <a:rect b="b" l="l" r="r" t="t"/>
              <a:pathLst>
                <a:path extrusionOk="0" h="11841" w="18541">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9"/>
            <p:cNvSpPr/>
            <p:nvPr/>
          </p:nvSpPr>
          <p:spPr>
            <a:xfrm>
              <a:off x="1972091" y="3246807"/>
              <a:ext cx="57795" cy="47705"/>
            </a:xfrm>
            <a:custGeom>
              <a:rect b="b" l="l" r="r" t="t"/>
              <a:pathLst>
                <a:path extrusionOk="0" h="1390" w="1684">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9"/>
            <p:cNvSpPr/>
            <p:nvPr/>
          </p:nvSpPr>
          <p:spPr>
            <a:xfrm>
              <a:off x="1956063" y="3171715"/>
              <a:ext cx="64419" cy="44650"/>
            </a:xfrm>
            <a:custGeom>
              <a:rect b="b" l="l" r="r" t="t"/>
              <a:pathLst>
                <a:path extrusionOk="0" h="1301" w="1877">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9"/>
            <p:cNvSpPr/>
            <p:nvPr/>
          </p:nvSpPr>
          <p:spPr>
            <a:xfrm>
              <a:off x="1935437" y="3211149"/>
              <a:ext cx="71866" cy="36379"/>
            </a:xfrm>
            <a:custGeom>
              <a:rect b="b" l="l" r="r" t="t"/>
              <a:pathLst>
                <a:path extrusionOk="0" h="1060" w="2094">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9"/>
            <p:cNvSpPr/>
            <p:nvPr/>
          </p:nvSpPr>
          <p:spPr>
            <a:xfrm>
              <a:off x="1941821" y="3127339"/>
              <a:ext cx="72415" cy="35247"/>
            </a:xfrm>
            <a:custGeom>
              <a:rect b="b" l="l" r="r" t="t"/>
              <a:pathLst>
                <a:path extrusionOk="0" h="1027" w="211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9"/>
            <p:cNvSpPr/>
            <p:nvPr/>
          </p:nvSpPr>
          <p:spPr>
            <a:xfrm>
              <a:off x="2014236" y="3123839"/>
              <a:ext cx="45440" cy="57280"/>
            </a:xfrm>
            <a:custGeom>
              <a:rect b="b" l="l" r="r" t="t"/>
              <a:pathLst>
                <a:path extrusionOk="0" h="1669" w="1324">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9"/>
            <p:cNvSpPr/>
            <p:nvPr/>
          </p:nvSpPr>
          <p:spPr>
            <a:xfrm>
              <a:off x="2007646" y="3210325"/>
              <a:ext cx="64659" cy="44204"/>
            </a:xfrm>
            <a:custGeom>
              <a:rect b="b" l="l" r="r" t="t"/>
              <a:pathLst>
                <a:path extrusionOk="0" h="1288" w="1884">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9"/>
            <p:cNvSpPr/>
            <p:nvPr/>
          </p:nvSpPr>
          <p:spPr>
            <a:xfrm>
              <a:off x="2360456" y="3270248"/>
              <a:ext cx="73239" cy="35830"/>
            </a:xfrm>
            <a:custGeom>
              <a:rect b="b" l="l" r="r" t="t"/>
              <a:pathLst>
                <a:path extrusionOk="0" h="1044" w="2134">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9"/>
            <p:cNvSpPr/>
            <p:nvPr/>
          </p:nvSpPr>
          <p:spPr>
            <a:xfrm>
              <a:off x="2217959" y="3226696"/>
              <a:ext cx="85937" cy="35624"/>
            </a:xfrm>
            <a:custGeom>
              <a:rect b="b" l="l" r="r" t="t"/>
              <a:pathLst>
                <a:path extrusionOk="0" h="1038" w="2504">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9"/>
            <p:cNvSpPr/>
            <p:nvPr/>
          </p:nvSpPr>
          <p:spPr>
            <a:xfrm>
              <a:off x="2047149" y="3326395"/>
              <a:ext cx="87928" cy="42214"/>
            </a:xfrm>
            <a:custGeom>
              <a:rect b="b" l="l" r="r" t="t"/>
              <a:pathLst>
                <a:path extrusionOk="0" h="1230" w="2562">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9"/>
            <p:cNvSpPr/>
            <p:nvPr/>
          </p:nvSpPr>
          <p:spPr>
            <a:xfrm>
              <a:off x="2054116" y="3271174"/>
              <a:ext cx="73685" cy="42454"/>
            </a:xfrm>
            <a:custGeom>
              <a:rect b="b" l="l" r="r" t="t"/>
              <a:pathLst>
                <a:path extrusionOk="0" h="1237" w="2147">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9"/>
            <p:cNvSpPr/>
            <p:nvPr/>
          </p:nvSpPr>
          <p:spPr>
            <a:xfrm>
              <a:off x="2131198" y="3332195"/>
              <a:ext cx="88340" cy="45852"/>
            </a:xfrm>
            <a:custGeom>
              <a:rect b="b" l="l" r="r" t="t"/>
              <a:pathLst>
                <a:path extrusionOk="0" h="1336" w="2574">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9"/>
            <p:cNvSpPr/>
            <p:nvPr/>
          </p:nvSpPr>
          <p:spPr>
            <a:xfrm>
              <a:off x="2017736" y="3267708"/>
              <a:ext cx="60369" cy="58378"/>
            </a:xfrm>
            <a:custGeom>
              <a:rect b="b" l="l" r="r" t="t"/>
              <a:pathLst>
                <a:path extrusionOk="0" h="1701" w="1759">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9"/>
            <p:cNvSpPr/>
            <p:nvPr/>
          </p:nvSpPr>
          <p:spPr>
            <a:xfrm>
              <a:off x="2033009" y="3177481"/>
              <a:ext cx="76740" cy="45646"/>
            </a:xfrm>
            <a:custGeom>
              <a:rect b="b" l="l" r="r" t="t"/>
              <a:pathLst>
                <a:path extrusionOk="0" h="1330" w="2236">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9"/>
            <p:cNvSpPr/>
            <p:nvPr/>
          </p:nvSpPr>
          <p:spPr>
            <a:xfrm>
              <a:off x="2405758" y="3305460"/>
              <a:ext cx="80995" cy="39262"/>
            </a:xfrm>
            <a:custGeom>
              <a:rect b="b" l="l" r="r" t="t"/>
              <a:pathLst>
                <a:path extrusionOk="0" h="1144" w="236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9"/>
            <p:cNvSpPr/>
            <p:nvPr/>
          </p:nvSpPr>
          <p:spPr>
            <a:xfrm>
              <a:off x="2398311" y="3239051"/>
              <a:ext cx="58104" cy="48082"/>
            </a:xfrm>
            <a:custGeom>
              <a:rect b="b" l="l" r="r" t="t"/>
              <a:pathLst>
                <a:path extrusionOk="0" h="1401" w="1693">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9"/>
            <p:cNvSpPr/>
            <p:nvPr/>
          </p:nvSpPr>
          <p:spPr>
            <a:xfrm>
              <a:off x="2410426" y="3351140"/>
              <a:ext cx="64384" cy="44479"/>
            </a:xfrm>
            <a:custGeom>
              <a:rect b="b" l="l" r="r" t="t"/>
              <a:pathLst>
                <a:path extrusionOk="0" h="1296" w="1876">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9"/>
            <p:cNvSpPr/>
            <p:nvPr/>
          </p:nvSpPr>
          <p:spPr>
            <a:xfrm>
              <a:off x="2332588" y="3304293"/>
              <a:ext cx="71866" cy="36688"/>
            </a:xfrm>
            <a:custGeom>
              <a:rect b="b" l="l" r="r" t="t"/>
              <a:pathLst>
                <a:path extrusionOk="0" h="1069" w="2094">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9"/>
            <p:cNvSpPr/>
            <p:nvPr/>
          </p:nvSpPr>
          <p:spPr>
            <a:xfrm>
              <a:off x="2265081" y="3191689"/>
              <a:ext cx="72552" cy="35178"/>
            </a:xfrm>
            <a:custGeom>
              <a:rect b="b" l="l" r="r" t="t"/>
              <a:pathLst>
                <a:path extrusionOk="0" h="1025" w="2114">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9"/>
            <p:cNvSpPr/>
            <p:nvPr/>
          </p:nvSpPr>
          <p:spPr>
            <a:xfrm>
              <a:off x="2478963" y="3321831"/>
              <a:ext cx="45337" cy="57280"/>
            </a:xfrm>
            <a:custGeom>
              <a:rect b="b" l="l" r="r" t="t"/>
              <a:pathLst>
                <a:path extrusionOk="0" h="1669" w="1321">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9"/>
            <p:cNvSpPr/>
            <p:nvPr/>
          </p:nvSpPr>
          <p:spPr>
            <a:xfrm>
              <a:off x="2307054" y="3226799"/>
              <a:ext cx="64659" cy="44513"/>
            </a:xfrm>
            <a:custGeom>
              <a:rect b="b" l="l" r="r" t="t"/>
              <a:pathLst>
                <a:path extrusionOk="0" h="1297" w="1884">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9"/>
            <p:cNvSpPr/>
            <p:nvPr/>
          </p:nvSpPr>
          <p:spPr>
            <a:xfrm>
              <a:off x="2107586" y="3083856"/>
              <a:ext cx="73205" cy="35796"/>
            </a:xfrm>
            <a:custGeom>
              <a:rect b="b" l="l" r="r" t="t"/>
              <a:pathLst>
                <a:path extrusionOk="0" h="1043" w="2133">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9"/>
            <p:cNvSpPr/>
            <p:nvPr/>
          </p:nvSpPr>
          <p:spPr>
            <a:xfrm>
              <a:off x="2192700" y="3131217"/>
              <a:ext cx="85697" cy="35830"/>
            </a:xfrm>
            <a:custGeom>
              <a:rect b="b" l="l" r="r" t="t"/>
              <a:pathLst>
                <a:path extrusionOk="0" h="1044" w="2497">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9"/>
            <p:cNvSpPr/>
            <p:nvPr/>
          </p:nvSpPr>
          <p:spPr>
            <a:xfrm>
              <a:off x="2336501" y="3139386"/>
              <a:ext cx="88271" cy="42214"/>
            </a:xfrm>
            <a:custGeom>
              <a:rect b="b" l="l" r="r" t="t"/>
              <a:pathLst>
                <a:path extrusionOk="0" h="1230" w="2572">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9"/>
            <p:cNvSpPr/>
            <p:nvPr/>
          </p:nvSpPr>
          <p:spPr>
            <a:xfrm>
              <a:off x="2343776" y="3194366"/>
              <a:ext cx="73651" cy="42488"/>
            </a:xfrm>
            <a:custGeom>
              <a:rect b="b" l="l" r="r" t="t"/>
              <a:pathLst>
                <a:path extrusionOk="0" h="1238" w="2146">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9"/>
            <p:cNvSpPr/>
            <p:nvPr/>
          </p:nvSpPr>
          <p:spPr>
            <a:xfrm>
              <a:off x="2251730" y="3129948"/>
              <a:ext cx="88614" cy="45817"/>
            </a:xfrm>
            <a:custGeom>
              <a:rect b="b" l="l" r="r" t="t"/>
              <a:pathLst>
                <a:path extrusionOk="0" h="1335" w="2582">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9"/>
            <p:cNvSpPr/>
            <p:nvPr/>
          </p:nvSpPr>
          <p:spPr>
            <a:xfrm>
              <a:off x="2393094" y="3181908"/>
              <a:ext cx="60335" cy="58378"/>
            </a:xfrm>
            <a:custGeom>
              <a:rect b="b" l="l" r="r" t="t"/>
              <a:pathLst>
                <a:path extrusionOk="0" h="1701" w="1758">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9"/>
            <p:cNvSpPr/>
            <p:nvPr/>
          </p:nvSpPr>
          <p:spPr>
            <a:xfrm>
              <a:off x="2199941" y="3083478"/>
              <a:ext cx="76740" cy="45852"/>
            </a:xfrm>
            <a:custGeom>
              <a:rect b="b" l="l" r="r" t="t"/>
              <a:pathLst>
                <a:path extrusionOk="0" h="1336" w="2236">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9"/>
            <p:cNvSpPr/>
            <p:nvPr/>
          </p:nvSpPr>
          <p:spPr>
            <a:xfrm>
              <a:off x="2061117" y="3134855"/>
              <a:ext cx="80961" cy="39193"/>
            </a:xfrm>
            <a:custGeom>
              <a:rect b="b" l="l" r="r" t="t"/>
              <a:pathLst>
                <a:path extrusionOk="0" h="1142" w="2359">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9"/>
            <p:cNvSpPr/>
            <p:nvPr/>
          </p:nvSpPr>
          <p:spPr>
            <a:xfrm>
              <a:off x="2229354" y="3172401"/>
              <a:ext cx="50485" cy="50622"/>
            </a:xfrm>
            <a:custGeom>
              <a:rect b="b" l="l" r="r" t="t"/>
              <a:pathLst>
                <a:path extrusionOk="0" h="1475" w="1471">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9"/>
            <p:cNvSpPr/>
            <p:nvPr/>
          </p:nvSpPr>
          <p:spPr>
            <a:xfrm>
              <a:off x="2263468" y="3397129"/>
              <a:ext cx="67610" cy="42145"/>
            </a:xfrm>
            <a:custGeom>
              <a:rect b="b" l="l" r="r" t="t"/>
              <a:pathLst>
                <a:path extrusionOk="0" h="1228" w="197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9"/>
            <p:cNvSpPr/>
            <p:nvPr/>
          </p:nvSpPr>
          <p:spPr>
            <a:xfrm>
              <a:off x="2074261" y="3222371"/>
              <a:ext cx="67816" cy="39228"/>
            </a:xfrm>
            <a:custGeom>
              <a:rect b="b" l="l" r="r" t="t"/>
              <a:pathLst>
                <a:path extrusionOk="0" h="1143" w="1976">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9"/>
            <p:cNvSpPr/>
            <p:nvPr/>
          </p:nvSpPr>
          <p:spPr>
            <a:xfrm>
              <a:off x="2337359" y="3434709"/>
              <a:ext cx="72724" cy="33256"/>
            </a:xfrm>
            <a:custGeom>
              <a:rect b="b" l="l" r="r" t="t"/>
              <a:pathLst>
                <a:path extrusionOk="0" h="969" w="2119">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9"/>
            <p:cNvSpPr/>
            <p:nvPr/>
          </p:nvSpPr>
          <p:spPr>
            <a:xfrm>
              <a:off x="2139332" y="3134444"/>
              <a:ext cx="44513" cy="57040"/>
            </a:xfrm>
            <a:custGeom>
              <a:rect b="b" l="l" r="r" t="t"/>
              <a:pathLst>
                <a:path extrusionOk="0" h="1662" w="1297">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9"/>
            <p:cNvSpPr/>
            <p:nvPr/>
          </p:nvSpPr>
          <p:spPr>
            <a:xfrm>
              <a:off x="2277196" y="3328352"/>
              <a:ext cx="62394" cy="48391"/>
            </a:xfrm>
            <a:custGeom>
              <a:rect b="b" l="l" r="r" t="t"/>
              <a:pathLst>
                <a:path extrusionOk="0" h="1410" w="1818">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9"/>
            <p:cNvSpPr/>
            <p:nvPr/>
          </p:nvSpPr>
          <p:spPr>
            <a:xfrm>
              <a:off x="2333755" y="3345923"/>
              <a:ext cx="72038" cy="38782"/>
            </a:xfrm>
            <a:custGeom>
              <a:rect b="b" l="l" r="r" t="t"/>
              <a:pathLst>
                <a:path extrusionOk="0" h="1130" w="2099">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9"/>
            <p:cNvSpPr/>
            <p:nvPr/>
          </p:nvSpPr>
          <p:spPr>
            <a:xfrm>
              <a:off x="2028170" y="3096966"/>
              <a:ext cx="82608" cy="37615"/>
            </a:xfrm>
            <a:custGeom>
              <a:rect b="b" l="l" r="r" t="t"/>
              <a:pathLst>
                <a:path extrusionOk="0" h="1096" w="2407">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9"/>
            <p:cNvSpPr/>
            <p:nvPr/>
          </p:nvSpPr>
          <p:spPr>
            <a:xfrm>
              <a:off x="2205570" y="3359034"/>
              <a:ext cx="70493" cy="33222"/>
            </a:xfrm>
            <a:custGeom>
              <a:rect b="b" l="l" r="r" t="t"/>
              <a:pathLst>
                <a:path extrusionOk="0" h="968" w="2054">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9"/>
            <p:cNvSpPr/>
            <p:nvPr/>
          </p:nvSpPr>
          <p:spPr>
            <a:xfrm>
              <a:off x="2355823" y="3382714"/>
              <a:ext cx="69223" cy="46469"/>
            </a:xfrm>
            <a:custGeom>
              <a:rect b="b" l="l" r="r" t="t"/>
              <a:pathLst>
                <a:path extrusionOk="0" h="1354" w="2017">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9"/>
            <p:cNvSpPr/>
            <p:nvPr/>
          </p:nvSpPr>
          <p:spPr>
            <a:xfrm>
              <a:off x="2217101" y="3289536"/>
              <a:ext cx="85731" cy="43930"/>
            </a:xfrm>
            <a:custGeom>
              <a:rect b="b" l="l" r="r" t="t"/>
              <a:pathLst>
                <a:path extrusionOk="0" h="1280" w="2498">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9"/>
            <p:cNvSpPr/>
            <p:nvPr/>
          </p:nvSpPr>
          <p:spPr>
            <a:xfrm>
              <a:off x="2180001" y="3176554"/>
              <a:ext cx="57177" cy="59408"/>
            </a:xfrm>
            <a:custGeom>
              <a:rect b="b" l="l" r="r" t="t"/>
              <a:pathLst>
                <a:path extrusionOk="0" h="1731" w="1666">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9"/>
            <p:cNvSpPr/>
            <p:nvPr/>
          </p:nvSpPr>
          <p:spPr>
            <a:xfrm>
              <a:off x="2431876" y="3388171"/>
              <a:ext cx="75779" cy="50588"/>
            </a:xfrm>
            <a:custGeom>
              <a:rect b="b" l="l" r="r" t="t"/>
              <a:pathLst>
                <a:path extrusionOk="0" h="1474" w="2208">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9"/>
            <p:cNvSpPr/>
            <p:nvPr/>
          </p:nvSpPr>
          <p:spPr>
            <a:xfrm>
              <a:off x="2277573" y="3262903"/>
              <a:ext cx="80583" cy="41321"/>
            </a:xfrm>
            <a:custGeom>
              <a:rect b="b" l="l" r="r" t="t"/>
              <a:pathLst>
                <a:path extrusionOk="0" h="1204" w="2348">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9"/>
            <p:cNvSpPr/>
            <p:nvPr/>
          </p:nvSpPr>
          <p:spPr>
            <a:xfrm>
              <a:off x="2297479" y="3379248"/>
              <a:ext cx="57726" cy="47911"/>
            </a:xfrm>
            <a:custGeom>
              <a:rect b="b" l="l" r="r" t="t"/>
              <a:pathLst>
                <a:path extrusionOk="0" h="1396" w="1682">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9"/>
            <p:cNvSpPr/>
            <p:nvPr/>
          </p:nvSpPr>
          <p:spPr>
            <a:xfrm>
              <a:off x="2089671" y="3296434"/>
              <a:ext cx="64419" cy="44616"/>
            </a:xfrm>
            <a:custGeom>
              <a:rect b="b" l="l" r="r" t="t"/>
              <a:pathLst>
                <a:path extrusionOk="0" h="1300" w="1877">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9"/>
            <p:cNvSpPr/>
            <p:nvPr/>
          </p:nvSpPr>
          <p:spPr>
            <a:xfrm>
              <a:off x="2104463" y="3193577"/>
              <a:ext cx="72450" cy="35212"/>
            </a:xfrm>
            <a:custGeom>
              <a:rect b="b" l="l" r="r" t="t"/>
              <a:pathLst>
                <a:path extrusionOk="0" h="1026" w="2111">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9"/>
            <p:cNvSpPr/>
            <p:nvPr/>
          </p:nvSpPr>
          <p:spPr>
            <a:xfrm>
              <a:off x="2407715" y="3408695"/>
              <a:ext cx="45405" cy="57211"/>
            </a:xfrm>
            <a:custGeom>
              <a:rect b="b" l="l" r="r" t="t"/>
              <a:pathLst>
                <a:path extrusionOk="0" h="1667" w="1323">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9"/>
            <p:cNvSpPr/>
            <p:nvPr/>
          </p:nvSpPr>
          <p:spPr>
            <a:xfrm>
              <a:off x="2157522" y="3321179"/>
              <a:ext cx="85972" cy="35830"/>
            </a:xfrm>
            <a:custGeom>
              <a:rect b="b" l="l" r="r" t="t"/>
              <a:pathLst>
                <a:path extrusionOk="0" h="1044" w="2505">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9"/>
            <p:cNvSpPr/>
            <p:nvPr/>
          </p:nvSpPr>
          <p:spPr>
            <a:xfrm>
              <a:off x="2109131" y="3238502"/>
              <a:ext cx="65483" cy="53917"/>
            </a:xfrm>
            <a:custGeom>
              <a:rect b="b" l="l" r="r" t="t"/>
              <a:pathLst>
                <a:path extrusionOk="0" h="1571" w="1908">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9"/>
            <p:cNvSpPr/>
            <p:nvPr/>
          </p:nvSpPr>
          <p:spPr>
            <a:xfrm>
              <a:off x="2152889" y="3268497"/>
              <a:ext cx="60369" cy="58344"/>
            </a:xfrm>
            <a:custGeom>
              <a:rect b="b" l="l" r="r" t="t"/>
              <a:pathLst>
                <a:path extrusionOk="0" h="1700" w="1759">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9"/>
            <p:cNvSpPr/>
            <p:nvPr/>
          </p:nvSpPr>
          <p:spPr>
            <a:xfrm>
              <a:off x="2162361" y="3246224"/>
              <a:ext cx="76637" cy="45852"/>
            </a:xfrm>
            <a:custGeom>
              <a:rect b="b" l="l" r="r" t="t"/>
              <a:pathLst>
                <a:path extrusionOk="0" h="1336" w="2233">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9"/>
            <p:cNvSpPr/>
            <p:nvPr/>
          </p:nvSpPr>
          <p:spPr>
            <a:xfrm>
              <a:off x="1835703" y="3342835"/>
              <a:ext cx="21107" cy="17640"/>
            </a:xfrm>
            <a:custGeom>
              <a:rect b="b" l="l" r="r" t="t"/>
              <a:pathLst>
                <a:path extrusionOk="0" h="514" w="615">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9"/>
            <p:cNvSpPr/>
            <p:nvPr/>
          </p:nvSpPr>
          <p:spPr>
            <a:xfrm>
              <a:off x="1841126" y="3409827"/>
              <a:ext cx="20935" cy="17881"/>
            </a:xfrm>
            <a:custGeom>
              <a:rect b="b" l="l" r="r" t="t"/>
              <a:pathLst>
                <a:path extrusionOk="0" h="521" w="61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9"/>
            <p:cNvSpPr/>
            <p:nvPr/>
          </p:nvSpPr>
          <p:spPr>
            <a:xfrm>
              <a:off x="1871739" y="3373826"/>
              <a:ext cx="21210" cy="17640"/>
            </a:xfrm>
            <a:custGeom>
              <a:rect b="b" l="l" r="r" t="t"/>
              <a:pathLst>
                <a:path extrusionOk="0" h="514" w="618">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9"/>
            <p:cNvSpPr/>
            <p:nvPr/>
          </p:nvSpPr>
          <p:spPr>
            <a:xfrm>
              <a:off x="1896106" y="3507056"/>
              <a:ext cx="18670" cy="17640"/>
            </a:xfrm>
            <a:custGeom>
              <a:rect b="b" l="l" r="r" t="t"/>
              <a:pathLst>
                <a:path extrusionOk="0" h="514" w="544">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9"/>
            <p:cNvSpPr/>
            <p:nvPr/>
          </p:nvSpPr>
          <p:spPr>
            <a:xfrm>
              <a:off x="2119976" y="3523289"/>
              <a:ext cx="21107" cy="18052"/>
            </a:xfrm>
            <a:custGeom>
              <a:rect b="b" l="l" r="r" t="t"/>
              <a:pathLst>
                <a:path extrusionOk="0" h="526" w="615">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9"/>
            <p:cNvSpPr/>
            <p:nvPr/>
          </p:nvSpPr>
          <p:spPr>
            <a:xfrm>
              <a:off x="2353352" y="3640629"/>
              <a:ext cx="21862" cy="17915"/>
            </a:xfrm>
            <a:custGeom>
              <a:rect b="b" l="l" r="r" t="t"/>
              <a:pathLst>
                <a:path extrusionOk="0" h="522" w="637">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9"/>
            <p:cNvSpPr/>
            <p:nvPr/>
          </p:nvSpPr>
          <p:spPr>
            <a:xfrm>
              <a:off x="2384102" y="3592993"/>
              <a:ext cx="21107" cy="18052"/>
            </a:xfrm>
            <a:custGeom>
              <a:rect b="b" l="l" r="r" t="t"/>
              <a:pathLst>
                <a:path extrusionOk="0" h="526" w="615">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9"/>
            <p:cNvSpPr/>
            <p:nvPr/>
          </p:nvSpPr>
          <p:spPr>
            <a:xfrm>
              <a:off x="1901941" y="3067520"/>
              <a:ext cx="549189" cy="271506"/>
            </a:xfrm>
            <a:custGeom>
              <a:rect b="b" l="l" r="r" t="t"/>
              <a:pathLst>
                <a:path extrusionOk="0" h="7911" w="16002">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9"/>
            <p:cNvSpPr/>
            <p:nvPr/>
          </p:nvSpPr>
          <p:spPr>
            <a:xfrm>
              <a:off x="-387238" y="3295679"/>
              <a:ext cx="612303" cy="236808"/>
            </a:xfrm>
            <a:custGeom>
              <a:rect b="b" l="l" r="r" t="t"/>
              <a:pathLst>
                <a:path extrusionOk="0" h="6900" w="17841">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9"/>
            <p:cNvSpPr/>
            <p:nvPr/>
          </p:nvSpPr>
          <p:spPr>
            <a:xfrm>
              <a:off x="-505367" y="3340158"/>
              <a:ext cx="712998" cy="167722"/>
            </a:xfrm>
            <a:custGeom>
              <a:rect b="b" l="l" r="r" t="t"/>
              <a:pathLst>
                <a:path extrusionOk="0" h="4887" w="20775">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9"/>
            <p:cNvSpPr/>
            <p:nvPr/>
          </p:nvSpPr>
          <p:spPr>
            <a:xfrm>
              <a:off x="-341146" y="2995482"/>
              <a:ext cx="350510" cy="462428"/>
            </a:xfrm>
            <a:custGeom>
              <a:rect b="b" l="l" r="r" t="t"/>
              <a:pathLst>
                <a:path extrusionOk="0" h="13474" w="10213">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9"/>
            <p:cNvSpPr/>
            <p:nvPr/>
          </p:nvSpPr>
          <p:spPr>
            <a:xfrm>
              <a:off x="-298932" y="3080664"/>
              <a:ext cx="240892" cy="369112"/>
            </a:xfrm>
            <a:custGeom>
              <a:rect b="b" l="l" r="r" t="t"/>
              <a:pathLst>
                <a:path extrusionOk="0" h="10755" w="7019">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9"/>
            <p:cNvSpPr/>
            <p:nvPr/>
          </p:nvSpPr>
          <p:spPr>
            <a:xfrm>
              <a:off x="1475172" y="839156"/>
              <a:ext cx="20558" cy="64693"/>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9"/>
            <p:cNvSpPr/>
            <p:nvPr/>
          </p:nvSpPr>
          <p:spPr>
            <a:xfrm>
              <a:off x="1674228" y="807376"/>
              <a:ext cx="20558" cy="64728"/>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9"/>
            <p:cNvSpPr/>
            <p:nvPr/>
          </p:nvSpPr>
          <p:spPr>
            <a:xfrm>
              <a:off x="1623468" y="839156"/>
              <a:ext cx="20558" cy="64693"/>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9"/>
            <p:cNvSpPr/>
            <p:nvPr/>
          </p:nvSpPr>
          <p:spPr>
            <a:xfrm>
              <a:off x="85212" y="2172145"/>
              <a:ext cx="670819" cy="635435"/>
            </a:xfrm>
            <a:custGeom>
              <a:rect b="b" l="l" r="r" t="t"/>
              <a:pathLst>
                <a:path extrusionOk="0" h="18515" w="19546">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9"/>
            <p:cNvSpPr/>
            <p:nvPr/>
          </p:nvSpPr>
          <p:spPr>
            <a:xfrm>
              <a:off x="58133" y="2167889"/>
              <a:ext cx="702530" cy="820248"/>
            </a:xfrm>
            <a:custGeom>
              <a:rect b="b" l="l" r="r" t="t"/>
              <a:pathLst>
                <a:path extrusionOk="0" h="23900" w="2047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9"/>
            <p:cNvSpPr/>
            <p:nvPr/>
          </p:nvSpPr>
          <p:spPr>
            <a:xfrm>
              <a:off x="499214" y="2492797"/>
              <a:ext cx="122797" cy="149120"/>
            </a:xfrm>
            <a:custGeom>
              <a:rect b="b" l="l" r="r" t="t"/>
              <a:pathLst>
                <a:path extrusionOk="0" h="4345" w="3578">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9"/>
            <p:cNvSpPr/>
            <p:nvPr/>
          </p:nvSpPr>
          <p:spPr>
            <a:xfrm>
              <a:off x="589063" y="2636460"/>
              <a:ext cx="46126" cy="50794"/>
            </a:xfrm>
            <a:custGeom>
              <a:rect b="b" l="l" r="r" t="t"/>
              <a:pathLst>
                <a:path extrusionOk="0" h="1480" w="1344">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9"/>
            <p:cNvSpPr/>
            <p:nvPr/>
          </p:nvSpPr>
          <p:spPr>
            <a:xfrm>
              <a:off x="2687697" y="2655130"/>
              <a:ext cx="512020" cy="355384"/>
            </a:xfrm>
            <a:custGeom>
              <a:rect b="b" l="l" r="r" t="t"/>
              <a:pathLst>
                <a:path extrusionOk="0" h="10355" w="14919">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9"/>
            <p:cNvSpPr/>
            <p:nvPr/>
          </p:nvSpPr>
          <p:spPr>
            <a:xfrm>
              <a:off x="2705509" y="2596958"/>
              <a:ext cx="594903" cy="408614"/>
            </a:xfrm>
            <a:custGeom>
              <a:rect b="b" l="l" r="r" t="t"/>
              <a:pathLst>
                <a:path extrusionOk="0" h="11906" w="17334">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9"/>
            <p:cNvSpPr/>
            <p:nvPr/>
          </p:nvSpPr>
          <p:spPr>
            <a:xfrm>
              <a:off x="2940979" y="2689519"/>
              <a:ext cx="313719" cy="547644"/>
            </a:xfrm>
            <a:custGeom>
              <a:rect b="b" l="l" r="r" t="t"/>
              <a:pathLst>
                <a:path extrusionOk="0" h="15957" w="9141">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9"/>
            <p:cNvSpPr/>
            <p:nvPr/>
          </p:nvSpPr>
          <p:spPr>
            <a:xfrm>
              <a:off x="3015350" y="2698065"/>
              <a:ext cx="161132" cy="430270"/>
            </a:xfrm>
            <a:custGeom>
              <a:rect b="b" l="l" r="r" t="t"/>
              <a:pathLst>
                <a:path extrusionOk="0" h="12537" w="4695">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9"/>
            <p:cNvSpPr/>
            <p:nvPr/>
          </p:nvSpPr>
          <p:spPr>
            <a:xfrm>
              <a:off x="3153591" y="2582544"/>
              <a:ext cx="227748" cy="169129"/>
            </a:xfrm>
            <a:custGeom>
              <a:rect b="b" l="l" r="r" t="t"/>
              <a:pathLst>
                <a:path extrusionOk="0" h="4928" w="6636">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9"/>
            <p:cNvSpPr/>
            <p:nvPr/>
          </p:nvSpPr>
          <p:spPr>
            <a:xfrm>
              <a:off x="3150880" y="2599601"/>
              <a:ext cx="165011" cy="139305"/>
            </a:xfrm>
            <a:custGeom>
              <a:rect b="b" l="l" r="r" t="t"/>
              <a:pathLst>
                <a:path extrusionOk="0" h="4059" w="4808">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9"/>
            <p:cNvSpPr/>
            <p:nvPr/>
          </p:nvSpPr>
          <p:spPr>
            <a:xfrm>
              <a:off x="3151292" y="2556975"/>
              <a:ext cx="217657" cy="135701"/>
            </a:xfrm>
            <a:custGeom>
              <a:rect b="b" l="l" r="r" t="t"/>
              <a:pathLst>
                <a:path extrusionOk="0" h="3954" w="6342">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9"/>
            <p:cNvSpPr/>
            <p:nvPr/>
          </p:nvSpPr>
          <p:spPr>
            <a:xfrm>
              <a:off x="3158636" y="2615937"/>
              <a:ext cx="99562" cy="76740"/>
            </a:xfrm>
            <a:custGeom>
              <a:rect b="b" l="l" r="r" t="t"/>
              <a:pathLst>
                <a:path extrusionOk="0" h="2236" w="2901">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9"/>
            <p:cNvSpPr/>
            <p:nvPr/>
          </p:nvSpPr>
          <p:spPr>
            <a:xfrm>
              <a:off x="3179949" y="2641711"/>
              <a:ext cx="62771" cy="31574"/>
            </a:xfrm>
            <a:custGeom>
              <a:rect b="b" l="l" r="r" t="t"/>
              <a:pathLst>
                <a:path extrusionOk="0" h="920" w="1829">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9"/>
            <p:cNvSpPr/>
            <p:nvPr/>
          </p:nvSpPr>
          <p:spPr>
            <a:xfrm>
              <a:off x="3181081" y="2655542"/>
              <a:ext cx="55804" cy="21244"/>
            </a:xfrm>
            <a:custGeom>
              <a:rect b="b" l="l" r="r" t="t"/>
              <a:pathLst>
                <a:path extrusionOk="0" h="619" w="1626">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9"/>
            <p:cNvSpPr/>
            <p:nvPr/>
          </p:nvSpPr>
          <p:spPr>
            <a:xfrm>
              <a:off x="3138490" y="2680184"/>
              <a:ext cx="173934" cy="235332"/>
            </a:xfrm>
            <a:custGeom>
              <a:rect b="b" l="l" r="r" t="t"/>
              <a:pathLst>
                <a:path extrusionOk="0" h="6857" w="5068">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9"/>
            <p:cNvSpPr/>
            <p:nvPr/>
          </p:nvSpPr>
          <p:spPr>
            <a:xfrm>
              <a:off x="3135402" y="2675208"/>
              <a:ext cx="133642" cy="135598"/>
            </a:xfrm>
            <a:custGeom>
              <a:rect b="b" l="l" r="r" t="t"/>
              <a:pathLst>
                <a:path extrusionOk="0" h="3951" w="3894">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9"/>
            <p:cNvSpPr/>
            <p:nvPr/>
          </p:nvSpPr>
          <p:spPr>
            <a:xfrm>
              <a:off x="3148958" y="2675070"/>
              <a:ext cx="180111" cy="224796"/>
            </a:xfrm>
            <a:custGeom>
              <a:rect b="b" l="l" r="r" t="t"/>
              <a:pathLst>
                <a:path extrusionOk="0" h="6550" w="5248">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9"/>
            <p:cNvSpPr/>
            <p:nvPr/>
          </p:nvSpPr>
          <p:spPr>
            <a:xfrm>
              <a:off x="3133068" y="2680253"/>
              <a:ext cx="92595" cy="53059"/>
            </a:xfrm>
            <a:custGeom>
              <a:rect b="b" l="l" r="r" t="t"/>
              <a:pathLst>
                <a:path extrusionOk="0" h="1546" w="2698">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9"/>
            <p:cNvSpPr/>
            <p:nvPr/>
          </p:nvSpPr>
          <p:spPr>
            <a:xfrm>
              <a:off x="3142369" y="2684097"/>
              <a:ext cx="62771" cy="52338"/>
            </a:xfrm>
            <a:custGeom>
              <a:rect b="b" l="l" r="r" t="t"/>
              <a:pathLst>
                <a:path extrusionOk="0" h="1525" w="1829">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9"/>
            <p:cNvSpPr/>
            <p:nvPr/>
          </p:nvSpPr>
          <p:spPr>
            <a:xfrm>
              <a:off x="3137323" y="2680630"/>
              <a:ext cx="46504" cy="54637"/>
            </a:xfrm>
            <a:custGeom>
              <a:rect b="b" l="l" r="r" t="t"/>
              <a:pathLst>
                <a:path extrusionOk="0" h="1592" w="1355">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9"/>
            <p:cNvSpPr/>
            <p:nvPr/>
          </p:nvSpPr>
          <p:spPr>
            <a:xfrm>
              <a:off x="2978182" y="2678674"/>
              <a:ext cx="177400" cy="183406"/>
            </a:xfrm>
            <a:custGeom>
              <a:rect b="b" l="l" r="r" t="t"/>
              <a:pathLst>
                <a:path extrusionOk="0" h="5344" w="5169">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9"/>
            <p:cNvSpPr/>
            <p:nvPr/>
          </p:nvSpPr>
          <p:spPr>
            <a:xfrm>
              <a:off x="3046890" y="2670540"/>
              <a:ext cx="121458" cy="117683"/>
            </a:xfrm>
            <a:custGeom>
              <a:rect b="b" l="l" r="r" t="t"/>
              <a:pathLst>
                <a:path extrusionOk="0" h="3429" w="3539">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9"/>
            <p:cNvSpPr/>
            <p:nvPr/>
          </p:nvSpPr>
          <p:spPr>
            <a:xfrm>
              <a:off x="2991326" y="2678296"/>
              <a:ext cx="189035" cy="203964"/>
            </a:xfrm>
            <a:custGeom>
              <a:rect b="b" l="l" r="r" t="t"/>
              <a:pathLst>
                <a:path extrusionOk="0" h="5943" w="5508">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9"/>
            <p:cNvSpPr/>
            <p:nvPr/>
          </p:nvSpPr>
          <p:spPr>
            <a:xfrm>
              <a:off x="3123390" y="2676752"/>
              <a:ext cx="31780" cy="110785"/>
            </a:xfrm>
            <a:custGeom>
              <a:rect b="b" l="l" r="r" t="t"/>
              <a:pathLst>
                <a:path extrusionOk="0" h="3228" w="926">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9"/>
            <p:cNvSpPr/>
            <p:nvPr/>
          </p:nvSpPr>
          <p:spPr>
            <a:xfrm>
              <a:off x="3102077" y="2682175"/>
              <a:ext cx="46915" cy="101107"/>
            </a:xfrm>
            <a:custGeom>
              <a:rect b="b" l="l" r="r" t="t"/>
              <a:pathLst>
                <a:path extrusionOk="0" h="2946" w="1367">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9"/>
            <p:cNvSpPr/>
            <p:nvPr/>
          </p:nvSpPr>
          <p:spPr>
            <a:xfrm>
              <a:off x="3107499" y="2685263"/>
              <a:ext cx="39537" cy="57349"/>
            </a:xfrm>
            <a:custGeom>
              <a:rect b="b" l="l" r="r" t="t"/>
              <a:pathLst>
                <a:path extrusionOk="0" h="1671" w="1152">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9"/>
            <p:cNvSpPr/>
            <p:nvPr/>
          </p:nvSpPr>
          <p:spPr>
            <a:xfrm>
              <a:off x="3095899" y="2697275"/>
              <a:ext cx="39914" cy="30236"/>
            </a:xfrm>
            <a:custGeom>
              <a:rect b="b" l="l" r="r" t="t"/>
              <a:pathLst>
                <a:path extrusionOk="0" h="881" w="1163">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9"/>
            <p:cNvSpPr/>
            <p:nvPr/>
          </p:nvSpPr>
          <p:spPr>
            <a:xfrm>
              <a:off x="2916200" y="2574856"/>
              <a:ext cx="240137" cy="137349"/>
            </a:xfrm>
            <a:custGeom>
              <a:rect b="b" l="l" r="r" t="t"/>
              <a:pathLst>
                <a:path extrusionOk="0" h="4002" w="6997">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9"/>
            <p:cNvSpPr/>
            <p:nvPr/>
          </p:nvSpPr>
          <p:spPr>
            <a:xfrm>
              <a:off x="3007216" y="2601351"/>
              <a:ext cx="149532" cy="105122"/>
            </a:xfrm>
            <a:custGeom>
              <a:rect b="b" l="l" r="r" t="t"/>
              <a:pathLst>
                <a:path extrusionOk="0" h="3063" w="4357">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9"/>
            <p:cNvSpPr/>
            <p:nvPr/>
          </p:nvSpPr>
          <p:spPr>
            <a:xfrm>
              <a:off x="2907311" y="2643050"/>
              <a:ext cx="250570" cy="93213"/>
            </a:xfrm>
            <a:custGeom>
              <a:rect b="b" l="l" r="r" t="t"/>
              <a:pathLst>
                <a:path extrusionOk="0" h="2716" w="7301">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9"/>
            <p:cNvSpPr/>
            <p:nvPr/>
          </p:nvSpPr>
          <p:spPr>
            <a:xfrm>
              <a:off x="3007216" y="2662818"/>
              <a:ext cx="139820" cy="24024"/>
            </a:xfrm>
            <a:custGeom>
              <a:rect b="b" l="l" r="r" t="t"/>
              <a:pathLst>
                <a:path extrusionOk="0" h="700" w="4074">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9"/>
            <p:cNvSpPr/>
            <p:nvPr/>
          </p:nvSpPr>
          <p:spPr>
            <a:xfrm>
              <a:off x="3062197" y="2654272"/>
              <a:ext cx="77117" cy="22891"/>
            </a:xfrm>
            <a:custGeom>
              <a:rect b="b" l="l" r="r" t="t"/>
              <a:pathLst>
                <a:path extrusionOk="0" h="667" w="2247">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9"/>
            <p:cNvSpPr/>
            <p:nvPr/>
          </p:nvSpPr>
          <p:spPr>
            <a:xfrm>
              <a:off x="3064531" y="2639961"/>
              <a:ext cx="72827" cy="34114"/>
            </a:xfrm>
            <a:custGeom>
              <a:rect b="b" l="l" r="r" t="t"/>
              <a:pathLst>
                <a:path extrusionOk="0" h="994" w="2122">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9"/>
            <p:cNvSpPr/>
            <p:nvPr/>
          </p:nvSpPr>
          <p:spPr>
            <a:xfrm>
              <a:off x="3093977" y="2445161"/>
              <a:ext cx="147576" cy="237838"/>
            </a:xfrm>
            <a:custGeom>
              <a:rect b="b" l="l" r="r" t="t"/>
              <a:pathLst>
                <a:path extrusionOk="0" h="6930" w="430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9"/>
            <p:cNvSpPr/>
            <p:nvPr/>
          </p:nvSpPr>
          <p:spPr>
            <a:xfrm>
              <a:off x="3162514" y="2694187"/>
              <a:ext cx="3123" cy="4290"/>
            </a:xfrm>
            <a:custGeom>
              <a:rect b="b" l="l" r="r" t="t"/>
              <a:pathLst>
                <a:path extrusionOk="0" h="125" w="91">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9"/>
            <p:cNvSpPr/>
            <p:nvPr/>
          </p:nvSpPr>
          <p:spPr>
            <a:xfrm>
              <a:off x="3098233" y="2531098"/>
              <a:ext cx="107284" cy="151900"/>
            </a:xfrm>
            <a:custGeom>
              <a:rect b="b" l="l" r="r" t="t"/>
              <a:pathLst>
                <a:path extrusionOk="0" h="4426" w="3126">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9"/>
            <p:cNvSpPr/>
            <p:nvPr/>
          </p:nvSpPr>
          <p:spPr>
            <a:xfrm>
              <a:off x="3051764" y="2434453"/>
              <a:ext cx="123930" cy="244667"/>
            </a:xfrm>
            <a:custGeom>
              <a:rect b="b" l="l" r="r" t="t"/>
              <a:pathLst>
                <a:path extrusionOk="0" h="7129" w="3611">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9"/>
            <p:cNvSpPr/>
            <p:nvPr/>
          </p:nvSpPr>
          <p:spPr>
            <a:xfrm>
              <a:off x="3124179" y="2550901"/>
              <a:ext cx="22480" cy="115041"/>
            </a:xfrm>
            <a:custGeom>
              <a:rect b="b" l="l" r="r" t="t"/>
              <a:pathLst>
                <a:path extrusionOk="0" h="3352" w="655">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9"/>
            <p:cNvSpPr/>
            <p:nvPr/>
          </p:nvSpPr>
          <p:spPr>
            <a:xfrm>
              <a:off x="3141579" y="2528799"/>
              <a:ext cx="23303" cy="149910"/>
            </a:xfrm>
            <a:custGeom>
              <a:rect b="b" l="l" r="r" t="t"/>
              <a:pathLst>
                <a:path extrusionOk="0" h="4368" w="679">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9"/>
            <p:cNvSpPr/>
            <p:nvPr/>
          </p:nvSpPr>
          <p:spPr>
            <a:xfrm>
              <a:off x="3150125" y="2572968"/>
              <a:ext cx="19768" cy="105362"/>
            </a:xfrm>
            <a:custGeom>
              <a:rect b="b" l="l" r="r" t="t"/>
              <a:pathLst>
                <a:path extrusionOk="0" h="3070" w="576">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9"/>
            <p:cNvSpPr/>
            <p:nvPr/>
          </p:nvSpPr>
          <p:spPr>
            <a:xfrm>
              <a:off x="3151669" y="2596581"/>
              <a:ext cx="28314" cy="81750"/>
            </a:xfrm>
            <a:custGeom>
              <a:rect b="b" l="l" r="r" t="t"/>
              <a:pathLst>
                <a:path extrusionOk="0" h="2382" w="825">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9"/>
            <p:cNvSpPr/>
            <p:nvPr/>
          </p:nvSpPr>
          <p:spPr>
            <a:xfrm>
              <a:off x="2242258" y="1573810"/>
              <a:ext cx="709600" cy="526846"/>
            </a:xfrm>
            <a:custGeom>
              <a:rect b="b" l="l" r="r" t="t"/>
              <a:pathLst>
                <a:path extrusionOk="0" h="15351" w="20676">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9"/>
            <p:cNvSpPr/>
            <p:nvPr/>
          </p:nvSpPr>
          <p:spPr>
            <a:xfrm>
              <a:off x="2240027" y="1569932"/>
              <a:ext cx="831505" cy="647550"/>
            </a:xfrm>
            <a:custGeom>
              <a:rect b="b" l="l" r="r" t="t"/>
              <a:pathLst>
                <a:path extrusionOk="0" h="18868" w="24228">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9"/>
            <p:cNvSpPr/>
            <p:nvPr/>
          </p:nvSpPr>
          <p:spPr>
            <a:xfrm>
              <a:off x="2590503" y="1689606"/>
              <a:ext cx="163844" cy="102274"/>
            </a:xfrm>
            <a:custGeom>
              <a:rect b="b" l="l" r="r" t="t"/>
              <a:pathLst>
                <a:path extrusionOk="0" h="2980" w="4774">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9"/>
            <p:cNvSpPr/>
            <p:nvPr/>
          </p:nvSpPr>
          <p:spPr>
            <a:xfrm>
              <a:off x="2744634" y="1682639"/>
              <a:ext cx="56182" cy="39399"/>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9"/>
            <p:cNvSpPr/>
            <p:nvPr/>
          </p:nvSpPr>
          <p:spPr>
            <a:xfrm>
              <a:off x="1977445" y="267145"/>
              <a:ext cx="295152" cy="246349"/>
            </a:xfrm>
            <a:custGeom>
              <a:rect b="b" l="l" r="r" t="t"/>
              <a:pathLst>
                <a:path extrusionOk="0" h="7178" w="860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9"/>
            <p:cNvSpPr/>
            <p:nvPr/>
          </p:nvSpPr>
          <p:spPr>
            <a:xfrm>
              <a:off x="1977822" y="438711"/>
              <a:ext cx="323020" cy="1007326"/>
            </a:xfrm>
            <a:custGeom>
              <a:rect b="b" l="l" r="r" t="t"/>
              <a:pathLst>
                <a:path extrusionOk="0" h="29351" w="9412">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9"/>
            <p:cNvSpPr/>
            <p:nvPr/>
          </p:nvSpPr>
          <p:spPr>
            <a:xfrm>
              <a:off x="1977822" y="439088"/>
              <a:ext cx="312587" cy="341209"/>
            </a:xfrm>
            <a:custGeom>
              <a:rect b="b" l="l" r="r" t="t"/>
              <a:pathLst>
                <a:path extrusionOk="0" h="9942" w="9108">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9"/>
            <p:cNvSpPr/>
            <p:nvPr/>
          </p:nvSpPr>
          <p:spPr>
            <a:xfrm>
              <a:off x="1989079" y="441422"/>
              <a:ext cx="938789" cy="1004615"/>
            </a:xfrm>
            <a:custGeom>
              <a:rect b="b" l="l" r="r" t="t"/>
              <a:pathLst>
                <a:path extrusionOk="0" h="29272" w="27354">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9"/>
            <p:cNvSpPr/>
            <p:nvPr/>
          </p:nvSpPr>
          <p:spPr>
            <a:xfrm>
              <a:off x="2057616" y="267145"/>
              <a:ext cx="1000737" cy="932200"/>
            </a:xfrm>
            <a:custGeom>
              <a:rect b="b" l="l" r="r" t="t"/>
              <a:pathLst>
                <a:path extrusionOk="0" h="27162" w="29159">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9"/>
            <p:cNvSpPr/>
            <p:nvPr/>
          </p:nvSpPr>
          <p:spPr>
            <a:xfrm>
              <a:off x="2040559" y="441422"/>
              <a:ext cx="887309" cy="862084"/>
            </a:xfrm>
            <a:custGeom>
              <a:rect b="b" l="l" r="r" t="t"/>
              <a:pathLst>
                <a:path extrusionOk="0" h="25119" w="25854">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9"/>
            <p:cNvSpPr/>
            <p:nvPr/>
          </p:nvSpPr>
          <p:spPr>
            <a:xfrm>
              <a:off x="2069216" y="267145"/>
              <a:ext cx="989549" cy="897743"/>
            </a:xfrm>
            <a:custGeom>
              <a:rect b="b" l="l" r="r" t="t"/>
              <a:pathLst>
                <a:path extrusionOk="0" h="26158" w="28833">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9"/>
            <p:cNvSpPr/>
            <p:nvPr/>
          </p:nvSpPr>
          <p:spPr>
            <a:xfrm>
              <a:off x="2055694" y="994454"/>
              <a:ext cx="32947" cy="108074"/>
            </a:xfrm>
            <a:custGeom>
              <a:rect b="b" l="l" r="r" t="t"/>
              <a:pathLst>
                <a:path extrusionOk="0" h="3149" w="96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9"/>
            <p:cNvSpPr/>
            <p:nvPr/>
          </p:nvSpPr>
          <p:spPr>
            <a:xfrm>
              <a:off x="2047938" y="758985"/>
              <a:ext cx="27147" cy="274217"/>
            </a:xfrm>
            <a:custGeom>
              <a:rect b="b" l="l" r="r" t="t"/>
              <a:pathLst>
                <a:path extrusionOk="0" h="7990" w="791">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9"/>
            <p:cNvSpPr/>
            <p:nvPr/>
          </p:nvSpPr>
          <p:spPr>
            <a:xfrm>
              <a:off x="2164901" y="914660"/>
              <a:ext cx="142531" cy="198713"/>
            </a:xfrm>
            <a:custGeom>
              <a:rect b="b" l="l" r="r" t="t"/>
              <a:pathLst>
                <a:path extrusionOk="0" h="5790" w="4153">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9"/>
            <p:cNvSpPr/>
            <p:nvPr/>
          </p:nvSpPr>
          <p:spPr>
            <a:xfrm>
              <a:off x="2329877" y="1204355"/>
              <a:ext cx="279639" cy="116208"/>
            </a:xfrm>
            <a:custGeom>
              <a:rect b="b" l="l" r="r" t="t"/>
              <a:pathLst>
                <a:path extrusionOk="0" h="3386" w="8148">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9"/>
            <p:cNvSpPr/>
            <p:nvPr/>
          </p:nvSpPr>
          <p:spPr>
            <a:xfrm>
              <a:off x="2202069" y="538616"/>
              <a:ext cx="70116" cy="203346"/>
            </a:xfrm>
            <a:custGeom>
              <a:rect b="b" l="l" r="r" t="t"/>
              <a:pathLst>
                <a:path extrusionOk="0" h="5925" w="2043">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9"/>
            <p:cNvSpPr/>
            <p:nvPr/>
          </p:nvSpPr>
          <p:spPr>
            <a:xfrm>
              <a:off x="2404214" y="879036"/>
              <a:ext cx="277717" cy="192501"/>
            </a:xfrm>
            <a:custGeom>
              <a:rect b="b" l="l" r="r" t="t"/>
              <a:pathLst>
                <a:path extrusionOk="0" h="5609" w="8092">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9"/>
            <p:cNvSpPr/>
            <p:nvPr/>
          </p:nvSpPr>
          <p:spPr>
            <a:xfrm>
              <a:off x="2667174" y="1134240"/>
              <a:ext cx="213436" cy="56628"/>
            </a:xfrm>
            <a:custGeom>
              <a:rect b="b" l="l" r="r" t="t"/>
              <a:pathLst>
                <a:path extrusionOk="0" h="1650" w="6219">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9"/>
            <p:cNvSpPr/>
            <p:nvPr/>
          </p:nvSpPr>
          <p:spPr>
            <a:xfrm>
              <a:off x="2289585" y="1050773"/>
              <a:ext cx="48357" cy="35178"/>
            </a:xfrm>
            <a:custGeom>
              <a:rect b="b" l="l" r="r" t="t"/>
              <a:pathLst>
                <a:path extrusionOk="0" h="1025" w="1409">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39"/>
            <p:cNvSpPr/>
            <p:nvPr/>
          </p:nvSpPr>
          <p:spPr>
            <a:xfrm>
              <a:off x="2277196" y="1175046"/>
              <a:ext cx="47362" cy="35556"/>
            </a:xfrm>
            <a:custGeom>
              <a:rect b="b" l="l" r="r" t="t"/>
              <a:pathLst>
                <a:path extrusionOk="0" h="1036" w="138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39"/>
            <p:cNvSpPr/>
            <p:nvPr/>
          </p:nvSpPr>
          <p:spPr>
            <a:xfrm>
              <a:off x="2506934" y="1255835"/>
              <a:ext cx="51102" cy="28829"/>
            </a:xfrm>
            <a:custGeom>
              <a:rect b="b" l="l" r="r" t="t"/>
              <a:pathLst>
                <a:path extrusionOk="0" h="840" w="1489">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39"/>
            <p:cNvSpPr/>
            <p:nvPr/>
          </p:nvSpPr>
          <p:spPr>
            <a:xfrm>
              <a:off x="2040731" y="1280100"/>
              <a:ext cx="38438" cy="36860"/>
            </a:xfrm>
            <a:custGeom>
              <a:rect b="b" l="l" r="r" t="t"/>
              <a:pathLst>
                <a:path extrusionOk="0" h="1074" w="112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39"/>
            <p:cNvSpPr/>
            <p:nvPr/>
          </p:nvSpPr>
          <p:spPr>
            <a:xfrm>
              <a:off x="2406685" y="1157646"/>
              <a:ext cx="42454" cy="28623"/>
            </a:xfrm>
            <a:custGeom>
              <a:rect b="b" l="l" r="r" t="t"/>
              <a:pathLst>
                <a:path extrusionOk="0" h="834" w="1237">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39"/>
            <p:cNvSpPr/>
            <p:nvPr/>
          </p:nvSpPr>
          <p:spPr>
            <a:xfrm>
              <a:off x="2141735" y="874266"/>
              <a:ext cx="38370" cy="37477"/>
            </a:xfrm>
            <a:custGeom>
              <a:rect b="b" l="l" r="r" t="t"/>
              <a:pathLst>
                <a:path extrusionOk="0" h="1092" w="1118">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9"/>
            <p:cNvSpPr/>
            <p:nvPr/>
          </p:nvSpPr>
          <p:spPr>
            <a:xfrm>
              <a:off x="2189748" y="1232566"/>
              <a:ext cx="38301" cy="37786"/>
            </a:xfrm>
            <a:custGeom>
              <a:rect b="b" l="l" r="r" t="t"/>
              <a:pathLst>
                <a:path extrusionOk="0" h="1101" w="1116">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39"/>
            <p:cNvSpPr/>
            <p:nvPr/>
          </p:nvSpPr>
          <p:spPr>
            <a:xfrm>
              <a:off x="2359907" y="890602"/>
              <a:ext cx="38576" cy="38061"/>
            </a:xfrm>
            <a:custGeom>
              <a:rect b="b" l="l" r="r" t="t"/>
              <a:pathLst>
                <a:path extrusionOk="0" h="1109" w="1124">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39"/>
            <p:cNvSpPr/>
            <p:nvPr/>
          </p:nvSpPr>
          <p:spPr>
            <a:xfrm>
              <a:off x="2184085" y="1342047"/>
              <a:ext cx="51789" cy="29103"/>
            </a:xfrm>
            <a:custGeom>
              <a:rect b="b" l="l" r="r" t="t"/>
              <a:pathLst>
                <a:path extrusionOk="0" h="848" w="1509">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39"/>
            <p:cNvSpPr/>
            <p:nvPr/>
          </p:nvSpPr>
          <p:spPr>
            <a:xfrm>
              <a:off x="2116338" y="1194128"/>
              <a:ext cx="52235" cy="29103"/>
            </a:xfrm>
            <a:custGeom>
              <a:rect b="b" l="l" r="r" t="t"/>
              <a:pathLst>
                <a:path extrusionOk="0" h="848" w="1522">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9"/>
            <p:cNvSpPr/>
            <p:nvPr/>
          </p:nvSpPr>
          <p:spPr>
            <a:xfrm>
              <a:off x="2124815" y="1294102"/>
              <a:ext cx="39159" cy="31403"/>
            </a:xfrm>
            <a:custGeom>
              <a:rect b="b" l="l" r="r" t="t"/>
              <a:pathLst>
                <a:path extrusionOk="0" h="915" w="1141">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9"/>
            <p:cNvSpPr/>
            <p:nvPr/>
          </p:nvSpPr>
          <p:spPr>
            <a:xfrm>
              <a:off x="2047663" y="1355123"/>
              <a:ext cx="39434" cy="31403"/>
            </a:xfrm>
            <a:custGeom>
              <a:rect b="b" l="l" r="r" t="t"/>
              <a:pathLst>
                <a:path extrusionOk="0" h="915" w="1149">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9"/>
            <p:cNvSpPr/>
            <p:nvPr/>
          </p:nvSpPr>
          <p:spPr>
            <a:xfrm>
              <a:off x="2087131" y="518470"/>
              <a:ext cx="39090" cy="37237"/>
            </a:xfrm>
            <a:custGeom>
              <a:rect b="b" l="l" r="r" t="t"/>
              <a:pathLst>
                <a:path extrusionOk="0" h="1085" w="1139">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9"/>
            <p:cNvSpPr/>
            <p:nvPr/>
          </p:nvSpPr>
          <p:spPr>
            <a:xfrm>
              <a:off x="2026488" y="1133793"/>
              <a:ext cx="42420" cy="28657"/>
            </a:xfrm>
            <a:custGeom>
              <a:rect b="b" l="l" r="r" t="t"/>
              <a:pathLst>
                <a:path extrusionOk="0" h="835" w="1236">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9"/>
            <p:cNvSpPr/>
            <p:nvPr/>
          </p:nvSpPr>
          <p:spPr>
            <a:xfrm>
              <a:off x="2107243" y="1024210"/>
              <a:ext cx="38988" cy="37409"/>
            </a:xfrm>
            <a:custGeom>
              <a:rect b="b" l="l" r="r" t="t"/>
              <a:pathLst>
                <a:path extrusionOk="0" h="1090" w="1136">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9"/>
            <p:cNvSpPr/>
            <p:nvPr/>
          </p:nvSpPr>
          <p:spPr>
            <a:xfrm>
              <a:off x="2325106" y="713133"/>
              <a:ext cx="43380" cy="28554"/>
            </a:xfrm>
            <a:custGeom>
              <a:rect b="b" l="l" r="r" t="t"/>
              <a:pathLst>
                <a:path extrusionOk="0" h="832" w="1264">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9"/>
            <p:cNvSpPr/>
            <p:nvPr/>
          </p:nvSpPr>
          <p:spPr>
            <a:xfrm>
              <a:off x="2163356" y="1133656"/>
              <a:ext cx="47911" cy="35247"/>
            </a:xfrm>
            <a:custGeom>
              <a:rect b="b" l="l" r="r" t="t"/>
              <a:pathLst>
                <a:path extrusionOk="0" h="1027" w="1396">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9"/>
            <p:cNvSpPr/>
            <p:nvPr/>
          </p:nvSpPr>
          <p:spPr>
            <a:xfrm>
              <a:off x="2048316" y="1198246"/>
              <a:ext cx="47327" cy="35590"/>
            </a:xfrm>
            <a:custGeom>
              <a:rect b="b" l="l" r="r" t="t"/>
              <a:pathLst>
                <a:path extrusionOk="0" h="1037" w="1379">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9"/>
            <p:cNvSpPr/>
            <p:nvPr/>
          </p:nvSpPr>
          <p:spPr>
            <a:xfrm>
              <a:off x="2697101" y="1026818"/>
              <a:ext cx="38507" cy="36860"/>
            </a:xfrm>
            <a:custGeom>
              <a:rect b="b" l="l" r="r" t="t"/>
              <a:pathLst>
                <a:path extrusionOk="0" h="1074" w="1122">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9"/>
            <p:cNvSpPr/>
            <p:nvPr/>
          </p:nvSpPr>
          <p:spPr>
            <a:xfrm>
              <a:off x="2007612" y="1374171"/>
              <a:ext cx="42454" cy="28657"/>
            </a:xfrm>
            <a:custGeom>
              <a:rect b="b" l="l" r="r" t="t"/>
              <a:pathLst>
                <a:path extrusionOk="0" h="835" w="1237">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9"/>
            <p:cNvSpPr/>
            <p:nvPr/>
          </p:nvSpPr>
          <p:spPr>
            <a:xfrm>
              <a:off x="2286565" y="1289023"/>
              <a:ext cx="38370" cy="37477"/>
            </a:xfrm>
            <a:custGeom>
              <a:rect b="b" l="l" r="r" t="t"/>
              <a:pathLst>
                <a:path extrusionOk="0" h="1092" w="1118">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9"/>
            <p:cNvSpPr/>
            <p:nvPr/>
          </p:nvSpPr>
          <p:spPr>
            <a:xfrm>
              <a:off x="1551465" y="-112366"/>
              <a:ext cx="789" cy="1167"/>
            </a:xfrm>
            <a:custGeom>
              <a:rect b="b" l="l" r="r" t="t"/>
              <a:pathLst>
                <a:path extrusionOk="0" h="34" w="23">
                  <a:moveTo>
                    <a:pt x="0" y="0"/>
                  </a:moveTo>
                  <a:cubicBezTo>
                    <a:pt x="0" y="11"/>
                    <a:pt x="0" y="23"/>
                    <a:pt x="0" y="34"/>
                  </a:cubicBezTo>
                  <a:lnTo>
                    <a:pt x="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9"/>
            <p:cNvSpPr/>
            <p:nvPr/>
          </p:nvSpPr>
          <p:spPr>
            <a:xfrm>
              <a:off x="1770632" y="-112778"/>
              <a:ext cx="60849" cy="96474"/>
            </a:xfrm>
            <a:custGeom>
              <a:rect b="b" l="l" r="r" t="t"/>
              <a:pathLst>
                <a:path extrusionOk="0" h="2811" w="1773">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9"/>
            <p:cNvSpPr/>
            <p:nvPr/>
          </p:nvSpPr>
          <p:spPr>
            <a:xfrm>
              <a:off x="2075051" y="-112366"/>
              <a:ext cx="112707" cy="236636"/>
            </a:xfrm>
            <a:custGeom>
              <a:rect b="b" l="l" r="r" t="t"/>
              <a:pathLst>
                <a:path extrusionOk="0" h="6895" w="3284">
                  <a:moveTo>
                    <a:pt x="689" y="0"/>
                  </a:moveTo>
                  <a:cubicBezTo>
                    <a:pt x="305" y="2279"/>
                    <a:pt x="68" y="4581"/>
                    <a:pt x="0" y="6895"/>
                  </a:cubicBezTo>
                  <a:cubicBezTo>
                    <a:pt x="1050" y="4525"/>
                    <a:pt x="2235" y="2302"/>
                    <a:pt x="3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9"/>
            <p:cNvSpPr/>
            <p:nvPr/>
          </p:nvSpPr>
          <p:spPr>
            <a:xfrm>
              <a:off x="2330632" y="-112366"/>
              <a:ext cx="91428" cy="173522"/>
            </a:xfrm>
            <a:custGeom>
              <a:rect b="b" l="l" r="r" t="t"/>
              <a:pathLst>
                <a:path extrusionOk="0" h="5056" w="2664">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9"/>
            <p:cNvSpPr/>
            <p:nvPr/>
          </p:nvSpPr>
          <p:spPr>
            <a:xfrm>
              <a:off x="3371249" y="-112778"/>
              <a:ext cx="1311745" cy="1259784"/>
            </a:xfrm>
            <a:custGeom>
              <a:rect b="b" l="l" r="r" t="t"/>
              <a:pathLst>
                <a:path extrusionOk="0" h="36707" w="38221">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9"/>
            <p:cNvSpPr/>
            <p:nvPr/>
          </p:nvSpPr>
          <p:spPr>
            <a:xfrm>
              <a:off x="3931042" y="-98603"/>
              <a:ext cx="40875" cy="29412"/>
            </a:xfrm>
            <a:custGeom>
              <a:rect b="b" l="l" r="r" t="t"/>
              <a:pathLst>
                <a:path extrusionOk="0" h="857" w="1191">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9"/>
            <p:cNvSpPr/>
            <p:nvPr/>
          </p:nvSpPr>
          <p:spPr>
            <a:xfrm>
              <a:off x="3780206" y="33391"/>
              <a:ext cx="43106" cy="36688"/>
            </a:xfrm>
            <a:custGeom>
              <a:rect b="b" l="l" r="r" t="t"/>
              <a:pathLst>
                <a:path extrusionOk="0" h="1069" w="1256">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9"/>
            <p:cNvSpPr/>
            <p:nvPr/>
          </p:nvSpPr>
          <p:spPr>
            <a:xfrm>
              <a:off x="3845276" y="-40431"/>
              <a:ext cx="40292" cy="29618"/>
            </a:xfrm>
            <a:custGeom>
              <a:rect b="b" l="l" r="r" t="t"/>
              <a:pathLst>
                <a:path extrusionOk="0" h="863" w="1174">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9"/>
            <p:cNvSpPr/>
            <p:nvPr/>
          </p:nvSpPr>
          <p:spPr>
            <a:xfrm>
              <a:off x="4053153" y="314781"/>
              <a:ext cx="41184" cy="36722"/>
            </a:xfrm>
            <a:custGeom>
              <a:rect b="b" l="l" r="r" t="t"/>
              <a:pathLst>
                <a:path extrusionOk="0" h="1070" w="120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9"/>
            <p:cNvSpPr/>
            <p:nvPr/>
          </p:nvSpPr>
          <p:spPr>
            <a:xfrm>
              <a:off x="3938421" y="568166"/>
              <a:ext cx="40017" cy="37992"/>
            </a:xfrm>
            <a:custGeom>
              <a:rect b="b" l="l" r="r" t="t"/>
              <a:pathLst>
                <a:path extrusionOk="0" h="1107" w="1166">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9"/>
            <p:cNvSpPr/>
            <p:nvPr/>
          </p:nvSpPr>
          <p:spPr>
            <a:xfrm>
              <a:off x="3921398" y="291993"/>
              <a:ext cx="41356" cy="37683"/>
            </a:xfrm>
            <a:custGeom>
              <a:rect b="b" l="l" r="r" t="t"/>
              <a:pathLst>
                <a:path extrusionOk="0" h="1098" w="1205">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9"/>
            <p:cNvSpPr/>
            <p:nvPr/>
          </p:nvSpPr>
          <p:spPr>
            <a:xfrm>
              <a:off x="4292775" y="247102"/>
              <a:ext cx="40841" cy="29241"/>
            </a:xfrm>
            <a:custGeom>
              <a:rect b="b" l="l" r="r" t="t"/>
              <a:pathLst>
                <a:path extrusionOk="0" h="852" w="119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9"/>
            <p:cNvSpPr/>
            <p:nvPr/>
          </p:nvSpPr>
          <p:spPr>
            <a:xfrm>
              <a:off x="3700034" y="-72829"/>
              <a:ext cx="40395" cy="38164"/>
            </a:xfrm>
            <a:custGeom>
              <a:rect b="b" l="l" r="r" t="t"/>
              <a:pathLst>
                <a:path extrusionOk="0" h="1112" w="1177">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9"/>
            <p:cNvSpPr/>
            <p:nvPr/>
          </p:nvSpPr>
          <p:spPr>
            <a:xfrm>
              <a:off x="4053942" y="456831"/>
              <a:ext cx="40738" cy="38164"/>
            </a:xfrm>
            <a:custGeom>
              <a:rect b="b" l="l" r="r" t="t"/>
              <a:pathLst>
                <a:path extrusionOk="0" h="1112" w="1187">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9"/>
            <p:cNvSpPr/>
            <p:nvPr/>
          </p:nvSpPr>
          <p:spPr>
            <a:xfrm>
              <a:off x="3783329" y="105189"/>
              <a:ext cx="51137" cy="28863"/>
            </a:xfrm>
            <a:custGeom>
              <a:rect b="b" l="l" r="r" t="t"/>
              <a:pathLst>
                <a:path extrusionOk="0" h="841" w="149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9"/>
            <p:cNvSpPr/>
            <p:nvPr/>
          </p:nvSpPr>
          <p:spPr>
            <a:xfrm>
              <a:off x="3868031"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9"/>
            <p:cNvSpPr/>
            <p:nvPr/>
          </p:nvSpPr>
          <p:spPr>
            <a:xfrm>
              <a:off x="4092758" y="422889"/>
              <a:ext cx="40498" cy="29515"/>
            </a:xfrm>
            <a:custGeom>
              <a:rect b="b" l="l" r="r" t="t"/>
              <a:pathLst>
                <a:path extrusionOk="0" h="860" w="118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9"/>
            <p:cNvSpPr/>
            <p:nvPr/>
          </p:nvSpPr>
          <p:spPr>
            <a:xfrm>
              <a:off x="4215418" y="150182"/>
              <a:ext cx="39571" cy="37031"/>
            </a:xfrm>
            <a:custGeom>
              <a:rect b="b" l="l" r="r" t="t"/>
              <a:pathLst>
                <a:path extrusionOk="0" h="1079" w="1153">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9"/>
            <p:cNvSpPr/>
            <p:nvPr/>
          </p:nvSpPr>
          <p:spPr>
            <a:xfrm>
              <a:off x="3790605" y="-24918"/>
              <a:ext cx="38713" cy="32810"/>
            </a:xfrm>
            <a:custGeom>
              <a:rect b="b" l="l" r="r" t="t"/>
              <a:pathLst>
                <a:path extrusionOk="0" h="956" w="1128">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9"/>
            <p:cNvSpPr/>
            <p:nvPr/>
          </p:nvSpPr>
          <p:spPr>
            <a:xfrm>
              <a:off x="3777460" y="72070"/>
              <a:ext cx="38988" cy="32604"/>
            </a:xfrm>
            <a:custGeom>
              <a:rect b="b" l="l" r="r" t="t"/>
              <a:pathLst>
                <a:path extrusionOk="0" h="950" w="1136">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9"/>
            <p:cNvSpPr/>
            <p:nvPr/>
          </p:nvSpPr>
          <p:spPr>
            <a:xfrm>
              <a:off x="3851454" y="29136"/>
              <a:ext cx="42420" cy="36688"/>
            </a:xfrm>
            <a:custGeom>
              <a:rect b="b" l="l" r="r" t="t"/>
              <a:pathLst>
                <a:path extrusionOk="0" h="1069" w="1236">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9"/>
            <p:cNvSpPr/>
            <p:nvPr/>
          </p:nvSpPr>
          <p:spPr>
            <a:xfrm>
              <a:off x="4096087" y="685780"/>
              <a:ext cx="41218" cy="36825"/>
            </a:xfrm>
            <a:custGeom>
              <a:rect b="b" l="l" r="r" t="t"/>
              <a:pathLst>
                <a:path extrusionOk="0" h="1073" w="1201">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9"/>
            <p:cNvSpPr/>
            <p:nvPr/>
          </p:nvSpPr>
          <p:spPr>
            <a:xfrm>
              <a:off x="4079785" y="190543"/>
              <a:ext cx="40841" cy="29206"/>
            </a:xfrm>
            <a:custGeom>
              <a:rect b="b" l="l" r="r" t="t"/>
              <a:pathLst>
                <a:path extrusionOk="0" h="851" w="119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9"/>
            <p:cNvSpPr/>
            <p:nvPr/>
          </p:nvSpPr>
          <p:spPr>
            <a:xfrm>
              <a:off x="4286563" y="502168"/>
              <a:ext cx="40909" cy="29481"/>
            </a:xfrm>
            <a:custGeom>
              <a:rect b="b" l="l" r="r" t="t"/>
              <a:pathLst>
                <a:path extrusionOk="0" h="859" w="1192">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9"/>
            <p:cNvSpPr/>
            <p:nvPr/>
          </p:nvSpPr>
          <p:spPr>
            <a:xfrm>
              <a:off x="4063380" y="289384"/>
              <a:ext cx="38953" cy="32879"/>
            </a:xfrm>
            <a:custGeom>
              <a:rect b="b" l="l" r="r" t="t"/>
              <a:pathLst>
                <a:path extrusionOk="0" h="958" w="1135">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9"/>
            <p:cNvSpPr/>
            <p:nvPr/>
          </p:nvSpPr>
          <p:spPr>
            <a:xfrm>
              <a:off x="3776705" y="-75163"/>
              <a:ext cx="39090" cy="32570"/>
            </a:xfrm>
            <a:custGeom>
              <a:rect b="b" l="l" r="r" t="t"/>
              <a:pathLst>
                <a:path extrusionOk="0" h="949" w="1139">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9"/>
            <p:cNvSpPr/>
            <p:nvPr/>
          </p:nvSpPr>
          <p:spPr>
            <a:xfrm>
              <a:off x="3728691" y="1748"/>
              <a:ext cx="42763" cy="36963"/>
            </a:xfrm>
            <a:custGeom>
              <a:rect b="b" l="l" r="r" t="t"/>
              <a:pathLst>
                <a:path extrusionOk="0" h="1077" w="1246">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9"/>
            <p:cNvSpPr/>
            <p:nvPr/>
          </p:nvSpPr>
          <p:spPr>
            <a:xfrm>
              <a:off x="4136688" y="75262"/>
              <a:ext cx="40498" cy="29378"/>
            </a:xfrm>
            <a:custGeom>
              <a:rect b="b" l="l" r="r" t="t"/>
              <a:pathLst>
                <a:path extrusionOk="0" h="856" w="118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9"/>
            <p:cNvSpPr/>
            <p:nvPr/>
          </p:nvSpPr>
          <p:spPr>
            <a:xfrm>
              <a:off x="3931866" y="782700"/>
              <a:ext cx="39571" cy="38095"/>
            </a:xfrm>
            <a:custGeom>
              <a:rect b="b" l="l" r="r" t="t"/>
              <a:pathLst>
                <a:path extrusionOk="0" h="1110" w="1153">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9"/>
            <p:cNvSpPr/>
            <p:nvPr/>
          </p:nvSpPr>
          <p:spPr>
            <a:xfrm>
              <a:off x="4306709" y="353219"/>
              <a:ext cx="40875" cy="29206"/>
            </a:xfrm>
            <a:custGeom>
              <a:rect b="b" l="l" r="r" t="t"/>
              <a:pathLst>
                <a:path extrusionOk="0" h="851" w="1191">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9"/>
            <p:cNvSpPr/>
            <p:nvPr/>
          </p:nvSpPr>
          <p:spPr>
            <a:xfrm>
              <a:off x="3940480" y="-1821"/>
              <a:ext cx="40463" cy="38267"/>
            </a:xfrm>
            <a:custGeom>
              <a:rect b="b" l="l" r="r" t="t"/>
              <a:pathLst>
                <a:path extrusionOk="0" h="1115" w="1179">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9"/>
            <p:cNvSpPr/>
            <p:nvPr/>
          </p:nvSpPr>
          <p:spPr>
            <a:xfrm>
              <a:off x="3916113" y="388226"/>
              <a:ext cx="50691" cy="28451"/>
            </a:xfrm>
            <a:custGeom>
              <a:rect b="b" l="l" r="r" t="t"/>
              <a:pathLst>
                <a:path extrusionOk="0" h="829" w="1477">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9"/>
            <p:cNvSpPr/>
            <p:nvPr/>
          </p:nvSpPr>
          <p:spPr>
            <a:xfrm>
              <a:off x="4167747" y="110611"/>
              <a:ext cx="50519" cy="34629"/>
            </a:xfrm>
            <a:custGeom>
              <a:rect b="b" l="l" r="r" t="t"/>
              <a:pathLst>
                <a:path extrusionOk="0" h="1009" w="1472">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9"/>
            <p:cNvSpPr/>
            <p:nvPr/>
          </p:nvSpPr>
          <p:spPr>
            <a:xfrm>
              <a:off x="3924041" y="87274"/>
              <a:ext cx="39983" cy="30133"/>
            </a:xfrm>
            <a:custGeom>
              <a:rect b="b" l="l" r="r" t="t"/>
              <a:pathLst>
                <a:path extrusionOk="0" h="878" w="1165">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9"/>
            <p:cNvSpPr/>
            <p:nvPr/>
          </p:nvSpPr>
          <p:spPr>
            <a:xfrm>
              <a:off x="4087301" y="-34082"/>
              <a:ext cx="41253" cy="37134"/>
            </a:xfrm>
            <a:custGeom>
              <a:rect b="b" l="l" r="r" t="t"/>
              <a:pathLst>
                <a:path extrusionOk="0" h="1082" w="1202">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9"/>
            <p:cNvSpPr/>
            <p:nvPr/>
          </p:nvSpPr>
          <p:spPr>
            <a:xfrm>
              <a:off x="4062522" y="392653"/>
              <a:ext cx="38953" cy="32570"/>
            </a:xfrm>
            <a:custGeom>
              <a:rect b="b" l="l" r="r" t="t"/>
              <a:pathLst>
                <a:path extrusionOk="0" h="949" w="1135">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9"/>
            <p:cNvSpPr/>
            <p:nvPr/>
          </p:nvSpPr>
          <p:spPr>
            <a:xfrm>
              <a:off x="3872973" y="450963"/>
              <a:ext cx="40498" cy="29550"/>
            </a:xfrm>
            <a:custGeom>
              <a:rect b="b" l="l" r="r" t="t"/>
              <a:pathLst>
                <a:path extrusionOk="0" h="861" w="118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9"/>
            <p:cNvSpPr/>
            <p:nvPr/>
          </p:nvSpPr>
          <p:spPr>
            <a:xfrm>
              <a:off x="3777357" y="189307"/>
              <a:ext cx="41218" cy="36825"/>
            </a:xfrm>
            <a:custGeom>
              <a:rect b="b" l="l" r="r" t="t"/>
              <a:pathLst>
                <a:path extrusionOk="0" h="1073" w="1201">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9"/>
            <p:cNvSpPr/>
            <p:nvPr/>
          </p:nvSpPr>
          <p:spPr>
            <a:xfrm>
              <a:off x="4134388" y="202246"/>
              <a:ext cx="38816" cy="32982"/>
            </a:xfrm>
            <a:custGeom>
              <a:rect b="b" l="l" r="r" t="t"/>
              <a:pathLst>
                <a:path extrusionOk="0" h="961" w="1131">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9"/>
            <p:cNvSpPr/>
            <p:nvPr/>
          </p:nvSpPr>
          <p:spPr>
            <a:xfrm>
              <a:off x="4251110" y="642812"/>
              <a:ext cx="39125" cy="32604"/>
            </a:xfrm>
            <a:custGeom>
              <a:rect b="b" l="l" r="r" t="t"/>
              <a:pathLst>
                <a:path extrusionOk="0" h="950" w="114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9"/>
            <p:cNvSpPr/>
            <p:nvPr/>
          </p:nvSpPr>
          <p:spPr>
            <a:xfrm>
              <a:off x="4031943" y="474987"/>
              <a:ext cx="42728" cy="36585"/>
            </a:xfrm>
            <a:custGeom>
              <a:rect b="b" l="l" r="r" t="t"/>
              <a:pathLst>
                <a:path extrusionOk="0" h="1066" w="1245">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9"/>
            <p:cNvSpPr/>
            <p:nvPr/>
          </p:nvSpPr>
          <p:spPr>
            <a:xfrm>
              <a:off x="4283131" y="721027"/>
              <a:ext cx="41218" cy="36825"/>
            </a:xfrm>
            <a:custGeom>
              <a:rect b="b" l="l" r="r" t="t"/>
              <a:pathLst>
                <a:path extrusionOk="0" h="1073" w="1201">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9"/>
            <p:cNvSpPr/>
            <p:nvPr/>
          </p:nvSpPr>
          <p:spPr>
            <a:xfrm>
              <a:off x="3871051" y="526295"/>
              <a:ext cx="41356" cy="37683"/>
            </a:xfrm>
            <a:custGeom>
              <a:rect b="b" l="l" r="r" t="t"/>
              <a:pathLst>
                <a:path extrusionOk="0" h="1098" w="1205">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9"/>
            <p:cNvSpPr/>
            <p:nvPr/>
          </p:nvSpPr>
          <p:spPr>
            <a:xfrm>
              <a:off x="4149626" y="340967"/>
              <a:ext cx="42934" cy="28829"/>
            </a:xfrm>
            <a:custGeom>
              <a:rect b="b" l="l" r="r" t="t"/>
              <a:pathLst>
                <a:path extrusionOk="0" h="840" w="1251">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9"/>
            <p:cNvSpPr/>
            <p:nvPr/>
          </p:nvSpPr>
          <p:spPr>
            <a:xfrm>
              <a:off x="4271256" y="309255"/>
              <a:ext cx="43346" cy="28760"/>
            </a:xfrm>
            <a:custGeom>
              <a:rect b="b" l="l" r="r" t="t"/>
              <a:pathLst>
                <a:path extrusionOk="0" h="838" w="1263">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9"/>
            <p:cNvSpPr/>
            <p:nvPr/>
          </p:nvSpPr>
          <p:spPr>
            <a:xfrm>
              <a:off x="3809618" y="440495"/>
              <a:ext cx="50588" cy="28794"/>
            </a:xfrm>
            <a:custGeom>
              <a:rect b="b" l="l" r="r" t="t"/>
              <a:pathLst>
                <a:path extrusionOk="0" h="839" w="1474">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9"/>
            <p:cNvSpPr/>
            <p:nvPr/>
          </p:nvSpPr>
          <p:spPr>
            <a:xfrm>
              <a:off x="4214251" y="194627"/>
              <a:ext cx="40738" cy="38164"/>
            </a:xfrm>
            <a:custGeom>
              <a:rect b="b" l="l" r="r" t="t"/>
              <a:pathLst>
                <a:path extrusionOk="0" h="1112" w="1187">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9"/>
            <p:cNvSpPr/>
            <p:nvPr/>
          </p:nvSpPr>
          <p:spPr>
            <a:xfrm>
              <a:off x="3857563" y="212061"/>
              <a:ext cx="50862" cy="34629"/>
            </a:xfrm>
            <a:custGeom>
              <a:rect b="b" l="l" r="r" t="t"/>
              <a:pathLst>
                <a:path extrusionOk="0" h="1009" w="1482">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9"/>
            <p:cNvSpPr/>
            <p:nvPr/>
          </p:nvSpPr>
          <p:spPr>
            <a:xfrm>
              <a:off x="3970716" y="645660"/>
              <a:ext cx="40189" cy="30064"/>
            </a:xfrm>
            <a:custGeom>
              <a:rect b="b" l="l" r="r" t="t"/>
              <a:pathLst>
                <a:path extrusionOk="0" h="876" w="1171">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9"/>
            <p:cNvSpPr/>
            <p:nvPr/>
          </p:nvSpPr>
          <p:spPr>
            <a:xfrm>
              <a:off x="4117159" y="40633"/>
              <a:ext cx="40498" cy="29687"/>
            </a:xfrm>
            <a:custGeom>
              <a:rect b="b" l="l" r="r" t="t"/>
              <a:pathLst>
                <a:path extrusionOk="0" h="865" w="118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9"/>
            <p:cNvSpPr/>
            <p:nvPr/>
          </p:nvSpPr>
          <p:spPr>
            <a:xfrm>
              <a:off x="3842016"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9"/>
            <p:cNvSpPr/>
            <p:nvPr/>
          </p:nvSpPr>
          <p:spPr>
            <a:xfrm>
              <a:off x="3973839" y="23404"/>
              <a:ext cx="38953" cy="32501"/>
            </a:xfrm>
            <a:custGeom>
              <a:rect b="b" l="l" r="r" t="t"/>
              <a:pathLst>
                <a:path extrusionOk="0" h="947" w="1135">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9"/>
            <p:cNvSpPr/>
            <p:nvPr/>
          </p:nvSpPr>
          <p:spPr>
            <a:xfrm>
              <a:off x="4095435" y="591709"/>
              <a:ext cx="40532" cy="29515"/>
            </a:xfrm>
            <a:custGeom>
              <a:rect b="b" l="l" r="r" t="t"/>
              <a:pathLst>
                <a:path extrusionOk="0" h="860" w="1181">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9"/>
            <p:cNvSpPr/>
            <p:nvPr/>
          </p:nvSpPr>
          <p:spPr>
            <a:xfrm>
              <a:off x="4132432" y="513391"/>
              <a:ext cx="38988" cy="32913"/>
            </a:xfrm>
            <a:custGeom>
              <a:rect b="b" l="l" r="r" t="t"/>
              <a:pathLst>
                <a:path extrusionOk="0" h="959" w="1136">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9"/>
            <p:cNvSpPr/>
            <p:nvPr/>
          </p:nvSpPr>
          <p:spPr>
            <a:xfrm>
              <a:off x="4050133" y="523653"/>
              <a:ext cx="39331" cy="32467"/>
            </a:xfrm>
            <a:custGeom>
              <a:rect b="b" l="l" r="r" t="t"/>
              <a:pathLst>
                <a:path extrusionOk="0" h="946" w="1146">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9"/>
            <p:cNvSpPr/>
            <p:nvPr/>
          </p:nvSpPr>
          <p:spPr>
            <a:xfrm>
              <a:off x="3706624" y="289384"/>
              <a:ext cx="42797" cy="36688"/>
            </a:xfrm>
            <a:custGeom>
              <a:rect b="b" l="l" r="r" t="t"/>
              <a:pathLst>
                <a:path extrusionOk="0" h="1069" w="1247">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9"/>
            <p:cNvSpPr/>
            <p:nvPr/>
          </p:nvSpPr>
          <p:spPr>
            <a:xfrm>
              <a:off x="3948889" y="138994"/>
              <a:ext cx="40292" cy="29550"/>
            </a:xfrm>
            <a:custGeom>
              <a:rect b="b" l="l" r="r" t="t"/>
              <a:pathLst>
                <a:path extrusionOk="0" h="861" w="1174">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9"/>
            <p:cNvSpPr/>
            <p:nvPr/>
          </p:nvSpPr>
          <p:spPr>
            <a:xfrm>
              <a:off x="4040248" y="734686"/>
              <a:ext cx="40017" cy="37992"/>
            </a:xfrm>
            <a:custGeom>
              <a:rect b="b" l="l" r="r" t="t"/>
              <a:pathLst>
                <a:path extrusionOk="0" h="1107" w="1166">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9"/>
            <p:cNvSpPr/>
            <p:nvPr/>
          </p:nvSpPr>
          <p:spPr>
            <a:xfrm>
              <a:off x="3987224" y="362726"/>
              <a:ext cx="41356" cy="37821"/>
            </a:xfrm>
            <a:custGeom>
              <a:rect b="b" l="l" r="r" t="t"/>
              <a:pathLst>
                <a:path extrusionOk="0" h="1102" w="1205">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9"/>
            <p:cNvSpPr/>
            <p:nvPr/>
          </p:nvSpPr>
          <p:spPr>
            <a:xfrm>
              <a:off x="4142179" y="548981"/>
              <a:ext cx="39914" cy="38027"/>
            </a:xfrm>
            <a:custGeom>
              <a:rect b="b" l="l" r="r" t="t"/>
              <a:pathLst>
                <a:path extrusionOk="0" h="1108" w="1163">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9"/>
            <p:cNvSpPr/>
            <p:nvPr/>
          </p:nvSpPr>
          <p:spPr>
            <a:xfrm>
              <a:off x="3889789"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9"/>
            <p:cNvSpPr/>
            <p:nvPr/>
          </p:nvSpPr>
          <p:spPr>
            <a:xfrm>
              <a:off x="4134972" y="364648"/>
              <a:ext cx="51240" cy="28897"/>
            </a:xfrm>
            <a:custGeom>
              <a:rect b="b" l="l" r="r" t="t"/>
              <a:pathLst>
                <a:path extrusionOk="0" h="842" w="1493">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9"/>
            <p:cNvSpPr/>
            <p:nvPr/>
          </p:nvSpPr>
          <p:spPr>
            <a:xfrm>
              <a:off x="4144204" y="624725"/>
              <a:ext cx="51960" cy="34389"/>
            </a:xfrm>
            <a:custGeom>
              <a:rect b="b" l="l" r="r" t="t"/>
              <a:pathLst>
                <a:path extrusionOk="0" h="1002" w="1514">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9"/>
            <p:cNvSpPr/>
            <p:nvPr/>
          </p:nvSpPr>
          <p:spPr>
            <a:xfrm>
              <a:off x="4301801" y="527702"/>
              <a:ext cx="50828" cy="34629"/>
            </a:xfrm>
            <a:custGeom>
              <a:rect b="b" l="l" r="r" t="t"/>
              <a:pathLst>
                <a:path extrusionOk="0" h="1009" w="1481">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9"/>
            <p:cNvSpPr/>
            <p:nvPr/>
          </p:nvSpPr>
          <p:spPr>
            <a:xfrm>
              <a:off x="3956851" y="-42662"/>
              <a:ext cx="40086" cy="29550"/>
            </a:xfrm>
            <a:custGeom>
              <a:rect b="b" l="l" r="r" t="t"/>
              <a:pathLst>
                <a:path extrusionOk="0" h="861" w="1168">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9"/>
            <p:cNvSpPr/>
            <p:nvPr/>
          </p:nvSpPr>
          <p:spPr>
            <a:xfrm>
              <a:off x="3926821" y="229976"/>
              <a:ext cx="39640" cy="37031"/>
            </a:xfrm>
            <a:custGeom>
              <a:rect b="b" l="l" r="r" t="t"/>
              <a:pathLst>
                <a:path extrusionOk="0" h="1079" w="1155">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9"/>
            <p:cNvSpPr/>
            <p:nvPr/>
          </p:nvSpPr>
          <p:spPr>
            <a:xfrm>
              <a:off x="4198464" y="737089"/>
              <a:ext cx="42797" cy="36654"/>
            </a:xfrm>
            <a:custGeom>
              <a:rect b="b" l="l" r="r" t="t"/>
              <a:pathLst>
                <a:path extrusionOk="0" h="1068" w="1247">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9"/>
            <p:cNvSpPr/>
            <p:nvPr/>
          </p:nvSpPr>
          <p:spPr>
            <a:xfrm>
              <a:off x="4210956" y="360358"/>
              <a:ext cx="40017" cy="38027"/>
            </a:xfrm>
            <a:custGeom>
              <a:rect b="b" l="l" r="r" t="t"/>
              <a:pathLst>
                <a:path extrusionOk="0" h="1108" w="1166">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9"/>
            <p:cNvSpPr/>
            <p:nvPr/>
          </p:nvSpPr>
          <p:spPr>
            <a:xfrm>
              <a:off x="3744650" y="-43074"/>
              <a:ext cx="40806" cy="29378"/>
            </a:xfrm>
            <a:custGeom>
              <a:rect b="b" l="l" r="r" t="t"/>
              <a:pathLst>
                <a:path extrusionOk="0" h="856" w="1189">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9"/>
            <p:cNvSpPr/>
            <p:nvPr/>
          </p:nvSpPr>
          <p:spPr>
            <a:xfrm>
              <a:off x="3992475" y="310388"/>
              <a:ext cx="43380" cy="28932"/>
            </a:xfrm>
            <a:custGeom>
              <a:rect b="b" l="l" r="r" t="t"/>
              <a:pathLst>
                <a:path extrusionOk="0" h="843" w="1264">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9"/>
            <p:cNvSpPr/>
            <p:nvPr/>
          </p:nvSpPr>
          <p:spPr>
            <a:xfrm>
              <a:off x="4072852" y="84528"/>
              <a:ext cx="40806" cy="38404"/>
            </a:xfrm>
            <a:custGeom>
              <a:rect b="b" l="l" r="r" t="t"/>
              <a:pathLst>
                <a:path extrusionOk="0" h="1119" w="1189">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9"/>
            <p:cNvSpPr/>
            <p:nvPr/>
          </p:nvSpPr>
          <p:spPr>
            <a:xfrm>
              <a:off x="3755770" y="243258"/>
              <a:ext cx="40189" cy="30030"/>
            </a:xfrm>
            <a:custGeom>
              <a:rect b="b" l="l" r="r" t="t"/>
              <a:pathLst>
                <a:path extrusionOk="0" h="875" w="1171">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9"/>
            <p:cNvSpPr/>
            <p:nvPr/>
          </p:nvSpPr>
          <p:spPr>
            <a:xfrm>
              <a:off x="3891608" y="-9749"/>
              <a:ext cx="41218" cy="37134"/>
            </a:xfrm>
            <a:custGeom>
              <a:rect b="b" l="l" r="r" t="t"/>
              <a:pathLst>
                <a:path extrusionOk="0" h="1082" w="1201">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9"/>
            <p:cNvSpPr/>
            <p:nvPr/>
          </p:nvSpPr>
          <p:spPr>
            <a:xfrm>
              <a:off x="3904959" y="36892"/>
              <a:ext cx="39640" cy="37031"/>
            </a:xfrm>
            <a:custGeom>
              <a:rect b="b" l="l" r="r" t="t"/>
              <a:pathLst>
                <a:path extrusionOk="0" h="1079" w="1155">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9"/>
            <p:cNvSpPr/>
            <p:nvPr/>
          </p:nvSpPr>
          <p:spPr>
            <a:xfrm>
              <a:off x="3901630" y="-41392"/>
              <a:ext cx="38953" cy="32604"/>
            </a:xfrm>
            <a:custGeom>
              <a:rect b="b" l="l" r="r" t="t"/>
              <a:pathLst>
                <a:path extrusionOk="0" h="950" w="1135">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9"/>
            <p:cNvSpPr/>
            <p:nvPr/>
          </p:nvSpPr>
          <p:spPr>
            <a:xfrm>
              <a:off x="4005997" y="395879"/>
              <a:ext cx="40875" cy="29206"/>
            </a:xfrm>
            <a:custGeom>
              <a:rect b="b" l="l" r="r" t="t"/>
              <a:pathLst>
                <a:path extrusionOk="0" h="851" w="1191">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9"/>
            <p:cNvSpPr/>
            <p:nvPr/>
          </p:nvSpPr>
          <p:spPr>
            <a:xfrm>
              <a:off x="3894045" y="271298"/>
              <a:ext cx="38576" cy="32913"/>
            </a:xfrm>
            <a:custGeom>
              <a:rect b="b" l="l" r="r" t="t"/>
              <a:pathLst>
                <a:path extrusionOk="0" h="959" w="1124">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9"/>
            <p:cNvSpPr/>
            <p:nvPr/>
          </p:nvSpPr>
          <p:spPr>
            <a:xfrm>
              <a:off x="3933925" y="425085"/>
              <a:ext cx="38816" cy="32604"/>
            </a:xfrm>
            <a:custGeom>
              <a:rect b="b" l="l" r="r" t="t"/>
              <a:pathLst>
                <a:path extrusionOk="0" h="950" w="1131">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9"/>
            <p:cNvSpPr/>
            <p:nvPr/>
          </p:nvSpPr>
          <p:spPr>
            <a:xfrm>
              <a:off x="3687851" y="60710"/>
              <a:ext cx="40498" cy="29687"/>
            </a:xfrm>
            <a:custGeom>
              <a:rect b="b" l="l" r="r" t="t"/>
              <a:pathLst>
                <a:path extrusionOk="0" h="865" w="118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9"/>
            <p:cNvSpPr/>
            <p:nvPr/>
          </p:nvSpPr>
          <p:spPr>
            <a:xfrm>
              <a:off x="3990107" y="-10916"/>
              <a:ext cx="41218" cy="36825"/>
            </a:xfrm>
            <a:custGeom>
              <a:rect b="b" l="l" r="r" t="t"/>
              <a:pathLst>
                <a:path extrusionOk="0" h="1073" w="1201">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9"/>
            <p:cNvSpPr/>
            <p:nvPr/>
          </p:nvSpPr>
          <p:spPr>
            <a:xfrm>
              <a:off x="3920643" y="342580"/>
              <a:ext cx="50691" cy="28829"/>
            </a:xfrm>
            <a:custGeom>
              <a:rect b="b" l="l" r="r" t="t"/>
              <a:pathLst>
                <a:path extrusionOk="0" h="840" w="1477">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9"/>
            <p:cNvSpPr/>
            <p:nvPr/>
          </p:nvSpPr>
          <p:spPr>
            <a:xfrm>
              <a:off x="4018009" y="-52443"/>
              <a:ext cx="40772" cy="38130"/>
            </a:xfrm>
            <a:custGeom>
              <a:rect b="b" l="l" r="r" t="t"/>
              <a:pathLst>
                <a:path extrusionOk="0" h="1111" w="1188">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9"/>
            <p:cNvSpPr/>
            <p:nvPr/>
          </p:nvSpPr>
          <p:spPr>
            <a:xfrm>
              <a:off x="3694886"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9"/>
            <p:cNvSpPr/>
            <p:nvPr/>
          </p:nvSpPr>
          <p:spPr>
            <a:xfrm>
              <a:off x="3843904" y="101688"/>
              <a:ext cx="40463" cy="29550"/>
            </a:xfrm>
            <a:custGeom>
              <a:rect b="b" l="l" r="r" t="t"/>
              <a:pathLst>
                <a:path extrusionOk="0" h="861" w="1179">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9"/>
            <p:cNvSpPr/>
            <p:nvPr/>
          </p:nvSpPr>
          <p:spPr>
            <a:xfrm>
              <a:off x="4255744" y="551280"/>
              <a:ext cx="38850" cy="32844"/>
            </a:xfrm>
            <a:custGeom>
              <a:rect b="b" l="l" r="r" t="t"/>
              <a:pathLst>
                <a:path extrusionOk="0" h="957" w="1132">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9"/>
            <p:cNvSpPr/>
            <p:nvPr/>
          </p:nvSpPr>
          <p:spPr>
            <a:xfrm>
              <a:off x="3881896" y="294086"/>
              <a:ext cx="38953" cy="32501"/>
            </a:xfrm>
            <a:custGeom>
              <a:rect b="b" l="l" r="r" t="t"/>
              <a:pathLst>
                <a:path extrusionOk="0" h="947" w="1135">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9"/>
            <p:cNvSpPr/>
            <p:nvPr/>
          </p:nvSpPr>
          <p:spPr>
            <a:xfrm>
              <a:off x="3812638" y="247754"/>
              <a:ext cx="42351" cy="36585"/>
            </a:xfrm>
            <a:custGeom>
              <a:rect b="b" l="l" r="r" t="t"/>
              <a:pathLst>
                <a:path extrusionOk="0" h="1066" w="1234">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9"/>
            <p:cNvSpPr/>
            <p:nvPr/>
          </p:nvSpPr>
          <p:spPr>
            <a:xfrm>
              <a:off x="4157383" y="474884"/>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9"/>
            <p:cNvSpPr/>
            <p:nvPr/>
          </p:nvSpPr>
          <p:spPr>
            <a:xfrm>
              <a:off x="3838207" y="-9715"/>
              <a:ext cx="40875" cy="38267"/>
            </a:xfrm>
            <a:custGeom>
              <a:rect b="b" l="l" r="r" t="t"/>
              <a:pathLst>
                <a:path extrusionOk="0" h="1115" w="1191">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9"/>
            <p:cNvSpPr/>
            <p:nvPr/>
          </p:nvSpPr>
          <p:spPr>
            <a:xfrm>
              <a:off x="4178489" y="290929"/>
              <a:ext cx="40189" cy="29927"/>
            </a:xfrm>
            <a:custGeom>
              <a:rect b="b" l="l" r="r" t="t"/>
              <a:pathLst>
                <a:path extrusionOk="0" h="872" w="1171">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9"/>
            <p:cNvSpPr/>
            <p:nvPr/>
          </p:nvSpPr>
          <p:spPr>
            <a:xfrm>
              <a:off x="3975384" y="237389"/>
              <a:ext cx="40463" cy="29687"/>
            </a:xfrm>
            <a:custGeom>
              <a:rect b="b" l="l" r="r" t="t"/>
              <a:pathLst>
                <a:path extrusionOk="0" h="865" w="1179">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9"/>
            <p:cNvSpPr/>
            <p:nvPr/>
          </p:nvSpPr>
          <p:spPr>
            <a:xfrm>
              <a:off x="3988185" y="281868"/>
              <a:ext cx="412" cy="2334"/>
            </a:xfrm>
            <a:custGeom>
              <a:rect b="b" l="l" r="r" t="t"/>
              <a:pathLst>
                <a:path extrusionOk="0" h="68" w="12">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9"/>
            <p:cNvSpPr/>
            <p:nvPr/>
          </p:nvSpPr>
          <p:spPr>
            <a:xfrm>
              <a:off x="4002702" y="66098"/>
              <a:ext cx="38953" cy="32604"/>
            </a:xfrm>
            <a:custGeom>
              <a:rect b="b" l="l" r="r" t="t"/>
              <a:pathLst>
                <a:path extrusionOk="0" h="950" w="1135">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9"/>
            <p:cNvSpPr/>
            <p:nvPr/>
          </p:nvSpPr>
          <p:spPr>
            <a:xfrm>
              <a:off x="3720626" y="-100628"/>
              <a:ext cx="40841" cy="29241"/>
            </a:xfrm>
            <a:custGeom>
              <a:rect b="b" l="l" r="r" t="t"/>
              <a:pathLst>
                <a:path extrusionOk="0" h="852" w="119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9"/>
            <p:cNvSpPr/>
            <p:nvPr/>
          </p:nvSpPr>
          <p:spPr>
            <a:xfrm>
              <a:off x="3977305" y="166930"/>
              <a:ext cx="38576" cy="32810"/>
            </a:xfrm>
            <a:custGeom>
              <a:rect b="b" l="l" r="r" t="t"/>
              <a:pathLst>
                <a:path extrusionOk="0" h="956" w="1124">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9"/>
            <p:cNvSpPr/>
            <p:nvPr/>
          </p:nvSpPr>
          <p:spPr>
            <a:xfrm>
              <a:off x="3755255"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9"/>
            <p:cNvSpPr/>
            <p:nvPr/>
          </p:nvSpPr>
          <p:spPr>
            <a:xfrm>
              <a:off x="4126323" y="401508"/>
              <a:ext cx="43140" cy="36963"/>
            </a:xfrm>
            <a:custGeom>
              <a:rect b="b" l="l" r="r" t="t"/>
              <a:pathLst>
                <a:path extrusionOk="0" h="1077" w="1257">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9"/>
            <p:cNvSpPr/>
            <p:nvPr/>
          </p:nvSpPr>
          <p:spPr>
            <a:xfrm>
              <a:off x="3829970" y="-69088"/>
              <a:ext cx="40498" cy="29515"/>
            </a:xfrm>
            <a:custGeom>
              <a:rect b="b" l="l" r="r" t="t"/>
              <a:pathLst>
                <a:path extrusionOk="0" h="860" w="118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9"/>
            <p:cNvSpPr/>
            <p:nvPr/>
          </p:nvSpPr>
          <p:spPr>
            <a:xfrm>
              <a:off x="4087198" y="122761"/>
              <a:ext cx="41321" cy="37855"/>
            </a:xfrm>
            <a:custGeom>
              <a:rect b="b" l="l" r="r" t="t"/>
              <a:pathLst>
                <a:path extrusionOk="0" h="1103" w="1204">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9"/>
            <p:cNvSpPr/>
            <p:nvPr/>
          </p:nvSpPr>
          <p:spPr>
            <a:xfrm>
              <a:off x="3958773" y="313854"/>
              <a:ext cx="40875" cy="29481"/>
            </a:xfrm>
            <a:custGeom>
              <a:rect b="b" l="l" r="r" t="t"/>
              <a:pathLst>
                <a:path extrusionOk="0" h="859" w="1191">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9"/>
            <p:cNvSpPr/>
            <p:nvPr/>
          </p:nvSpPr>
          <p:spPr>
            <a:xfrm>
              <a:off x="4074294" y="219509"/>
              <a:ext cx="42763" cy="28863"/>
            </a:xfrm>
            <a:custGeom>
              <a:rect b="b" l="l" r="r" t="t"/>
              <a:pathLst>
                <a:path extrusionOk="0" h="841" w="1246">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9"/>
            <p:cNvSpPr/>
            <p:nvPr/>
          </p:nvSpPr>
          <p:spPr>
            <a:xfrm>
              <a:off x="3796096" y="150937"/>
              <a:ext cx="50828" cy="34595"/>
            </a:xfrm>
            <a:custGeom>
              <a:rect b="b" l="l" r="r" t="t"/>
              <a:pathLst>
                <a:path extrusionOk="0" h="1008" w="1481">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9"/>
            <p:cNvSpPr/>
            <p:nvPr/>
          </p:nvSpPr>
          <p:spPr>
            <a:xfrm>
              <a:off x="4018592" y="135390"/>
              <a:ext cx="40292" cy="29515"/>
            </a:xfrm>
            <a:custGeom>
              <a:rect b="b" l="l" r="r" t="t"/>
              <a:pathLst>
                <a:path extrusionOk="0" h="860" w="1174">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9"/>
            <p:cNvSpPr/>
            <p:nvPr/>
          </p:nvSpPr>
          <p:spPr>
            <a:xfrm>
              <a:off x="3920849" y="491941"/>
              <a:ext cx="39640" cy="37031"/>
            </a:xfrm>
            <a:custGeom>
              <a:rect b="b" l="l" r="r" t="t"/>
              <a:pathLst>
                <a:path extrusionOk="0" h="1079" w="1155">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9"/>
            <p:cNvSpPr/>
            <p:nvPr/>
          </p:nvSpPr>
          <p:spPr>
            <a:xfrm>
              <a:off x="3889858"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9"/>
            <p:cNvSpPr/>
            <p:nvPr/>
          </p:nvSpPr>
          <p:spPr>
            <a:xfrm>
              <a:off x="3932792" y="736162"/>
              <a:ext cx="39331" cy="32741"/>
            </a:xfrm>
            <a:custGeom>
              <a:rect b="b" l="l" r="r" t="t"/>
              <a:pathLst>
                <a:path extrusionOk="0" h="954" w="1146">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9"/>
            <p:cNvSpPr/>
            <p:nvPr/>
          </p:nvSpPr>
          <p:spPr>
            <a:xfrm>
              <a:off x="4093410" y="213777"/>
              <a:ext cx="41630" cy="37683"/>
            </a:xfrm>
            <a:custGeom>
              <a:rect b="b" l="l" r="r" t="t"/>
              <a:pathLst>
                <a:path extrusionOk="0" h="1098" w="1213">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9"/>
            <p:cNvSpPr/>
            <p:nvPr/>
          </p:nvSpPr>
          <p:spPr>
            <a:xfrm>
              <a:off x="4038841" y="264125"/>
              <a:ext cx="40429" cy="38130"/>
            </a:xfrm>
            <a:custGeom>
              <a:rect b="b" l="l" r="r" t="t"/>
              <a:pathLst>
                <a:path extrusionOk="0" h="1111" w="1178">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9"/>
            <p:cNvSpPr/>
            <p:nvPr/>
          </p:nvSpPr>
          <p:spPr>
            <a:xfrm>
              <a:off x="3990107" y="738702"/>
              <a:ext cx="50622" cy="28692"/>
            </a:xfrm>
            <a:custGeom>
              <a:rect b="b" l="l" r="r" t="t"/>
              <a:pathLst>
                <a:path extrusionOk="0" h="836" w="1475">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9"/>
            <p:cNvSpPr/>
            <p:nvPr/>
          </p:nvSpPr>
          <p:spPr>
            <a:xfrm>
              <a:off x="4274757" y="441285"/>
              <a:ext cx="42660" cy="36619"/>
            </a:xfrm>
            <a:custGeom>
              <a:rect b="b" l="l" r="r" t="t"/>
              <a:pathLst>
                <a:path extrusionOk="0" h="1067" w="1243">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9"/>
            <p:cNvSpPr/>
            <p:nvPr/>
          </p:nvSpPr>
          <p:spPr>
            <a:xfrm>
              <a:off x="4058095" y="687565"/>
              <a:ext cx="40292" cy="29721"/>
            </a:xfrm>
            <a:custGeom>
              <a:rect b="b" l="l" r="r" t="t"/>
              <a:pathLst>
                <a:path extrusionOk="0" h="866" w="1174">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9"/>
            <p:cNvSpPr/>
            <p:nvPr/>
          </p:nvSpPr>
          <p:spPr>
            <a:xfrm>
              <a:off x="3907087" y="683858"/>
              <a:ext cx="41218" cy="36825"/>
            </a:xfrm>
            <a:custGeom>
              <a:rect b="b" l="l" r="r" t="t"/>
              <a:pathLst>
                <a:path extrusionOk="0" h="1073" w="1201">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9"/>
            <p:cNvSpPr/>
            <p:nvPr/>
          </p:nvSpPr>
          <p:spPr>
            <a:xfrm>
              <a:off x="3955855" y="493005"/>
              <a:ext cx="41012" cy="29241"/>
            </a:xfrm>
            <a:custGeom>
              <a:rect b="b" l="l" r="r" t="t"/>
              <a:pathLst>
                <a:path extrusionOk="0" h="852" w="1195">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9"/>
            <p:cNvSpPr/>
            <p:nvPr/>
          </p:nvSpPr>
          <p:spPr>
            <a:xfrm>
              <a:off x="3778867" y="-69534"/>
              <a:ext cx="40806" cy="29241"/>
            </a:xfrm>
            <a:custGeom>
              <a:rect b="b" l="l" r="r" t="t"/>
              <a:pathLst>
                <a:path extrusionOk="0" h="852" w="1189">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9"/>
            <p:cNvSpPr/>
            <p:nvPr/>
          </p:nvSpPr>
          <p:spPr>
            <a:xfrm>
              <a:off x="4068185" y="361250"/>
              <a:ext cx="41253" cy="37134"/>
            </a:xfrm>
            <a:custGeom>
              <a:rect b="b" l="l" r="r" t="t"/>
              <a:pathLst>
                <a:path extrusionOk="0" h="1082" w="1202">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9"/>
            <p:cNvSpPr/>
            <p:nvPr/>
          </p:nvSpPr>
          <p:spPr>
            <a:xfrm>
              <a:off x="4233882" y="257947"/>
              <a:ext cx="39640" cy="38027"/>
            </a:xfrm>
            <a:custGeom>
              <a:rect b="b" l="l" r="r" t="t"/>
              <a:pathLst>
                <a:path extrusionOk="0" h="1108" w="1155">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9"/>
            <p:cNvSpPr/>
            <p:nvPr/>
          </p:nvSpPr>
          <p:spPr>
            <a:xfrm>
              <a:off x="4052672" y="579766"/>
              <a:ext cx="40841" cy="29378"/>
            </a:xfrm>
            <a:custGeom>
              <a:rect b="b" l="l" r="r" t="t"/>
              <a:pathLst>
                <a:path extrusionOk="0" h="856" w="119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9"/>
            <p:cNvSpPr/>
            <p:nvPr/>
          </p:nvSpPr>
          <p:spPr>
            <a:xfrm>
              <a:off x="4056310" y="644974"/>
              <a:ext cx="50897" cy="28726"/>
            </a:xfrm>
            <a:custGeom>
              <a:rect b="b" l="l" r="r" t="t"/>
              <a:pathLst>
                <a:path extrusionOk="0" h="837" w="1483">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9"/>
            <p:cNvSpPr/>
            <p:nvPr/>
          </p:nvSpPr>
          <p:spPr>
            <a:xfrm>
              <a:off x="3886289" y="500521"/>
              <a:ext cx="40189" cy="29893"/>
            </a:xfrm>
            <a:custGeom>
              <a:rect b="b" l="l" r="r" t="t"/>
              <a:pathLst>
                <a:path extrusionOk="0" h="871" w="1171">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9"/>
            <p:cNvSpPr/>
            <p:nvPr/>
          </p:nvSpPr>
          <p:spPr>
            <a:xfrm>
              <a:off x="3797846" y="477664"/>
              <a:ext cx="38953" cy="32844"/>
            </a:xfrm>
            <a:custGeom>
              <a:rect b="b" l="l" r="r" t="t"/>
              <a:pathLst>
                <a:path extrusionOk="0" h="957" w="1135">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9"/>
            <p:cNvSpPr/>
            <p:nvPr/>
          </p:nvSpPr>
          <p:spPr>
            <a:xfrm>
              <a:off x="3751411" y="410808"/>
              <a:ext cx="41218" cy="37134"/>
            </a:xfrm>
            <a:custGeom>
              <a:rect b="b" l="l" r="r" t="t"/>
              <a:pathLst>
                <a:path extrusionOk="0" h="1082" w="1201">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9"/>
            <p:cNvSpPr/>
            <p:nvPr/>
          </p:nvSpPr>
          <p:spPr>
            <a:xfrm>
              <a:off x="3822625" y="406141"/>
              <a:ext cx="38953" cy="32741"/>
            </a:xfrm>
            <a:custGeom>
              <a:rect b="b" l="l" r="r" t="t"/>
              <a:pathLst>
                <a:path extrusionOk="0" h="954" w="1135">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9"/>
            <p:cNvSpPr/>
            <p:nvPr/>
          </p:nvSpPr>
          <p:spPr>
            <a:xfrm>
              <a:off x="4199184" y="585326"/>
              <a:ext cx="41630" cy="37683"/>
            </a:xfrm>
            <a:custGeom>
              <a:rect b="b" l="l" r="r" t="t"/>
              <a:pathLst>
                <a:path extrusionOk="0" h="1098" w="1213">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9"/>
            <p:cNvSpPr/>
            <p:nvPr/>
          </p:nvSpPr>
          <p:spPr>
            <a:xfrm>
              <a:off x="4028408" y="629804"/>
              <a:ext cx="40429" cy="38130"/>
            </a:xfrm>
            <a:custGeom>
              <a:rect b="b" l="l" r="r" t="t"/>
              <a:pathLst>
                <a:path extrusionOk="0" h="1111" w="1178">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9"/>
            <p:cNvSpPr/>
            <p:nvPr/>
          </p:nvSpPr>
          <p:spPr>
            <a:xfrm>
              <a:off x="3865971" y="384554"/>
              <a:ext cx="40154" cy="30099"/>
            </a:xfrm>
            <a:custGeom>
              <a:rect b="b" l="l" r="r" t="t"/>
              <a:pathLst>
                <a:path extrusionOk="0" h="877" w="117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9"/>
            <p:cNvSpPr/>
            <p:nvPr/>
          </p:nvSpPr>
          <p:spPr>
            <a:xfrm>
              <a:off x="4094851" y="640478"/>
              <a:ext cx="40909" cy="37134"/>
            </a:xfrm>
            <a:custGeom>
              <a:rect b="b" l="l" r="r" t="t"/>
              <a:pathLst>
                <a:path extrusionOk="0" h="1082" w="1192">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9"/>
            <p:cNvSpPr/>
            <p:nvPr/>
          </p:nvSpPr>
          <p:spPr>
            <a:xfrm>
              <a:off x="4003732" y="667385"/>
              <a:ext cx="39605" cy="37031"/>
            </a:xfrm>
            <a:custGeom>
              <a:rect b="b" l="l" r="r" t="t"/>
              <a:pathLst>
                <a:path extrusionOk="0" h="1079" w="1154">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9"/>
            <p:cNvSpPr/>
            <p:nvPr/>
          </p:nvSpPr>
          <p:spPr>
            <a:xfrm>
              <a:off x="4121003" y="131684"/>
              <a:ext cx="41630" cy="37134"/>
            </a:xfrm>
            <a:custGeom>
              <a:rect b="b" l="l" r="r" t="t"/>
              <a:pathLst>
                <a:path extrusionOk="0" h="1082" w="1213">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9"/>
            <p:cNvSpPr/>
            <p:nvPr/>
          </p:nvSpPr>
          <p:spPr>
            <a:xfrm>
              <a:off x="4035821" y="323670"/>
              <a:ext cx="1201" cy="2368"/>
            </a:xfrm>
            <a:custGeom>
              <a:rect b="b" l="l" r="r" t="t"/>
              <a:pathLst>
                <a:path extrusionOk="0" h="69" w="35">
                  <a:moveTo>
                    <a:pt x="0" y="1"/>
                  </a:moveTo>
                  <a:cubicBezTo>
                    <a:pt x="11" y="24"/>
                    <a:pt x="23" y="46"/>
                    <a:pt x="34" y="69"/>
                  </a:cubicBezTo>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9"/>
            <p:cNvSpPr/>
            <p:nvPr/>
          </p:nvSpPr>
          <p:spPr>
            <a:xfrm>
              <a:off x="3705285" y="-16990"/>
              <a:ext cx="40704" cy="29481"/>
            </a:xfrm>
            <a:custGeom>
              <a:rect b="b" l="l" r="r" t="t"/>
              <a:pathLst>
                <a:path extrusionOk="0" h="859" w="1186">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9"/>
            <p:cNvSpPr/>
            <p:nvPr/>
          </p:nvSpPr>
          <p:spPr>
            <a:xfrm>
              <a:off x="4089154" y="552035"/>
              <a:ext cx="43346" cy="28383"/>
            </a:xfrm>
            <a:custGeom>
              <a:rect b="b" l="l" r="r" t="t"/>
              <a:pathLst>
                <a:path extrusionOk="0" h="827" w="1263">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9"/>
            <p:cNvSpPr/>
            <p:nvPr/>
          </p:nvSpPr>
          <p:spPr>
            <a:xfrm>
              <a:off x="4201964" y="520735"/>
              <a:ext cx="40292" cy="29481"/>
            </a:xfrm>
            <a:custGeom>
              <a:rect b="b" l="l" r="r" t="t"/>
              <a:pathLst>
                <a:path extrusionOk="0" h="859" w="1174">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9"/>
            <p:cNvSpPr/>
            <p:nvPr/>
          </p:nvSpPr>
          <p:spPr>
            <a:xfrm>
              <a:off x="3920403" y="87823"/>
              <a:ext cx="1201" cy="2368"/>
            </a:xfrm>
            <a:custGeom>
              <a:rect b="b" l="l" r="r" t="t"/>
              <a:pathLst>
                <a:path extrusionOk="0" h="69" w="35">
                  <a:moveTo>
                    <a:pt x="34" y="69"/>
                  </a:moveTo>
                  <a:cubicBezTo>
                    <a:pt x="23" y="46"/>
                    <a:pt x="12" y="23"/>
                    <a:pt x="1" y="1"/>
                  </a:cubicBezTo>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9"/>
            <p:cNvSpPr/>
            <p:nvPr/>
          </p:nvSpPr>
          <p:spPr>
            <a:xfrm>
              <a:off x="4098901" y="373880"/>
              <a:ext cx="42934" cy="28863"/>
            </a:xfrm>
            <a:custGeom>
              <a:rect b="b" l="l" r="r" t="t"/>
              <a:pathLst>
                <a:path extrusionOk="0" h="841" w="1251">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9"/>
            <p:cNvSpPr/>
            <p:nvPr/>
          </p:nvSpPr>
          <p:spPr>
            <a:xfrm>
              <a:off x="4267344" y="767427"/>
              <a:ext cx="50965" cy="28829"/>
            </a:xfrm>
            <a:custGeom>
              <a:rect b="b" l="l" r="r" t="t"/>
              <a:pathLst>
                <a:path extrusionOk="0" h="840" w="1485">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9"/>
            <p:cNvSpPr/>
            <p:nvPr/>
          </p:nvSpPr>
          <p:spPr>
            <a:xfrm>
              <a:off x="4201312" y="316463"/>
              <a:ext cx="42969" cy="29000"/>
            </a:xfrm>
            <a:custGeom>
              <a:rect b="b" l="l" r="r" t="t"/>
              <a:pathLst>
                <a:path extrusionOk="0" h="845" w="1252">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9"/>
            <p:cNvSpPr/>
            <p:nvPr/>
          </p:nvSpPr>
          <p:spPr>
            <a:xfrm>
              <a:off x="4178489" y="719688"/>
              <a:ext cx="51480" cy="28966"/>
            </a:xfrm>
            <a:custGeom>
              <a:rect b="b" l="l" r="r" t="t"/>
              <a:pathLst>
                <a:path extrusionOk="0" h="844" w="150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9"/>
            <p:cNvSpPr/>
            <p:nvPr/>
          </p:nvSpPr>
          <p:spPr>
            <a:xfrm>
              <a:off x="4189026" y="423026"/>
              <a:ext cx="51686" cy="34698"/>
            </a:xfrm>
            <a:custGeom>
              <a:rect b="b" l="l" r="r" t="t"/>
              <a:pathLst>
                <a:path extrusionOk="0" h="1011" w="1506">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9"/>
            <p:cNvSpPr/>
            <p:nvPr/>
          </p:nvSpPr>
          <p:spPr>
            <a:xfrm>
              <a:off x="4059468" y="-89097"/>
              <a:ext cx="40292" cy="29687"/>
            </a:xfrm>
            <a:custGeom>
              <a:rect b="b" l="l" r="r" t="t"/>
              <a:pathLst>
                <a:path extrusionOk="0" h="865" w="1174">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9"/>
            <p:cNvSpPr/>
            <p:nvPr/>
          </p:nvSpPr>
          <p:spPr>
            <a:xfrm>
              <a:off x="4112320" y="732970"/>
              <a:ext cx="39193" cy="32501"/>
            </a:xfrm>
            <a:custGeom>
              <a:rect b="b" l="l" r="r" t="t"/>
              <a:pathLst>
                <a:path extrusionOk="0" h="947" w="1142">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9"/>
            <p:cNvSpPr/>
            <p:nvPr/>
          </p:nvSpPr>
          <p:spPr>
            <a:xfrm>
              <a:off x="4010047" y="177604"/>
              <a:ext cx="40498" cy="29652"/>
            </a:xfrm>
            <a:custGeom>
              <a:rect b="b" l="l" r="r" t="t"/>
              <a:pathLst>
                <a:path extrusionOk="0" h="864" w="118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9"/>
            <p:cNvSpPr/>
            <p:nvPr/>
          </p:nvSpPr>
          <p:spPr>
            <a:xfrm>
              <a:off x="3933170" y="443824"/>
              <a:ext cx="41562" cy="36757"/>
            </a:xfrm>
            <a:custGeom>
              <a:rect b="b" l="l" r="r" t="t"/>
              <a:pathLst>
                <a:path extrusionOk="0" h="1071" w="1211">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9"/>
            <p:cNvSpPr/>
            <p:nvPr/>
          </p:nvSpPr>
          <p:spPr>
            <a:xfrm>
              <a:off x="4090973" y="771512"/>
              <a:ext cx="50622" cy="28692"/>
            </a:xfrm>
            <a:custGeom>
              <a:rect b="b" l="l" r="r" t="t"/>
              <a:pathLst>
                <a:path extrusionOk="0" h="836" w="1475">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9"/>
            <p:cNvSpPr/>
            <p:nvPr/>
          </p:nvSpPr>
          <p:spPr>
            <a:xfrm>
              <a:off x="3818541" y="212507"/>
              <a:ext cx="50862" cy="34629"/>
            </a:xfrm>
            <a:custGeom>
              <a:rect b="b" l="l" r="r" t="t"/>
              <a:pathLst>
                <a:path extrusionOk="0" h="1009" w="1482">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9"/>
            <p:cNvSpPr/>
            <p:nvPr/>
          </p:nvSpPr>
          <p:spPr>
            <a:xfrm>
              <a:off x="3986057" y="784450"/>
              <a:ext cx="40292" cy="29652"/>
            </a:xfrm>
            <a:custGeom>
              <a:rect b="b" l="l" r="r" t="t"/>
              <a:pathLst>
                <a:path extrusionOk="0" h="864" w="1174">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9"/>
            <p:cNvSpPr/>
            <p:nvPr/>
          </p:nvSpPr>
          <p:spPr>
            <a:xfrm>
              <a:off x="3835598" y="316428"/>
              <a:ext cx="41150" cy="36722"/>
            </a:xfrm>
            <a:custGeom>
              <a:rect b="b" l="l" r="r" t="t"/>
              <a:pathLst>
                <a:path extrusionOk="0" h="1070" w="1199">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9"/>
            <p:cNvSpPr/>
            <p:nvPr/>
          </p:nvSpPr>
          <p:spPr>
            <a:xfrm>
              <a:off x="3985165" y="558247"/>
              <a:ext cx="39640" cy="38370"/>
            </a:xfrm>
            <a:custGeom>
              <a:rect b="b" l="l" r="r" t="t"/>
              <a:pathLst>
                <a:path extrusionOk="0" h="1118" w="1155">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9"/>
            <p:cNvSpPr/>
            <p:nvPr/>
          </p:nvSpPr>
          <p:spPr>
            <a:xfrm>
              <a:off x="4034963" y="-13318"/>
              <a:ext cx="40841" cy="38267"/>
            </a:xfrm>
            <a:custGeom>
              <a:rect b="b" l="l" r="r" t="t"/>
              <a:pathLst>
                <a:path extrusionOk="0" h="1115" w="119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9"/>
            <p:cNvSpPr/>
            <p:nvPr/>
          </p:nvSpPr>
          <p:spPr>
            <a:xfrm>
              <a:off x="3977203" y="828037"/>
              <a:ext cx="50931" cy="28692"/>
            </a:xfrm>
            <a:custGeom>
              <a:rect b="b" l="l" r="r" t="t"/>
              <a:pathLst>
                <a:path extrusionOk="0" h="836" w="1484">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9"/>
            <p:cNvSpPr/>
            <p:nvPr/>
          </p:nvSpPr>
          <p:spPr>
            <a:xfrm>
              <a:off x="3977134" y="403567"/>
              <a:ext cx="40498" cy="29412"/>
            </a:xfrm>
            <a:custGeom>
              <a:rect b="b" l="l" r="r" t="t"/>
              <a:pathLst>
                <a:path extrusionOk="0" h="857" w="118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9"/>
            <p:cNvSpPr/>
            <p:nvPr/>
          </p:nvSpPr>
          <p:spPr>
            <a:xfrm>
              <a:off x="3922462" y="189204"/>
              <a:ext cx="38953" cy="32810"/>
            </a:xfrm>
            <a:custGeom>
              <a:rect b="b" l="l" r="r" t="t"/>
              <a:pathLst>
                <a:path extrusionOk="0" h="956" w="1135">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9"/>
            <p:cNvSpPr/>
            <p:nvPr/>
          </p:nvSpPr>
          <p:spPr>
            <a:xfrm>
              <a:off x="3655315" y="61843"/>
              <a:ext cx="38850" cy="33084"/>
            </a:xfrm>
            <a:custGeom>
              <a:rect b="b" l="l" r="r" t="t"/>
              <a:pathLst>
                <a:path extrusionOk="0" h="964" w="1132">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9"/>
            <p:cNvSpPr/>
            <p:nvPr/>
          </p:nvSpPr>
          <p:spPr>
            <a:xfrm>
              <a:off x="4176773" y="393580"/>
              <a:ext cx="42317" cy="36688"/>
            </a:xfrm>
            <a:custGeom>
              <a:rect b="b" l="l" r="r" t="t"/>
              <a:pathLst>
                <a:path extrusionOk="0" h="1069" w="1233">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9"/>
            <p:cNvSpPr/>
            <p:nvPr/>
          </p:nvSpPr>
          <p:spPr>
            <a:xfrm>
              <a:off x="4198669" y="623489"/>
              <a:ext cx="41390" cy="37683"/>
            </a:xfrm>
            <a:custGeom>
              <a:rect b="b" l="l" r="r" t="t"/>
              <a:pathLst>
                <a:path extrusionOk="0" h="1098" w="1206">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9"/>
            <p:cNvSpPr/>
            <p:nvPr/>
          </p:nvSpPr>
          <p:spPr>
            <a:xfrm>
              <a:off x="3950948" y="683652"/>
              <a:ext cx="40429" cy="38267"/>
            </a:xfrm>
            <a:custGeom>
              <a:rect b="b" l="l" r="r" t="t"/>
              <a:pathLst>
                <a:path extrusionOk="0" h="1115" w="1178">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9"/>
            <p:cNvSpPr/>
            <p:nvPr/>
          </p:nvSpPr>
          <p:spPr>
            <a:xfrm>
              <a:off x="4188476" y="498873"/>
              <a:ext cx="51411" cy="28863"/>
            </a:xfrm>
            <a:custGeom>
              <a:rect b="b" l="l" r="r" t="t"/>
              <a:pathLst>
                <a:path extrusionOk="0" h="841" w="1498">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9"/>
            <p:cNvSpPr/>
            <p:nvPr/>
          </p:nvSpPr>
          <p:spPr>
            <a:xfrm>
              <a:off x="3999202" y="498805"/>
              <a:ext cx="40154" cy="29927"/>
            </a:xfrm>
            <a:custGeom>
              <a:rect b="b" l="l" r="r" t="t"/>
              <a:pathLst>
                <a:path extrusionOk="0" h="872" w="117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9"/>
            <p:cNvSpPr/>
            <p:nvPr/>
          </p:nvSpPr>
          <p:spPr>
            <a:xfrm>
              <a:off x="4036233" y="568886"/>
              <a:ext cx="40292" cy="29481"/>
            </a:xfrm>
            <a:custGeom>
              <a:rect b="b" l="l" r="r" t="t"/>
              <a:pathLst>
                <a:path extrusionOk="0" h="859" w="1174">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9"/>
            <p:cNvSpPr/>
            <p:nvPr/>
          </p:nvSpPr>
          <p:spPr>
            <a:xfrm>
              <a:off x="4091385" y="318831"/>
              <a:ext cx="40326" cy="29378"/>
            </a:xfrm>
            <a:custGeom>
              <a:rect b="b" l="l" r="r" t="t"/>
              <a:pathLst>
                <a:path extrusionOk="0" h="856" w="1175">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9"/>
            <p:cNvSpPr/>
            <p:nvPr/>
          </p:nvSpPr>
          <p:spPr>
            <a:xfrm>
              <a:off x="4047730" y="19663"/>
              <a:ext cx="41184" cy="36757"/>
            </a:xfrm>
            <a:custGeom>
              <a:rect b="b" l="l" r="r" t="t"/>
              <a:pathLst>
                <a:path extrusionOk="0" h="1071" w="120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9"/>
            <p:cNvSpPr/>
            <p:nvPr/>
          </p:nvSpPr>
          <p:spPr>
            <a:xfrm>
              <a:off x="4235941" y="442040"/>
              <a:ext cx="38747" cy="32810"/>
            </a:xfrm>
            <a:custGeom>
              <a:rect b="b" l="l" r="r" t="t"/>
              <a:pathLst>
                <a:path extrusionOk="0" h="956" w="1129">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9"/>
            <p:cNvSpPr/>
            <p:nvPr/>
          </p:nvSpPr>
          <p:spPr>
            <a:xfrm>
              <a:off x="4140943" y="690139"/>
              <a:ext cx="39983" cy="38027"/>
            </a:xfrm>
            <a:custGeom>
              <a:rect b="b" l="l" r="r" t="t"/>
              <a:pathLst>
                <a:path extrusionOk="0" h="1108" w="1165">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9"/>
            <p:cNvSpPr/>
            <p:nvPr/>
          </p:nvSpPr>
          <p:spPr>
            <a:xfrm>
              <a:off x="4194723" y="562846"/>
              <a:ext cx="42969" cy="28932"/>
            </a:xfrm>
            <a:custGeom>
              <a:rect b="b" l="l" r="r" t="t"/>
              <a:pathLst>
                <a:path extrusionOk="0" h="843" w="1252">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9"/>
            <p:cNvSpPr/>
            <p:nvPr/>
          </p:nvSpPr>
          <p:spPr>
            <a:xfrm>
              <a:off x="4249566" y="694497"/>
              <a:ext cx="40429" cy="38404"/>
            </a:xfrm>
            <a:custGeom>
              <a:rect b="b" l="l" r="r" t="t"/>
              <a:pathLst>
                <a:path extrusionOk="0" h="1119" w="1178">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9"/>
            <p:cNvSpPr/>
            <p:nvPr/>
          </p:nvSpPr>
          <p:spPr>
            <a:xfrm>
              <a:off x="4082668" y="60573"/>
              <a:ext cx="50622" cy="28726"/>
            </a:xfrm>
            <a:custGeom>
              <a:rect b="b" l="l" r="r" t="t"/>
              <a:pathLst>
                <a:path extrusionOk="0" h="837" w="1475">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9"/>
            <p:cNvSpPr/>
            <p:nvPr/>
          </p:nvSpPr>
          <p:spPr>
            <a:xfrm>
              <a:off x="4357640" y="652318"/>
              <a:ext cx="50759" cy="34698"/>
            </a:xfrm>
            <a:custGeom>
              <a:rect b="b" l="l" r="r" t="t"/>
              <a:pathLst>
                <a:path extrusionOk="0" h="1011" w="1479">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9"/>
            <p:cNvSpPr/>
            <p:nvPr/>
          </p:nvSpPr>
          <p:spPr>
            <a:xfrm>
              <a:off x="3846031"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9"/>
            <p:cNvSpPr/>
            <p:nvPr/>
          </p:nvSpPr>
          <p:spPr>
            <a:xfrm>
              <a:off x="4233950" y="593597"/>
              <a:ext cx="40257" cy="29584"/>
            </a:xfrm>
            <a:custGeom>
              <a:rect b="b" l="l" r="r" t="t"/>
              <a:pathLst>
                <a:path extrusionOk="0" h="862" w="1173">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9"/>
            <p:cNvSpPr/>
            <p:nvPr/>
          </p:nvSpPr>
          <p:spPr>
            <a:xfrm>
              <a:off x="4109403" y="456008"/>
              <a:ext cx="42728" cy="36585"/>
            </a:xfrm>
            <a:custGeom>
              <a:rect b="b" l="l" r="r" t="t"/>
              <a:pathLst>
                <a:path extrusionOk="0" h="1066" w="1245">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9"/>
            <p:cNvSpPr/>
            <p:nvPr/>
          </p:nvSpPr>
          <p:spPr>
            <a:xfrm>
              <a:off x="4141355" y="155708"/>
              <a:ext cx="40806" cy="29378"/>
            </a:xfrm>
            <a:custGeom>
              <a:rect b="b" l="l" r="r" t="t"/>
              <a:pathLst>
                <a:path extrusionOk="0" h="856" w="1189">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9"/>
            <p:cNvSpPr/>
            <p:nvPr/>
          </p:nvSpPr>
          <p:spPr>
            <a:xfrm>
              <a:off x="4140428" y="460710"/>
              <a:ext cx="43278" cy="28657"/>
            </a:xfrm>
            <a:custGeom>
              <a:rect b="b" l="l" r="r" t="t"/>
              <a:pathLst>
                <a:path extrusionOk="0" h="835" w="1261">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9"/>
            <p:cNvSpPr/>
            <p:nvPr/>
          </p:nvSpPr>
          <p:spPr>
            <a:xfrm>
              <a:off x="4257357" y="635707"/>
              <a:ext cx="43312" cy="28966"/>
            </a:xfrm>
            <a:custGeom>
              <a:rect b="b" l="l" r="r" t="t"/>
              <a:pathLst>
                <a:path extrusionOk="0" h="844" w="1262">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9"/>
            <p:cNvSpPr/>
            <p:nvPr/>
          </p:nvSpPr>
          <p:spPr>
            <a:xfrm>
              <a:off x="4293358" y="629530"/>
              <a:ext cx="40806" cy="38198"/>
            </a:xfrm>
            <a:custGeom>
              <a:rect b="b" l="l" r="r" t="t"/>
              <a:pathLst>
                <a:path extrusionOk="0" h="1113" w="1189">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9"/>
            <p:cNvSpPr/>
            <p:nvPr/>
          </p:nvSpPr>
          <p:spPr>
            <a:xfrm>
              <a:off x="4307189" y="591400"/>
              <a:ext cx="40738" cy="38130"/>
            </a:xfrm>
            <a:custGeom>
              <a:rect b="b" l="l" r="r" t="t"/>
              <a:pathLst>
                <a:path extrusionOk="0" h="1111" w="1187">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9"/>
            <p:cNvSpPr/>
            <p:nvPr/>
          </p:nvSpPr>
          <p:spPr>
            <a:xfrm>
              <a:off x="4206289" y="689761"/>
              <a:ext cx="43312" cy="28829"/>
            </a:xfrm>
            <a:custGeom>
              <a:rect b="b" l="l" r="r" t="t"/>
              <a:pathLst>
                <a:path extrusionOk="0" h="840" w="1262">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9"/>
            <p:cNvSpPr/>
            <p:nvPr/>
          </p:nvSpPr>
          <p:spPr>
            <a:xfrm>
              <a:off x="4326203" y="650911"/>
              <a:ext cx="40360" cy="37958"/>
            </a:xfrm>
            <a:custGeom>
              <a:rect b="b" l="l" r="r" t="t"/>
              <a:pathLst>
                <a:path extrusionOk="0" h="1106" w="1176">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9"/>
            <p:cNvSpPr/>
            <p:nvPr/>
          </p:nvSpPr>
          <p:spPr>
            <a:xfrm>
              <a:off x="4346280" y="546647"/>
              <a:ext cx="38885" cy="34183"/>
            </a:xfrm>
            <a:custGeom>
              <a:rect b="b" l="l" r="r" t="t"/>
              <a:pathLst>
                <a:path extrusionOk="0" h="996" w="1133">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9"/>
            <p:cNvSpPr/>
            <p:nvPr/>
          </p:nvSpPr>
          <p:spPr>
            <a:xfrm>
              <a:off x="3877880" y="106356"/>
              <a:ext cx="53676" cy="29893"/>
            </a:xfrm>
            <a:custGeom>
              <a:rect b="b" l="l" r="r" t="t"/>
              <a:pathLst>
                <a:path extrusionOk="0" h="871" w="1564">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9"/>
            <p:cNvSpPr/>
            <p:nvPr/>
          </p:nvSpPr>
          <p:spPr>
            <a:xfrm>
              <a:off x="4232166" y="755518"/>
              <a:ext cx="38885" cy="34320"/>
            </a:xfrm>
            <a:custGeom>
              <a:rect b="b" l="l" r="r" t="t"/>
              <a:pathLst>
                <a:path extrusionOk="0" h="1000" w="1133">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9"/>
            <p:cNvSpPr/>
            <p:nvPr/>
          </p:nvSpPr>
          <p:spPr>
            <a:xfrm>
              <a:off x="3389438" y="-109689"/>
              <a:ext cx="1287343" cy="1264109"/>
            </a:xfrm>
            <a:custGeom>
              <a:rect b="b" l="l" r="r" t="t"/>
              <a:pathLst>
                <a:path extrusionOk="0" h="36833" w="3751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9"/>
            <p:cNvSpPr/>
            <p:nvPr/>
          </p:nvSpPr>
          <p:spPr>
            <a:xfrm>
              <a:off x="3427396" y="-109689"/>
              <a:ext cx="1211050" cy="1223302"/>
            </a:xfrm>
            <a:custGeom>
              <a:rect b="b" l="l" r="r" t="t"/>
              <a:pathLst>
                <a:path extrusionOk="0" h="35644" w="35287">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39"/>
            <p:cNvGrpSpPr/>
            <p:nvPr/>
          </p:nvGrpSpPr>
          <p:grpSpPr>
            <a:xfrm>
              <a:off x="637867" y="3136846"/>
              <a:ext cx="637872" cy="599708"/>
              <a:chOff x="1071450" y="3263575"/>
              <a:chExt cx="464650" cy="436850"/>
            </a:xfrm>
          </p:grpSpPr>
          <p:sp>
            <p:nvSpPr>
              <p:cNvPr id="5950" name="Google Shape;5950;p39"/>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9"/>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39"/>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39"/>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39"/>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9"/>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9"/>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9"/>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39"/>
            <p:cNvGrpSpPr/>
            <p:nvPr/>
          </p:nvGrpSpPr>
          <p:grpSpPr>
            <a:xfrm>
              <a:off x="-142090" y="1039842"/>
              <a:ext cx="637872" cy="599708"/>
              <a:chOff x="1071450" y="3263575"/>
              <a:chExt cx="464650" cy="436850"/>
            </a:xfrm>
          </p:grpSpPr>
          <p:sp>
            <p:nvSpPr>
              <p:cNvPr id="5959" name="Google Shape;5959;p39"/>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9"/>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9"/>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9"/>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9"/>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39"/>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39"/>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9"/>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39"/>
            <p:cNvGrpSpPr/>
            <p:nvPr/>
          </p:nvGrpSpPr>
          <p:grpSpPr>
            <a:xfrm>
              <a:off x="3200697" y="1361644"/>
              <a:ext cx="637872" cy="599708"/>
              <a:chOff x="1071450" y="3263575"/>
              <a:chExt cx="464650" cy="436850"/>
            </a:xfrm>
          </p:grpSpPr>
          <p:sp>
            <p:nvSpPr>
              <p:cNvPr id="5968" name="Google Shape;5968;p39"/>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9"/>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9"/>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9"/>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9"/>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9"/>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9"/>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9"/>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76" name="Google Shape;5976;p39"/>
          <p:cNvSpPr/>
          <p:nvPr/>
        </p:nvSpPr>
        <p:spPr>
          <a:xfrm flipH="1" rot="5183332">
            <a:off x="1357321" y="-1290255"/>
            <a:ext cx="8789221" cy="570034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9"/>
          <p:cNvSpPr/>
          <p:nvPr/>
        </p:nvSpPr>
        <p:spPr>
          <a:xfrm flipH="1">
            <a:off x="5640674" y="-1050"/>
            <a:ext cx="3501600" cy="514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9"/>
          <p:cNvSpPr txBox="1"/>
          <p:nvPr/>
        </p:nvSpPr>
        <p:spPr>
          <a:xfrm>
            <a:off x="5709325" y="3805864"/>
            <a:ext cx="2808000" cy="66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latin typeface="Lato"/>
                <a:ea typeface="Lato"/>
                <a:cs typeface="Lato"/>
                <a:sym typeface="Lato"/>
              </a:rPr>
              <a:t>CREDITS: This presentation template was created by </a:t>
            </a:r>
            <a:r>
              <a:rPr b="1" lang="en" sz="10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000">
                <a:solidFill>
                  <a:schemeClr val="dk1"/>
                </a:solidFill>
                <a:latin typeface="Lato"/>
                <a:ea typeface="Lato"/>
                <a:cs typeface="Lato"/>
                <a:sym typeface="Lato"/>
              </a:rPr>
              <a:t>, including icons by </a:t>
            </a:r>
            <a:r>
              <a:rPr b="1" lang="en" sz="10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000">
                <a:solidFill>
                  <a:schemeClr val="dk1"/>
                </a:solidFill>
                <a:latin typeface="Lato"/>
                <a:ea typeface="Lato"/>
                <a:cs typeface="Lato"/>
                <a:sym typeface="Lato"/>
              </a:rPr>
              <a:t>, and infographics &amp; images by </a:t>
            </a:r>
            <a:r>
              <a:rPr b="1" lang="en" sz="1000">
                <a:solidFill>
                  <a:schemeClr val="dk1"/>
                </a:solidFill>
                <a:uFill>
                  <a:noFill/>
                </a:uFill>
                <a:latin typeface="Lato"/>
                <a:ea typeface="Lato"/>
                <a:cs typeface="Lato"/>
                <a:sym typeface="Lato"/>
                <a:hlinkClick r:id="rId4">
                  <a:extLst>
                    <a:ext uri="{A12FA001-AC4F-418D-AE19-62706E023703}">
                      <ahyp:hlinkClr val="tx"/>
                    </a:ext>
                  </a:extLst>
                </a:hlinkClick>
              </a:rPr>
              <a:t>Freepik</a:t>
            </a:r>
            <a:endParaRPr b="1" sz="1000">
              <a:solidFill>
                <a:schemeClr val="dk1"/>
              </a:solidFill>
              <a:latin typeface="Lato"/>
              <a:ea typeface="Lato"/>
              <a:cs typeface="Lato"/>
              <a:sym typeface="Lato"/>
            </a:endParaRPr>
          </a:p>
        </p:txBody>
      </p:sp>
      <p:sp>
        <p:nvSpPr>
          <p:cNvPr id="5979" name="Google Shape;5979;p39"/>
          <p:cNvSpPr txBox="1"/>
          <p:nvPr>
            <p:ph type="title"/>
          </p:nvPr>
        </p:nvSpPr>
        <p:spPr>
          <a:xfrm>
            <a:off x="4572000" y="1017659"/>
            <a:ext cx="3964200" cy="139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p:txBody>
      </p:sp>
      <p:sp>
        <p:nvSpPr>
          <p:cNvPr id="5980" name="Google Shape;5980;p39"/>
          <p:cNvSpPr txBox="1"/>
          <p:nvPr>
            <p:ph idx="1" type="subTitle"/>
          </p:nvPr>
        </p:nvSpPr>
        <p:spPr>
          <a:xfrm>
            <a:off x="5926897" y="2186603"/>
            <a:ext cx="2599800" cy="82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Lato Black"/>
              <a:buNone/>
              <a:defRPr sz="1400">
                <a:latin typeface="Lato Black"/>
                <a:ea typeface="Lato Black"/>
                <a:cs typeface="Lato Black"/>
                <a:sym typeface="Lato Black"/>
              </a:defRPr>
            </a:lvl1pPr>
            <a:lvl2pPr lvl="1" rtl="0" algn="r">
              <a:lnSpc>
                <a:spcPct val="100000"/>
              </a:lnSpc>
              <a:spcBef>
                <a:spcPts val="0"/>
              </a:spcBef>
              <a:spcAft>
                <a:spcPts val="0"/>
              </a:spcAft>
              <a:buSzPts val="1400"/>
              <a:buFont typeface="Lato Black"/>
              <a:buNone/>
              <a:defRPr>
                <a:latin typeface="Lato Black"/>
                <a:ea typeface="Lato Black"/>
                <a:cs typeface="Lato Black"/>
                <a:sym typeface="Lato Black"/>
              </a:defRPr>
            </a:lvl2pPr>
            <a:lvl3pPr lvl="2" rtl="0" algn="r">
              <a:lnSpc>
                <a:spcPct val="100000"/>
              </a:lnSpc>
              <a:spcBef>
                <a:spcPts val="0"/>
              </a:spcBef>
              <a:spcAft>
                <a:spcPts val="0"/>
              </a:spcAft>
              <a:buSzPts val="1400"/>
              <a:buFont typeface="Lato Black"/>
              <a:buNone/>
              <a:defRPr>
                <a:latin typeface="Lato Black"/>
                <a:ea typeface="Lato Black"/>
                <a:cs typeface="Lato Black"/>
                <a:sym typeface="Lato Black"/>
              </a:defRPr>
            </a:lvl3pPr>
            <a:lvl4pPr lvl="3" rtl="0" algn="r">
              <a:lnSpc>
                <a:spcPct val="100000"/>
              </a:lnSpc>
              <a:spcBef>
                <a:spcPts val="0"/>
              </a:spcBef>
              <a:spcAft>
                <a:spcPts val="0"/>
              </a:spcAft>
              <a:buSzPts val="1400"/>
              <a:buFont typeface="Lato Black"/>
              <a:buNone/>
              <a:defRPr>
                <a:latin typeface="Lato Black"/>
                <a:ea typeface="Lato Black"/>
                <a:cs typeface="Lato Black"/>
                <a:sym typeface="Lato Black"/>
              </a:defRPr>
            </a:lvl4pPr>
            <a:lvl5pPr lvl="4" rtl="0" algn="r">
              <a:lnSpc>
                <a:spcPct val="100000"/>
              </a:lnSpc>
              <a:spcBef>
                <a:spcPts val="0"/>
              </a:spcBef>
              <a:spcAft>
                <a:spcPts val="0"/>
              </a:spcAft>
              <a:buSzPts val="1400"/>
              <a:buFont typeface="Lato Black"/>
              <a:buNone/>
              <a:defRPr>
                <a:latin typeface="Lato Black"/>
                <a:ea typeface="Lato Black"/>
                <a:cs typeface="Lato Black"/>
                <a:sym typeface="Lato Black"/>
              </a:defRPr>
            </a:lvl5pPr>
            <a:lvl6pPr lvl="5" rtl="0" algn="r">
              <a:lnSpc>
                <a:spcPct val="100000"/>
              </a:lnSpc>
              <a:spcBef>
                <a:spcPts val="0"/>
              </a:spcBef>
              <a:spcAft>
                <a:spcPts val="0"/>
              </a:spcAft>
              <a:buSzPts val="1400"/>
              <a:buFont typeface="Lato Black"/>
              <a:buNone/>
              <a:defRPr>
                <a:latin typeface="Lato Black"/>
                <a:ea typeface="Lato Black"/>
                <a:cs typeface="Lato Black"/>
                <a:sym typeface="Lato Black"/>
              </a:defRPr>
            </a:lvl6pPr>
            <a:lvl7pPr lvl="6" rtl="0" algn="r">
              <a:lnSpc>
                <a:spcPct val="100000"/>
              </a:lnSpc>
              <a:spcBef>
                <a:spcPts val="0"/>
              </a:spcBef>
              <a:spcAft>
                <a:spcPts val="0"/>
              </a:spcAft>
              <a:buSzPts val="1400"/>
              <a:buFont typeface="Lato Black"/>
              <a:buNone/>
              <a:defRPr>
                <a:latin typeface="Lato Black"/>
                <a:ea typeface="Lato Black"/>
                <a:cs typeface="Lato Black"/>
                <a:sym typeface="Lato Black"/>
              </a:defRPr>
            </a:lvl7pPr>
            <a:lvl8pPr lvl="7" rtl="0" algn="r">
              <a:lnSpc>
                <a:spcPct val="100000"/>
              </a:lnSpc>
              <a:spcBef>
                <a:spcPts val="0"/>
              </a:spcBef>
              <a:spcAft>
                <a:spcPts val="0"/>
              </a:spcAft>
              <a:buSzPts val="1400"/>
              <a:buFont typeface="Lato Black"/>
              <a:buNone/>
              <a:defRPr>
                <a:latin typeface="Lato Black"/>
                <a:ea typeface="Lato Black"/>
                <a:cs typeface="Lato Black"/>
                <a:sym typeface="Lato Black"/>
              </a:defRPr>
            </a:lvl8pPr>
            <a:lvl9pPr lvl="8" rtl="0" algn="r">
              <a:lnSpc>
                <a:spcPct val="100000"/>
              </a:lnSpc>
              <a:spcBef>
                <a:spcPts val="0"/>
              </a:spcBef>
              <a:spcAft>
                <a:spcPts val="0"/>
              </a:spcAft>
              <a:buSzPts val="1400"/>
              <a:buFont typeface="Lato Black"/>
              <a:buNone/>
              <a:defRPr>
                <a:latin typeface="Lato Black"/>
                <a:ea typeface="Lato Black"/>
                <a:cs typeface="Lato Black"/>
                <a:sym typeface="Lato Black"/>
              </a:defRPr>
            </a:lvl9pPr>
          </a:lstStyle>
          <a:p/>
        </p:txBody>
      </p:sp>
      <p:sp>
        <p:nvSpPr>
          <p:cNvPr id="5981" name="Google Shape;5981;p39"/>
          <p:cNvSpPr txBox="1"/>
          <p:nvPr>
            <p:ph idx="2" type="subTitle"/>
          </p:nvPr>
        </p:nvSpPr>
        <p:spPr>
          <a:xfrm>
            <a:off x="5926897" y="2819115"/>
            <a:ext cx="2599800" cy="82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5982" name="Shape 5982"/>
        <p:cNvGrpSpPr/>
        <p:nvPr/>
      </p:nvGrpSpPr>
      <p:grpSpPr>
        <a:xfrm>
          <a:off x="0" y="0"/>
          <a:ext cx="0" cy="0"/>
          <a:chOff x="0" y="0"/>
          <a:chExt cx="0" cy="0"/>
        </a:xfrm>
      </p:grpSpPr>
      <p:sp>
        <p:nvSpPr>
          <p:cNvPr id="5983" name="Google Shape;5983;p40"/>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984" name="Google Shape;5984;p40"/>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5" name="Shape 2385"/>
        <p:cNvGrpSpPr/>
        <p:nvPr/>
      </p:nvGrpSpPr>
      <p:grpSpPr>
        <a:xfrm>
          <a:off x="0" y="0"/>
          <a:ext cx="0" cy="0"/>
          <a:chOff x="0" y="0"/>
          <a:chExt cx="0" cy="0"/>
        </a:xfrm>
      </p:grpSpPr>
      <p:sp>
        <p:nvSpPr>
          <p:cNvPr id="2386" name="Google Shape;2386;p5"/>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87" name="Google Shape;2387;p5"/>
          <p:cNvSpPr/>
          <p:nvPr/>
        </p:nvSpPr>
        <p:spPr>
          <a:xfrm>
            <a:off x="-980087" y="37401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
          <p:cNvSpPr/>
          <p:nvPr/>
        </p:nvSpPr>
        <p:spPr>
          <a:xfrm rot="-8100000">
            <a:off x="7803300" y="-379049"/>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
          <p:cNvSpPr txBox="1"/>
          <p:nvPr>
            <p:ph idx="1" type="subTitle"/>
          </p:nvPr>
        </p:nvSpPr>
        <p:spPr>
          <a:xfrm>
            <a:off x="5834850" y="2054425"/>
            <a:ext cx="2465400" cy="82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2390" name="Google Shape;2390;p5"/>
          <p:cNvSpPr txBox="1"/>
          <p:nvPr>
            <p:ph idx="2" type="subTitle"/>
          </p:nvPr>
        </p:nvSpPr>
        <p:spPr>
          <a:xfrm>
            <a:off x="5834850" y="2915544"/>
            <a:ext cx="2465400" cy="82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91" name="Google Shape;2391;p5"/>
          <p:cNvSpPr txBox="1"/>
          <p:nvPr>
            <p:ph idx="3" type="subTitle"/>
          </p:nvPr>
        </p:nvSpPr>
        <p:spPr>
          <a:xfrm>
            <a:off x="843750" y="2054425"/>
            <a:ext cx="2465400" cy="82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2392" name="Google Shape;2392;p5"/>
          <p:cNvSpPr txBox="1"/>
          <p:nvPr>
            <p:ph idx="4" type="subTitle"/>
          </p:nvPr>
        </p:nvSpPr>
        <p:spPr>
          <a:xfrm>
            <a:off x="843750" y="2915544"/>
            <a:ext cx="2465400" cy="829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6">
    <p:bg>
      <p:bgPr>
        <a:solidFill>
          <a:schemeClr val="dk2"/>
        </a:solidFill>
      </p:bgPr>
    </p:bg>
    <p:spTree>
      <p:nvGrpSpPr>
        <p:cNvPr id="5985" name="Shape 5985"/>
        <p:cNvGrpSpPr/>
        <p:nvPr/>
      </p:nvGrpSpPr>
      <p:grpSpPr>
        <a:xfrm>
          <a:off x="0" y="0"/>
          <a:ext cx="0" cy="0"/>
          <a:chOff x="0" y="0"/>
          <a:chExt cx="0" cy="0"/>
        </a:xfrm>
      </p:grpSpPr>
      <p:sp>
        <p:nvSpPr>
          <p:cNvPr id="5986" name="Google Shape;5986;p41"/>
          <p:cNvSpPr/>
          <p:nvPr/>
        </p:nvSpPr>
        <p:spPr>
          <a:xfrm flipH="1" rot="10183958">
            <a:off x="-2564827" y="1305872"/>
            <a:ext cx="4417853" cy="3038949"/>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1"/>
          <p:cNvSpPr txBox="1"/>
          <p:nvPr>
            <p:ph idx="1" type="subTitle"/>
          </p:nvPr>
        </p:nvSpPr>
        <p:spPr>
          <a:xfrm>
            <a:off x="5113650" y="2248150"/>
            <a:ext cx="3317100" cy="132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988" name="Google Shape;5988;p41"/>
          <p:cNvSpPr/>
          <p:nvPr/>
        </p:nvSpPr>
        <p:spPr>
          <a:xfrm flipH="1" rot="10077096">
            <a:off x="-1028520" y="2582670"/>
            <a:ext cx="5020648" cy="32561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1"/>
          <p:cNvSpPr/>
          <p:nvPr/>
        </p:nvSpPr>
        <p:spPr>
          <a:xfrm rot="919594">
            <a:off x="7036186" y="-1523086"/>
            <a:ext cx="3712551" cy="2553739"/>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1"/>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6_1">
    <p:bg>
      <p:bgPr>
        <a:solidFill>
          <a:schemeClr val="dk2"/>
        </a:solidFill>
      </p:bgPr>
    </p:bg>
    <p:spTree>
      <p:nvGrpSpPr>
        <p:cNvPr id="5991" name="Shape 5991"/>
        <p:cNvGrpSpPr/>
        <p:nvPr/>
      </p:nvGrpSpPr>
      <p:grpSpPr>
        <a:xfrm>
          <a:off x="0" y="0"/>
          <a:ext cx="0" cy="0"/>
          <a:chOff x="0" y="0"/>
          <a:chExt cx="0" cy="0"/>
        </a:xfrm>
      </p:grpSpPr>
      <p:sp>
        <p:nvSpPr>
          <p:cNvPr id="5992" name="Google Shape;5992;p42"/>
          <p:cNvSpPr/>
          <p:nvPr/>
        </p:nvSpPr>
        <p:spPr>
          <a:xfrm rot="-10183905">
            <a:off x="5252109" y="774329"/>
            <a:ext cx="6366980" cy="4379672"/>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2"/>
          <p:cNvSpPr/>
          <p:nvPr/>
        </p:nvSpPr>
        <p:spPr>
          <a:xfrm rot="-10077096">
            <a:off x="5051738" y="2898882"/>
            <a:ext cx="5020648" cy="32561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2"/>
          <p:cNvSpPr txBox="1"/>
          <p:nvPr>
            <p:ph type="title"/>
          </p:nvPr>
        </p:nvSpPr>
        <p:spPr>
          <a:xfrm>
            <a:off x="781500" y="1321200"/>
            <a:ext cx="4302600" cy="14343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5995" name="Google Shape;5995;p42"/>
          <p:cNvSpPr txBox="1"/>
          <p:nvPr>
            <p:ph idx="1" type="subTitle"/>
          </p:nvPr>
        </p:nvSpPr>
        <p:spPr>
          <a:xfrm>
            <a:off x="781500" y="2817425"/>
            <a:ext cx="3852000" cy="89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996" name="Google Shape;5996;p42"/>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6_1_2">
    <p:bg>
      <p:bgPr>
        <a:solidFill>
          <a:schemeClr val="accent6"/>
        </a:solidFill>
      </p:bgPr>
    </p:bg>
    <p:spTree>
      <p:nvGrpSpPr>
        <p:cNvPr id="5997" name="Shape 5997"/>
        <p:cNvGrpSpPr/>
        <p:nvPr/>
      </p:nvGrpSpPr>
      <p:grpSpPr>
        <a:xfrm>
          <a:off x="0" y="0"/>
          <a:ext cx="0" cy="0"/>
          <a:chOff x="0" y="0"/>
          <a:chExt cx="0" cy="0"/>
        </a:xfrm>
      </p:grpSpPr>
      <p:sp>
        <p:nvSpPr>
          <p:cNvPr id="5998" name="Google Shape;5998;p43"/>
          <p:cNvSpPr/>
          <p:nvPr/>
        </p:nvSpPr>
        <p:spPr>
          <a:xfrm rot="-10183905">
            <a:off x="5252109" y="774329"/>
            <a:ext cx="6366980" cy="4379672"/>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3"/>
          <p:cNvSpPr/>
          <p:nvPr/>
        </p:nvSpPr>
        <p:spPr>
          <a:xfrm rot="-10077096">
            <a:off x="5051738" y="2898882"/>
            <a:ext cx="5020648" cy="32561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43"/>
          <p:cNvSpPr/>
          <p:nvPr/>
        </p:nvSpPr>
        <p:spPr>
          <a:xfrm flipH="1" rot="10800000">
            <a:off x="-1139737" y="-1213500"/>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3"/>
          <p:cNvSpPr txBox="1"/>
          <p:nvPr>
            <p:ph idx="1" type="subTitle"/>
          </p:nvPr>
        </p:nvSpPr>
        <p:spPr>
          <a:xfrm>
            <a:off x="752475" y="1950700"/>
            <a:ext cx="2850300" cy="228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02" name="Google Shape;6002;p43"/>
          <p:cNvSpPr txBox="1"/>
          <p:nvPr>
            <p:ph type="title"/>
          </p:nvPr>
        </p:nvSpPr>
        <p:spPr>
          <a:xfrm>
            <a:off x="713225" y="917450"/>
            <a:ext cx="2850300" cy="493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CUSTOM_16_1_1">
    <p:bg>
      <p:bgPr>
        <a:solidFill>
          <a:schemeClr val="accent6"/>
        </a:solidFill>
      </p:bgPr>
    </p:bg>
    <p:spTree>
      <p:nvGrpSpPr>
        <p:cNvPr id="6003" name="Shape 6003"/>
        <p:cNvGrpSpPr/>
        <p:nvPr/>
      </p:nvGrpSpPr>
      <p:grpSpPr>
        <a:xfrm>
          <a:off x="0" y="0"/>
          <a:ext cx="0" cy="0"/>
          <a:chOff x="0" y="0"/>
          <a:chExt cx="0" cy="0"/>
        </a:xfrm>
      </p:grpSpPr>
      <p:grpSp>
        <p:nvGrpSpPr>
          <p:cNvPr id="6004" name="Google Shape;6004;p44"/>
          <p:cNvGrpSpPr/>
          <p:nvPr/>
        </p:nvGrpSpPr>
        <p:grpSpPr>
          <a:xfrm rot="2291294">
            <a:off x="5479442" y="218193"/>
            <a:ext cx="2466202" cy="1930024"/>
            <a:chOff x="5037718" y="3139958"/>
            <a:chExt cx="1594731" cy="1247906"/>
          </a:xfrm>
        </p:grpSpPr>
        <p:sp>
          <p:nvSpPr>
            <p:cNvPr id="6005" name="Google Shape;6005;p44"/>
            <p:cNvSpPr/>
            <p:nvPr/>
          </p:nvSpPr>
          <p:spPr>
            <a:xfrm flipH="1" rot="1411354">
              <a:off x="5137925" y="3373892"/>
              <a:ext cx="1334682" cy="780040"/>
            </a:xfrm>
            <a:custGeom>
              <a:rect b="b" l="l" r="r" t="t"/>
              <a:pathLst>
                <a:path extrusionOk="0" h="11583" w="19819">
                  <a:moveTo>
                    <a:pt x="4064" y="8658"/>
                  </a:moveTo>
                  <a:cubicBezTo>
                    <a:pt x="4710" y="8658"/>
                    <a:pt x="5934" y="9570"/>
                    <a:pt x="5596" y="9887"/>
                  </a:cubicBezTo>
                  <a:cubicBezTo>
                    <a:pt x="5486" y="9988"/>
                    <a:pt x="5341" y="10031"/>
                    <a:pt x="5180" y="10031"/>
                  </a:cubicBezTo>
                  <a:cubicBezTo>
                    <a:pt x="4460" y="10031"/>
                    <a:pt x="3424" y="9168"/>
                    <a:pt x="3773" y="8768"/>
                  </a:cubicBezTo>
                  <a:cubicBezTo>
                    <a:pt x="3839" y="8691"/>
                    <a:pt x="3941" y="8658"/>
                    <a:pt x="4064" y="8658"/>
                  </a:cubicBezTo>
                  <a:close/>
                  <a:moveTo>
                    <a:pt x="4231" y="1"/>
                  </a:moveTo>
                  <a:cubicBezTo>
                    <a:pt x="3626" y="1"/>
                    <a:pt x="1800" y="1155"/>
                    <a:pt x="906" y="2895"/>
                  </a:cubicBezTo>
                  <a:cubicBezTo>
                    <a:pt x="0" y="4668"/>
                    <a:pt x="1271" y="6190"/>
                    <a:pt x="1271" y="6190"/>
                  </a:cubicBezTo>
                  <a:cubicBezTo>
                    <a:pt x="1321" y="10868"/>
                    <a:pt x="3760" y="11333"/>
                    <a:pt x="5722" y="11559"/>
                  </a:cubicBezTo>
                  <a:cubicBezTo>
                    <a:pt x="5873" y="11575"/>
                    <a:pt x="6023" y="11583"/>
                    <a:pt x="6172" y="11583"/>
                  </a:cubicBezTo>
                  <a:cubicBezTo>
                    <a:pt x="8006" y="11583"/>
                    <a:pt x="9548" y="10437"/>
                    <a:pt x="9583" y="10088"/>
                  </a:cubicBezTo>
                  <a:cubicBezTo>
                    <a:pt x="9633" y="9711"/>
                    <a:pt x="5269" y="7246"/>
                    <a:pt x="6150" y="6730"/>
                  </a:cubicBezTo>
                  <a:cubicBezTo>
                    <a:pt x="6213" y="6695"/>
                    <a:pt x="6291" y="6678"/>
                    <a:pt x="6379" y="6678"/>
                  </a:cubicBezTo>
                  <a:cubicBezTo>
                    <a:pt x="7535" y="6678"/>
                    <a:pt x="10632" y="9502"/>
                    <a:pt x="10878" y="9572"/>
                  </a:cubicBezTo>
                  <a:cubicBezTo>
                    <a:pt x="10886" y="9576"/>
                    <a:pt x="10897" y="9577"/>
                    <a:pt x="10910" y="9577"/>
                  </a:cubicBezTo>
                  <a:cubicBezTo>
                    <a:pt x="11292" y="9577"/>
                    <a:pt x="13470" y="8187"/>
                    <a:pt x="13518" y="7762"/>
                  </a:cubicBezTo>
                  <a:cubicBezTo>
                    <a:pt x="13569" y="7321"/>
                    <a:pt x="10123" y="5347"/>
                    <a:pt x="11469" y="5159"/>
                  </a:cubicBezTo>
                  <a:cubicBezTo>
                    <a:pt x="11529" y="5151"/>
                    <a:pt x="11590" y="5147"/>
                    <a:pt x="11651" y="5147"/>
                  </a:cubicBezTo>
                  <a:cubicBezTo>
                    <a:pt x="12950" y="5147"/>
                    <a:pt x="14244" y="6868"/>
                    <a:pt x="14700" y="7120"/>
                  </a:cubicBezTo>
                  <a:cubicBezTo>
                    <a:pt x="14780" y="7165"/>
                    <a:pt x="14852" y="7184"/>
                    <a:pt x="14921" y="7184"/>
                  </a:cubicBezTo>
                  <a:cubicBezTo>
                    <a:pt x="15253" y="7184"/>
                    <a:pt x="15537" y="6755"/>
                    <a:pt x="16429" y="6755"/>
                  </a:cubicBezTo>
                  <a:cubicBezTo>
                    <a:pt x="16439" y="6755"/>
                    <a:pt x="16450" y="6755"/>
                    <a:pt x="16461" y="6756"/>
                  </a:cubicBezTo>
                  <a:cubicBezTo>
                    <a:pt x="17271" y="6774"/>
                    <a:pt x="18591" y="7200"/>
                    <a:pt x="19268" y="7200"/>
                  </a:cubicBezTo>
                  <a:cubicBezTo>
                    <a:pt x="19505" y="7200"/>
                    <a:pt x="19663" y="7147"/>
                    <a:pt x="19693" y="7007"/>
                  </a:cubicBezTo>
                  <a:cubicBezTo>
                    <a:pt x="19818" y="6466"/>
                    <a:pt x="17215" y="3914"/>
                    <a:pt x="16800" y="3650"/>
                  </a:cubicBezTo>
                  <a:cubicBezTo>
                    <a:pt x="16710" y="3590"/>
                    <a:pt x="16574" y="3570"/>
                    <a:pt x="16416" y="3570"/>
                  </a:cubicBezTo>
                  <a:cubicBezTo>
                    <a:pt x="16099" y="3570"/>
                    <a:pt x="15691" y="3651"/>
                    <a:pt x="15376" y="3651"/>
                  </a:cubicBezTo>
                  <a:cubicBezTo>
                    <a:pt x="15154" y="3651"/>
                    <a:pt x="14979" y="3611"/>
                    <a:pt x="14914" y="3474"/>
                  </a:cubicBezTo>
                  <a:cubicBezTo>
                    <a:pt x="14738" y="3071"/>
                    <a:pt x="16222" y="3222"/>
                    <a:pt x="16247" y="2958"/>
                  </a:cubicBezTo>
                  <a:cubicBezTo>
                    <a:pt x="16285" y="2694"/>
                    <a:pt x="13606" y="1223"/>
                    <a:pt x="13015" y="1160"/>
                  </a:cubicBezTo>
                  <a:cubicBezTo>
                    <a:pt x="13004" y="1158"/>
                    <a:pt x="12991" y="1158"/>
                    <a:pt x="12978" y="1158"/>
                  </a:cubicBezTo>
                  <a:cubicBezTo>
                    <a:pt x="12320" y="1158"/>
                    <a:pt x="9777" y="2903"/>
                    <a:pt x="9223" y="2903"/>
                  </a:cubicBezTo>
                  <a:cubicBezTo>
                    <a:pt x="9202" y="2903"/>
                    <a:pt x="9183" y="2901"/>
                    <a:pt x="9168" y="2895"/>
                  </a:cubicBezTo>
                  <a:cubicBezTo>
                    <a:pt x="8740" y="2732"/>
                    <a:pt x="11582" y="1198"/>
                    <a:pt x="11657" y="1034"/>
                  </a:cubicBezTo>
                  <a:cubicBezTo>
                    <a:pt x="11745" y="883"/>
                    <a:pt x="9884" y="632"/>
                    <a:pt x="8866" y="594"/>
                  </a:cubicBezTo>
                  <a:cubicBezTo>
                    <a:pt x="8863" y="594"/>
                    <a:pt x="8860" y="594"/>
                    <a:pt x="8857" y="594"/>
                  </a:cubicBezTo>
                  <a:cubicBezTo>
                    <a:pt x="7925" y="594"/>
                    <a:pt x="6336" y="2608"/>
                    <a:pt x="5647" y="3235"/>
                  </a:cubicBezTo>
                  <a:cubicBezTo>
                    <a:pt x="5236" y="3615"/>
                    <a:pt x="4803" y="3848"/>
                    <a:pt x="4452" y="3848"/>
                  </a:cubicBezTo>
                  <a:cubicBezTo>
                    <a:pt x="4222" y="3848"/>
                    <a:pt x="4028" y="3748"/>
                    <a:pt x="3899" y="3524"/>
                  </a:cubicBezTo>
                  <a:cubicBezTo>
                    <a:pt x="3521" y="2895"/>
                    <a:pt x="7181" y="820"/>
                    <a:pt x="7218" y="493"/>
                  </a:cubicBezTo>
                  <a:cubicBezTo>
                    <a:pt x="7244" y="154"/>
                    <a:pt x="4829" y="66"/>
                    <a:pt x="4276" y="3"/>
                  </a:cubicBezTo>
                  <a:cubicBezTo>
                    <a:pt x="4262" y="1"/>
                    <a:pt x="4247" y="1"/>
                    <a:pt x="4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4"/>
            <p:cNvSpPr/>
            <p:nvPr/>
          </p:nvSpPr>
          <p:spPr>
            <a:xfrm flipH="1" rot="1411354">
              <a:off x="5258503" y="3436005"/>
              <a:ext cx="1202621" cy="519758"/>
            </a:xfrm>
            <a:custGeom>
              <a:rect b="b" l="l" r="r" t="t"/>
              <a:pathLst>
                <a:path extrusionOk="0" h="7718" w="17858">
                  <a:moveTo>
                    <a:pt x="3671" y="0"/>
                  </a:moveTo>
                  <a:cubicBezTo>
                    <a:pt x="3513" y="0"/>
                    <a:pt x="3365" y="12"/>
                    <a:pt x="3245" y="37"/>
                  </a:cubicBezTo>
                  <a:cubicBezTo>
                    <a:pt x="2616" y="162"/>
                    <a:pt x="1673" y="1106"/>
                    <a:pt x="1007" y="2225"/>
                  </a:cubicBezTo>
                  <a:cubicBezTo>
                    <a:pt x="1" y="3922"/>
                    <a:pt x="755" y="4450"/>
                    <a:pt x="1133" y="4941"/>
                  </a:cubicBezTo>
                  <a:cubicBezTo>
                    <a:pt x="1133" y="4941"/>
                    <a:pt x="1636" y="6953"/>
                    <a:pt x="2880" y="7368"/>
                  </a:cubicBezTo>
                  <a:cubicBezTo>
                    <a:pt x="3272" y="7494"/>
                    <a:pt x="3641" y="7546"/>
                    <a:pt x="3957" y="7546"/>
                  </a:cubicBezTo>
                  <a:cubicBezTo>
                    <a:pt x="4645" y="7546"/>
                    <a:pt x="5081" y="7299"/>
                    <a:pt x="4943" y="7041"/>
                  </a:cubicBezTo>
                  <a:cubicBezTo>
                    <a:pt x="4729" y="6676"/>
                    <a:pt x="4980" y="5381"/>
                    <a:pt x="5597" y="5180"/>
                  </a:cubicBezTo>
                  <a:cubicBezTo>
                    <a:pt x="5622" y="5172"/>
                    <a:pt x="5650" y="5168"/>
                    <a:pt x="5681" y="5168"/>
                  </a:cubicBezTo>
                  <a:cubicBezTo>
                    <a:pt x="6419" y="5168"/>
                    <a:pt x="8703" y="7392"/>
                    <a:pt x="9608" y="7670"/>
                  </a:cubicBezTo>
                  <a:cubicBezTo>
                    <a:pt x="9720" y="7702"/>
                    <a:pt x="9827" y="7717"/>
                    <a:pt x="9928" y="7717"/>
                  </a:cubicBezTo>
                  <a:cubicBezTo>
                    <a:pt x="10680" y="7717"/>
                    <a:pt x="11130" y="6896"/>
                    <a:pt x="11130" y="6475"/>
                  </a:cubicBezTo>
                  <a:cubicBezTo>
                    <a:pt x="11130" y="5985"/>
                    <a:pt x="9030" y="4815"/>
                    <a:pt x="8740" y="4287"/>
                  </a:cubicBezTo>
                  <a:cubicBezTo>
                    <a:pt x="8439" y="3746"/>
                    <a:pt x="9558" y="3671"/>
                    <a:pt x="11255" y="3671"/>
                  </a:cubicBezTo>
                  <a:cubicBezTo>
                    <a:pt x="12953" y="3671"/>
                    <a:pt x="13368" y="4124"/>
                    <a:pt x="13569" y="4589"/>
                  </a:cubicBezTo>
                  <a:cubicBezTo>
                    <a:pt x="13748" y="4981"/>
                    <a:pt x="14207" y="5903"/>
                    <a:pt x="14741" y="5903"/>
                  </a:cubicBezTo>
                  <a:cubicBezTo>
                    <a:pt x="14806" y="5903"/>
                    <a:pt x="14873" y="5889"/>
                    <a:pt x="14940" y="5859"/>
                  </a:cubicBezTo>
                  <a:cubicBezTo>
                    <a:pt x="15048" y="5807"/>
                    <a:pt x="15206" y="5787"/>
                    <a:pt x="15394" y="5787"/>
                  </a:cubicBezTo>
                  <a:cubicBezTo>
                    <a:pt x="16071" y="5787"/>
                    <a:pt x="17128" y="6051"/>
                    <a:pt x="17574" y="6051"/>
                  </a:cubicBezTo>
                  <a:cubicBezTo>
                    <a:pt x="17693" y="6051"/>
                    <a:pt x="17769" y="6032"/>
                    <a:pt x="17782" y="5985"/>
                  </a:cubicBezTo>
                  <a:cubicBezTo>
                    <a:pt x="17857" y="5695"/>
                    <a:pt x="17077" y="4614"/>
                    <a:pt x="16537" y="3998"/>
                  </a:cubicBezTo>
                  <a:cubicBezTo>
                    <a:pt x="16261" y="3690"/>
                    <a:pt x="15859" y="3605"/>
                    <a:pt x="15458" y="3605"/>
                  </a:cubicBezTo>
                  <a:cubicBezTo>
                    <a:pt x="15073" y="3605"/>
                    <a:pt x="14689" y="3684"/>
                    <a:pt x="14424" y="3721"/>
                  </a:cubicBezTo>
                  <a:cubicBezTo>
                    <a:pt x="14401" y="3724"/>
                    <a:pt x="14378" y="3726"/>
                    <a:pt x="14355" y="3726"/>
                  </a:cubicBezTo>
                  <a:cubicBezTo>
                    <a:pt x="13847" y="3726"/>
                    <a:pt x="13318" y="2963"/>
                    <a:pt x="13318" y="2602"/>
                  </a:cubicBezTo>
                  <a:cubicBezTo>
                    <a:pt x="13318" y="2237"/>
                    <a:pt x="12198" y="1609"/>
                    <a:pt x="11331" y="1533"/>
                  </a:cubicBezTo>
                  <a:cubicBezTo>
                    <a:pt x="11306" y="1531"/>
                    <a:pt x="11282" y="1530"/>
                    <a:pt x="11258" y="1530"/>
                  </a:cubicBezTo>
                  <a:cubicBezTo>
                    <a:pt x="10444" y="1530"/>
                    <a:pt x="9915" y="2731"/>
                    <a:pt x="9231" y="2853"/>
                  </a:cubicBezTo>
                  <a:cubicBezTo>
                    <a:pt x="8948" y="2904"/>
                    <a:pt x="8683" y="2952"/>
                    <a:pt x="8471" y="2952"/>
                  </a:cubicBezTo>
                  <a:cubicBezTo>
                    <a:pt x="8155" y="2952"/>
                    <a:pt x="7956" y="2845"/>
                    <a:pt x="7986" y="2476"/>
                  </a:cubicBezTo>
                  <a:cubicBezTo>
                    <a:pt x="8036" y="1860"/>
                    <a:pt x="8690" y="502"/>
                    <a:pt x="8036" y="502"/>
                  </a:cubicBezTo>
                  <a:cubicBezTo>
                    <a:pt x="7370" y="502"/>
                    <a:pt x="6753" y="1609"/>
                    <a:pt x="6250" y="2426"/>
                  </a:cubicBezTo>
                  <a:cubicBezTo>
                    <a:pt x="5916" y="3000"/>
                    <a:pt x="5127" y="3609"/>
                    <a:pt x="4157" y="3609"/>
                  </a:cubicBezTo>
                  <a:cubicBezTo>
                    <a:pt x="3703" y="3609"/>
                    <a:pt x="3210" y="3475"/>
                    <a:pt x="2704" y="3143"/>
                  </a:cubicBezTo>
                  <a:cubicBezTo>
                    <a:pt x="1711" y="2476"/>
                    <a:pt x="4767" y="779"/>
                    <a:pt x="4968" y="452"/>
                  </a:cubicBezTo>
                  <a:cubicBezTo>
                    <a:pt x="5129" y="190"/>
                    <a:pt x="4313" y="0"/>
                    <a:pt x="3671" y="0"/>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4"/>
            <p:cNvSpPr/>
            <p:nvPr/>
          </p:nvSpPr>
          <p:spPr>
            <a:xfrm flipH="1" rot="1411354">
              <a:off x="5292482" y="3689456"/>
              <a:ext cx="1322829" cy="361298"/>
            </a:xfrm>
            <a:custGeom>
              <a:rect b="b" l="l" r="r" t="t"/>
              <a:pathLst>
                <a:path extrusionOk="0" h="5365" w="19643">
                  <a:moveTo>
                    <a:pt x="12210" y="1"/>
                  </a:moveTo>
                  <a:cubicBezTo>
                    <a:pt x="11883" y="1"/>
                    <a:pt x="11569" y="39"/>
                    <a:pt x="11242" y="51"/>
                  </a:cubicBezTo>
                  <a:cubicBezTo>
                    <a:pt x="11079" y="51"/>
                    <a:pt x="10903" y="76"/>
                    <a:pt x="10752" y="101"/>
                  </a:cubicBezTo>
                  <a:cubicBezTo>
                    <a:pt x="10588" y="127"/>
                    <a:pt x="10425" y="139"/>
                    <a:pt x="10261" y="164"/>
                  </a:cubicBezTo>
                  <a:cubicBezTo>
                    <a:pt x="10186" y="177"/>
                    <a:pt x="10110" y="177"/>
                    <a:pt x="10010" y="189"/>
                  </a:cubicBezTo>
                  <a:lnTo>
                    <a:pt x="9771" y="240"/>
                  </a:lnTo>
                  <a:lnTo>
                    <a:pt x="9293" y="328"/>
                  </a:lnTo>
                  <a:lnTo>
                    <a:pt x="8803" y="428"/>
                  </a:lnTo>
                  <a:cubicBezTo>
                    <a:pt x="8627" y="479"/>
                    <a:pt x="8476" y="516"/>
                    <a:pt x="8312" y="554"/>
                  </a:cubicBezTo>
                  <a:cubicBezTo>
                    <a:pt x="8149" y="604"/>
                    <a:pt x="7985" y="630"/>
                    <a:pt x="7834" y="680"/>
                  </a:cubicBezTo>
                  <a:lnTo>
                    <a:pt x="7595" y="743"/>
                  </a:lnTo>
                  <a:lnTo>
                    <a:pt x="7357" y="818"/>
                  </a:lnTo>
                  <a:cubicBezTo>
                    <a:pt x="7042" y="919"/>
                    <a:pt x="6728" y="994"/>
                    <a:pt x="6426" y="1107"/>
                  </a:cubicBezTo>
                  <a:cubicBezTo>
                    <a:pt x="6137" y="1221"/>
                    <a:pt x="5835" y="1321"/>
                    <a:pt x="5546" y="1434"/>
                  </a:cubicBezTo>
                  <a:cubicBezTo>
                    <a:pt x="5269" y="1560"/>
                    <a:pt x="4980" y="1673"/>
                    <a:pt x="4716" y="1799"/>
                  </a:cubicBezTo>
                  <a:cubicBezTo>
                    <a:pt x="4452" y="1925"/>
                    <a:pt x="4188" y="2063"/>
                    <a:pt x="3936" y="2189"/>
                  </a:cubicBezTo>
                  <a:cubicBezTo>
                    <a:pt x="3433" y="2453"/>
                    <a:pt x="2955" y="2742"/>
                    <a:pt x="2553" y="3006"/>
                  </a:cubicBezTo>
                  <a:cubicBezTo>
                    <a:pt x="1710" y="3534"/>
                    <a:pt x="1082" y="4088"/>
                    <a:pt x="667" y="4477"/>
                  </a:cubicBezTo>
                  <a:cubicBezTo>
                    <a:pt x="440" y="4691"/>
                    <a:pt x="302" y="4867"/>
                    <a:pt x="189" y="4968"/>
                  </a:cubicBezTo>
                  <a:cubicBezTo>
                    <a:pt x="139" y="5031"/>
                    <a:pt x="113" y="5081"/>
                    <a:pt x="76" y="5106"/>
                  </a:cubicBezTo>
                  <a:lnTo>
                    <a:pt x="38" y="5156"/>
                  </a:lnTo>
                  <a:cubicBezTo>
                    <a:pt x="0" y="5207"/>
                    <a:pt x="0" y="5282"/>
                    <a:pt x="51" y="5333"/>
                  </a:cubicBezTo>
                  <a:cubicBezTo>
                    <a:pt x="73" y="5355"/>
                    <a:pt x="99" y="5365"/>
                    <a:pt x="127" y="5365"/>
                  </a:cubicBezTo>
                  <a:cubicBezTo>
                    <a:pt x="162" y="5365"/>
                    <a:pt x="198" y="5348"/>
                    <a:pt x="227" y="5320"/>
                  </a:cubicBezTo>
                  <a:cubicBezTo>
                    <a:pt x="227" y="5320"/>
                    <a:pt x="227" y="5295"/>
                    <a:pt x="252" y="5270"/>
                  </a:cubicBezTo>
                  <a:cubicBezTo>
                    <a:pt x="264" y="5232"/>
                    <a:pt x="315" y="5194"/>
                    <a:pt x="365" y="5144"/>
                  </a:cubicBezTo>
                  <a:cubicBezTo>
                    <a:pt x="453" y="5043"/>
                    <a:pt x="629" y="4892"/>
                    <a:pt x="830" y="4704"/>
                  </a:cubicBezTo>
                  <a:cubicBezTo>
                    <a:pt x="1044" y="4515"/>
                    <a:pt x="1308" y="4289"/>
                    <a:pt x="1622" y="4062"/>
                  </a:cubicBezTo>
                  <a:cubicBezTo>
                    <a:pt x="1937" y="3824"/>
                    <a:pt x="2301" y="3572"/>
                    <a:pt x="2704" y="3321"/>
                  </a:cubicBezTo>
                  <a:cubicBezTo>
                    <a:pt x="3119" y="3069"/>
                    <a:pt x="3571" y="2818"/>
                    <a:pt x="4074" y="2566"/>
                  </a:cubicBezTo>
                  <a:cubicBezTo>
                    <a:pt x="4326" y="2453"/>
                    <a:pt x="4577" y="2315"/>
                    <a:pt x="4842" y="2201"/>
                  </a:cubicBezTo>
                  <a:cubicBezTo>
                    <a:pt x="5106" y="2088"/>
                    <a:pt x="5382" y="1962"/>
                    <a:pt x="5659" y="1862"/>
                  </a:cubicBezTo>
                  <a:cubicBezTo>
                    <a:pt x="5948" y="1749"/>
                    <a:pt x="6225" y="1648"/>
                    <a:pt x="6527" y="1547"/>
                  </a:cubicBezTo>
                  <a:cubicBezTo>
                    <a:pt x="6803" y="1434"/>
                    <a:pt x="7118" y="1359"/>
                    <a:pt x="7419" y="1258"/>
                  </a:cubicBezTo>
                  <a:lnTo>
                    <a:pt x="7658" y="1195"/>
                  </a:lnTo>
                  <a:lnTo>
                    <a:pt x="7897" y="1133"/>
                  </a:lnTo>
                  <a:cubicBezTo>
                    <a:pt x="8048" y="1107"/>
                    <a:pt x="8212" y="1057"/>
                    <a:pt x="8362" y="1019"/>
                  </a:cubicBezTo>
                  <a:lnTo>
                    <a:pt x="8840" y="919"/>
                  </a:lnTo>
                  <a:lnTo>
                    <a:pt x="9318" y="831"/>
                  </a:lnTo>
                  <a:lnTo>
                    <a:pt x="9809" y="743"/>
                  </a:lnTo>
                  <a:lnTo>
                    <a:pt x="10048" y="692"/>
                  </a:lnTo>
                  <a:cubicBezTo>
                    <a:pt x="10110" y="680"/>
                    <a:pt x="10198" y="680"/>
                    <a:pt x="10286" y="667"/>
                  </a:cubicBezTo>
                  <a:cubicBezTo>
                    <a:pt x="10437" y="655"/>
                    <a:pt x="10601" y="617"/>
                    <a:pt x="10752" y="604"/>
                  </a:cubicBezTo>
                  <a:cubicBezTo>
                    <a:pt x="10915" y="579"/>
                    <a:pt x="11066" y="554"/>
                    <a:pt x="11230" y="554"/>
                  </a:cubicBezTo>
                  <a:cubicBezTo>
                    <a:pt x="11544" y="542"/>
                    <a:pt x="11858" y="504"/>
                    <a:pt x="12173" y="504"/>
                  </a:cubicBezTo>
                  <a:cubicBezTo>
                    <a:pt x="12365" y="504"/>
                    <a:pt x="12569" y="498"/>
                    <a:pt x="12773" y="498"/>
                  </a:cubicBezTo>
                  <a:cubicBezTo>
                    <a:pt x="12875" y="498"/>
                    <a:pt x="12977" y="500"/>
                    <a:pt x="13078" y="504"/>
                  </a:cubicBezTo>
                  <a:cubicBezTo>
                    <a:pt x="13682" y="516"/>
                    <a:pt x="14260" y="567"/>
                    <a:pt x="14813" y="642"/>
                  </a:cubicBezTo>
                  <a:cubicBezTo>
                    <a:pt x="15354" y="730"/>
                    <a:pt x="15882" y="818"/>
                    <a:pt x="16347" y="931"/>
                  </a:cubicBezTo>
                  <a:cubicBezTo>
                    <a:pt x="16586" y="982"/>
                    <a:pt x="16825" y="1045"/>
                    <a:pt x="17027" y="1107"/>
                  </a:cubicBezTo>
                  <a:cubicBezTo>
                    <a:pt x="17140" y="1120"/>
                    <a:pt x="17240" y="1145"/>
                    <a:pt x="17341" y="1183"/>
                  </a:cubicBezTo>
                  <a:lnTo>
                    <a:pt x="17618" y="1283"/>
                  </a:lnTo>
                  <a:cubicBezTo>
                    <a:pt x="17995" y="1409"/>
                    <a:pt x="18309" y="1510"/>
                    <a:pt x="18586" y="1623"/>
                  </a:cubicBezTo>
                  <a:cubicBezTo>
                    <a:pt x="18837" y="1724"/>
                    <a:pt x="19039" y="1812"/>
                    <a:pt x="19177" y="1874"/>
                  </a:cubicBezTo>
                  <a:cubicBezTo>
                    <a:pt x="19303" y="1937"/>
                    <a:pt x="19378" y="1975"/>
                    <a:pt x="19378" y="1975"/>
                  </a:cubicBezTo>
                  <a:cubicBezTo>
                    <a:pt x="19390" y="1981"/>
                    <a:pt x="19404" y="1984"/>
                    <a:pt x="19419" y="1984"/>
                  </a:cubicBezTo>
                  <a:cubicBezTo>
                    <a:pt x="19467" y="1984"/>
                    <a:pt x="19531" y="1954"/>
                    <a:pt x="19617" y="1887"/>
                  </a:cubicBezTo>
                  <a:cubicBezTo>
                    <a:pt x="19642" y="1824"/>
                    <a:pt x="19630" y="1749"/>
                    <a:pt x="19567" y="1711"/>
                  </a:cubicBezTo>
                  <a:cubicBezTo>
                    <a:pt x="19567" y="1711"/>
                    <a:pt x="19504" y="1686"/>
                    <a:pt x="19365" y="1610"/>
                  </a:cubicBezTo>
                  <a:cubicBezTo>
                    <a:pt x="19240" y="1522"/>
                    <a:pt x="19039" y="1422"/>
                    <a:pt x="18762" y="1309"/>
                  </a:cubicBezTo>
                  <a:cubicBezTo>
                    <a:pt x="18498" y="1183"/>
                    <a:pt x="18171" y="1057"/>
                    <a:pt x="17794" y="919"/>
                  </a:cubicBezTo>
                  <a:cubicBezTo>
                    <a:pt x="17693" y="881"/>
                    <a:pt x="17592" y="831"/>
                    <a:pt x="17492" y="806"/>
                  </a:cubicBezTo>
                  <a:cubicBezTo>
                    <a:pt x="17404" y="768"/>
                    <a:pt x="17291" y="743"/>
                    <a:pt x="17177" y="705"/>
                  </a:cubicBezTo>
                  <a:cubicBezTo>
                    <a:pt x="16976" y="642"/>
                    <a:pt x="16737" y="579"/>
                    <a:pt x="16498" y="516"/>
                  </a:cubicBezTo>
                  <a:cubicBezTo>
                    <a:pt x="16021" y="391"/>
                    <a:pt x="15492" y="290"/>
                    <a:pt x="14927" y="189"/>
                  </a:cubicBezTo>
                  <a:cubicBezTo>
                    <a:pt x="14876" y="189"/>
                    <a:pt x="14801" y="177"/>
                    <a:pt x="14725" y="164"/>
                  </a:cubicBezTo>
                  <a:cubicBezTo>
                    <a:pt x="14650" y="139"/>
                    <a:pt x="14587" y="139"/>
                    <a:pt x="14512" y="127"/>
                  </a:cubicBezTo>
                  <a:cubicBezTo>
                    <a:pt x="14361" y="114"/>
                    <a:pt x="14210" y="101"/>
                    <a:pt x="14071" y="76"/>
                  </a:cubicBezTo>
                  <a:cubicBezTo>
                    <a:pt x="13908" y="64"/>
                    <a:pt x="13770" y="64"/>
                    <a:pt x="13606" y="51"/>
                  </a:cubicBezTo>
                  <a:cubicBezTo>
                    <a:pt x="13468" y="39"/>
                    <a:pt x="13317" y="39"/>
                    <a:pt x="13153" y="13"/>
                  </a:cubicBezTo>
                  <a:cubicBezTo>
                    <a:pt x="12839" y="1"/>
                    <a:pt x="12525" y="1"/>
                    <a:pt x="12210"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4"/>
            <p:cNvSpPr/>
            <p:nvPr/>
          </p:nvSpPr>
          <p:spPr>
            <a:xfrm flipH="1" rot="1411354">
              <a:off x="5877724" y="3500076"/>
              <a:ext cx="225332" cy="228699"/>
            </a:xfrm>
            <a:custGeom>
              <a:rect b="b" l="l" r="r" t="t"/>
              <a:pathLst>
                <a:path extrusionOk="0" h="3396" w="3346">
                  <a:moveTo>
                    <a:pt x="3221" y="1"/>
                  </a:moveTo>
                  <a:cubicBezTo>
                    <a:pt x="3203" y="1"/>
                    <a:pt x="3185" y="4"/>
                    <a:pt x="3169" y="10"/>
                  </a:cubicBezTo>
                  <a:cubicBezTo>
                    <a:pt x="3169" y="10"/>
                    <a:pt x="2905" y="123"/>
                    <a:pt x="2540" y="362"/>
                  </a:cubicBezTo>
                  <a:cubicBezTo>
                    <a:pt x="2352" y="475"/>
                    <a:pt x="2151" y="614"/>
                    <a:pt x="1949" y="790"/>
                  </a:cubicBezTo>
                  <a:cubicBezTo>
                    <a:pt x="1836" y="865"/>
                    <a:pt x="1748" y="953"/>
                    <a:pt x="1635" y="1054"/>
                  </a:cubicBezTo>
                  <a:cubicBezTo>
                    <a:pt x="1522" y="1167"/>
                    <a:pt x="1409" y="1243"/>
                    <a:pt x="1321" y="1356"/>
                  </a:cubicBezTo>
                  <a:cubicBezTo>
                    <a:pt x="1119" y="1557"/>
                    <a:pt x="906" y="1758"/>
                    <a:pt x="755" y="1984"/>
                  </a:cubicBezTo>
                  <a:cubicBezTo>
                    <a:pt x="654" y="2085"/>
                    <a:pt x="579" y="2186"/>
                    <a:pt x="516" y="2299"/>
                  </a:cubicBezTo>
                  <a:cubicBezTo>
                    <a:pt x="453" y="2399"/>
                    <a:pt x="378" y="2500"/>
                    <a:pt x="327" y="2588"/>
                  </a:cubicBezTo>
                  <a:cubicBezTo>
                    <a:pt x="277" y="2689"/>
                    <a:pt x="239" y="2764"/>
                    <a:pt x="189" y="2840"/>
                  </a:cubicBezTo>
                  <a:cubicBezTo>
                    <a:pt x="151" y="2928"/>
                    <a:pt x="126" y="2990"/>
                    <a:pt x="88" y="3053"/>
                  </a:cubicBezTo>
                  <a:cubicBezTo>
                    <a:pt x="51" y="3154"/>
                    <a:pt x="13" y="3217"/>
                    <a:pt x="13" y="3217"/>
                  </a:cubicBezTo>
                  <a:cubicBezTo>
                    <a:pt x="0" y="3280"/>
                    <a:pt x="13" y="3343"/>
                    <a:pt x="63" y="3380"/>
                  </a:cubicBezTo>
                  <a:cubicBezTo>
                    <a:pt x="83" y="3390"/>
                    <a:pt x="106" y="3396"/>
                    <a:pt x="130" y="3396"/>
                  </a:cubicBezTo>
                  <a:cubicBezTo>
                    <a:pt x="168" y="3396"/>
                    <a:pt x="208" y="3381"/>
                    <a:pt x="239" y="3343"/>
                  </a:cubicBezTo>
                  <a:cubicBezTo>
                    <a:pt x="239" y="3343"/>
                    <a:pt x="264" y="3280"/>
                    <a:pt x="340" y="3192"/>
                  </a:cubicBezTo>
                  <a:cubicBezTo>
                    <a:pt x="378" y="3141"/>
                    <a:pt x="428" y="3078"/>
                    <a:pt x="466" y="3016"/>
                  </a:cubicBezTo>
                  <a:cubicBezTo>
                    <a:pt x="516" y="2953"/>
                    <a:pt x="579" y="2877"/>
                    <a:pt x="642" y="2802"/>
                  </a:cubicBezTo>
                  <a:cubicBezTo>
                    <a:pt x="704" y="2714"/>
                    <a:pt x="767" y="2638"/>
                    <a:pt x="843" y="2550"/>
                  </a:cubicBezTo>
                  <a:cubicBezTo>
                    <a:pt x="906" y="2450"/>
                    <a:pt x="1006" y="2362"/>
                    <a:pt x="1082" y="2261"/>
                  </a:cubicBezTo>
                  <a:cubicBezTo>
                    <a:pt x="1157" y="2173"/>
                    <a:pt x="1258" y="2072"/>
                    <a:pt x="1346" y="1984"/>
                  </a:cubicBezTo>
                  <a:lnTo>
                    <a:pt x="1635" y="1695"/>
                  </a:lnTo>
                  <a:cubicBezTo>
                    <a:pt x="1824" y="1507"/>
                    <a:pt x="2025" y="1318"/>
                    <a:pt x="2213" y="1142"/>
                  </a:cubicBezTo>
                  <a:cubicBezTo>
                    <a:pt x="2327" y="1054"/>
                    <a:pt x="2402" y="978"/>
                    <a:pt x="2503" y="890"/>
                  </a:cubicBezTo>
                  <a:cubicBezTo>
                    <a:pt x="2591" y="815"/>
                    <a:pt x="2666" y="740"/>
                    <a:pt x="2754" y="677"/>
                  </a:cubicBezTo>
                  <a:cubicBezTo>
                    <a:pt x="3069" y="413"/>
                    <a:pt x="3270" y="237"/>
                    <a:pt x="3270" y="237"/>
                  </a:cubicBezTo>
                  <a:cubicBezTo>
                    <a:pt x="3307" y="199"/>
                    <a:pt x="3333" y="136"/>
                    <a:pt x="3345" y="73"/>
                  </a:cubicBezTo>
                  <a:cubicBezTo>
                    <a:pt x="3327" y="26"/>
                    <a:pt x="3273" y="1"/>
                    <a:pt x="3221"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4"/>
            <p:cNvSpPr/>
            <p:nvPr/>
          </p:nvSpPr>
          <p:spPr>
            <a:xfrm flipH="1" rot="1411354">
              <a:off x="5649811" y="3692592"/>
              <a:ext cx="423456" cy="257522"/>
            </a:xfrm>
            <a:custGeom>
              <a:rect b="b" l="l" r="r" t="t"/>
              <a:pathLst>
                <a:path extrusionOk="0" h="3824" w="6288">
                  <a:moveTo>
                    <a:pt x="126" y="1"/>
                  </a:moveTo>
                  <a:cubicBezTo>
                    <a:pt x="63" y="1"/>
                    <a:pt x="13" y="38"/>
                    <a:pt x="0" y="101"/>
                  </a:cubicBezTo>
                  <a:cubicBezTo>
                    <a:pt x="0" y="164"/>
                    <a:pt x="38" y="227"/>
                    <a:pt x="101" y="240"/>
                  </a:cubicBezTo>
                  <a:cubicBezTo>
                    <a:pt x="101" y="240"/>
                    <a:pt x="214" y="265"/>
                    <a:pt x="403" y="290"/>
                  </a:cubicBezTo>
                  <a:cubicBezTo>
                    <a:pt x="503" y="315"/>
                    <a:pt x="604" y="340"/>
                    <a:pt x="730" y="365"/>
                  </a:cubicBezTo>
                  <a:cubicBezTo>
                    <a:pt x="855" y="403"/>
                    <a:pt x="1006" y="453"/>
                    <a:pt x="1157" y="491"/>
                  </a:cubicBezTo>
                  <a:cubicBezTo>
                    <a:pt x="1321" y="541"/>
                    <a:pt x="1471" y="604"/>
                    <a:pt x="1647" y="680"/>
                  </a:cubicBezTo>
                  <a:cubicBezTo>
                    <a:pt x="1824" y="768"/>
                    <a:pt x="1987" y="843"/>
                    <a:pt x="2176" y="944"/>
                  </a:cubicBezTo>
                  <a:cubicBezTo>
                    <a:pt x="2352" y="1032"/>
                    <a:pt x="2540" y="1145"/>
                    <a:pt x="2729" y="1258"/>
                  </a:cubicBezTo>
                  <a:cubicBezTo>
                    <a:pt x="2918" y="1359"/>
                    <a:pt x="3094" y="1472"/>
                    <a:pt x="3282" y="1598"/>
                  </a:cubicBezTo>
                  <a:cubicBezTo>
                    <a:pt x="3647" y="1837"/>
                    <a:pt x="4012" y="2101"/>
                    <a:pt x="4338" y="2352"/>
                  </a:cubicBezTo>
                  <a:cubicBezTo>
                    <a:pt x="4653" y="2604"/>
                    <a:pt x="4967" y="2855"/>
                    <a:pt x="5219" y="3056"/>
                  </a:cubicBezTo>
                  <a:cubicBezTo>
                    <a:pt x="5470" y="3283"/>
                    <a:pt x="5684" y="3459"/>
                    <a:pt x="5822" y="3584"/>
                  </a:cubicBezTo>
                  <a:cubicBezTo>
                    <a:pt x="5986" y="3710"/>
                    <a:pt x="6061" y="3786"/>
                    <a:pt x="6061" y="3786"/>
                  </a:cubicBezTo>
                  <a:cubicBezTo>
                    <a:pt x="6086" y="3811"/>
                    <a:pt x="6115" y="3823"/>
                    <a:pt x="6143" y="3823"/>
                  </a:cubicBezTo>
                  <a:cubicBezTo>
                    <a:pt x="6171" y="3823"/>
                    <a:pt x="6200" y="3811"/>
                    <a:pt x="6225" y="3786"/>
                  </a:cubicBezTo>
                  <a:cubicBezTo>
                    <a:pt x="6262" y="3735"/>
                    <a:pt x="6288" y="3660"/>
                    <a:pt x="6237" y="3610"/>
                  </a:cubicBezTo>
                  <a:cubicBezTo>
                    <a:pt x="6237" y="3610"/>
                    <a:pt x="6162" y="3522"/>
                    <a:pt x="6036" y="3371"/>
                  </a:cubicBezTo>
                  <a:cubicBezTo>
                    <a:pt x="5910" y="3220"/>
                    <a:pt x="5697" y="3019"/>
                    <a:pt x="5470" y="2780"/>
                  </a:cubicBezTo>
                  <a:cubicBezTo>
                    <a:pt x="5231" y="2541"/>
                    <a:pt x="4929" y="2277"/>
                    <a:pt x="4603" y="2013"/>
                  </a:cubicBezTo>
                  <a:cubicBezTo>
                    <a:pt x="4276" y="1723"/>
                    <a:pt x="3911" y="1459"/>
                    <a:pt x="3534" y="1208"/>
                  </a:cubicBezTo>
                  <a:cubicBezTo>
                    <a:pt x="3156" y="956"/>
                    <a:pt x="2767" y="730"/>
                    <a:pt x="2364" y="541"/>
                  </a:cubicBezTo>
                  <a:cubicBezTo>
                    <a:pt x="2176" y="453"/>
                    <a:pt x="1987" y="378"/>
                    <a:pt x="1798" y="315"/>
                  </a:cubicBezTo>
                  <a:cubicBezTo>
                    <a:pt x="1610" y="227"/>
                    <a:pt x="1446" y="189"/>
                    <a:pt x="1270" y="139"/>
                  </a:cubicBezTo>
                  <a:cubicBezTo>
                    <a:pt x="1094" y="89"/>
                    <a:pt x="943" y="64"/>
                    <a:pt x="792" y="38"/>
                  </a:cubicBezTo>
                  <a:cubicBezTo>
                    <a:pt x="654" y="13"/>
                    <a:pt x="528" y="13"/>
                    <a:pt x="440"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4"/>
            <p:cNvSpPr/>
            <p:nvPr/>
          </p:nvSpPr>
          <p:spPr>
            <a:xfrm flipH="1" rot="1411354">
              <a:off x="6200181" y="3617689"/>
              <a:ext cx="148223" cy="320825"/>
            </a:xfrm>
            <a:custGeom>
              <a:rect b="b" l="l" r="r" t="t"/>
              <a:pathLst>
                <a:path extrusionOk="0" h="4764" w="2201">
                  <a:moveTo>
                    <a:pt x="2043" y="1"/>
                  </a:moveTo>
                  <a:cubicBezTo>
                    <a:pt x="2018" y="1"/>
                    <a:pt x="1994" y="8"/>
                    <a:pt x="1975" y="22"/>
                  </a:cubicBezTo>
                  <a:cubicBezTo>
                    <a:pt x="1975" y="22"/>
                    <a:pt x="1962" y="48"/>
                    <a:pt x="1937" y="60"/>
                  </a:cubicBezTo>
                  <a:cubicBezTo>
                    <a:pt x="1899" y="85"/>
                    <a:pt x="1849" y="123"/>
                    <a:pt x="1811" y="173"/>
                  </a:cubicBezTo>
                  <a:cubicBezTo>
                    <a:pt x="1711" y="261"/>
                    <a:pt x="1560" y="400"/>
                    <a:pt x="1396" y="588"/>
                  </a:cubicBezTo>
                  <a:cubicBezTo>
                    <a:pt x="1321" y="676"/>
                    <a:pt x="1220" y="777"/>
                    <a:pt x="1145" y="890"/>
                  </a:cubicBezTo>
                  <a:cubicBezTo>
                    <a:pt x="1069" y="1003"/>
                    <a:pt x="969" y="1129"/>
                    <a:pt x="893" y="1255"/>
                  </a:cubicBezTo>
                  <a:cubicBezTo>
                    <a:pt x="818" y="1393"/>
                    <a:pt x="742" y="1519"/>
                    <a:pt x="654" y="1657"/>
                  </a:cubicBezTo>
                  <a:cubicBezTo>
                    <a:pt x="579" y="1808"/>
                    <a:pt x="503" y="1946"/>
                    <a:pt x="441" y="2097"/>
                  </a:cubicBezTo>
                  <a:lnTo>
                    <a:pt x="340" y="2324"/>
                  </a:lnTo>
                  <a:cubicBezTo>
                    <a:pt x="315" y="2399"/>
                    <a:pt x="302" y="2475"/>
                    <a:pt x="264" y="2563"/>
                  </a:cubicBezTo>
                  <a:cubicBezTo>
                    <a:pt x="227" y="2713"/>
                    <a:pt x="176" y="2877"/>
                    <a:pt x="139" y="3015"/>
                  </a:cubicBezTo>
                  <a:cubicBezTo>
                    <a:pt x="101" y="3166"/>
                    <a:pt x="76" y="3317"/>
                    <a:pt x="63" y="3455"/>
                  </a:cubicBezTo>
                  <a:cubicBezTo>
                    <a:pt x="51" y="3531"/>
                    <a:pt x="51" y="3594"/>
                    <a:pt x="26" y="3657"/>
                  </a:cubicBezTo>
                  <a:cubicBezTo>
                    <a:pt x="13" y="3719"/>
                    <a:pt x="13" y="3782"/>
                    <a:pt x="13" y="3845"/>
                  </a:cubicBezTo>
                  <a:cubicBezTo>
                    <a:pt x="0" y="3971"/>
                    <a:pt x="0" y="4084"/>
                    <a:pt x="0" y="4172"/>
                  </a:cubicBezTo>
                  <a:cubicBezTo>
                    <a:pt x="0" y="4273"/>
                    <a:pt x="13" y="4348"/>
                    <a:pt x="13" y="4424"/>
                  </a:cubicBezTo>
                  <a:cubicBezTo>
                    <a:pt x="26" y="4575"/>
                    <a:pt x="26" y="4650"/>
                    <a:pt x="26" y="4650"/>
                  </a:cubicBezTo>
                  <a:cubicBezTo>
                    <a:pt x="26" y="4700"/>
                    <a:pt x="76" y="4763"/>
                    <a:pt x="139" y="4763"/>
                  </a:cubicBezTo>
                  <a:cubicBezTo>
                    <a:pt x="227" y="4763"/>
                    <a:pt x="264" y="4713"/>
                    <a:pt x="290" y="4650"/>
                  </a:cubicBezTo>
                  <a:lnTo>
                    <a:pt x="290" y="4637"/>
                  </a:lnTo>
                  <a:cubicBezTo>
                    <a:pt x="290" y="4637"/>
                    <a:pt x="302" y="4575"/>
                    <a:pt x="315" y="4424"/>
                  </a:cubicBezTo>
                  <a:cubicBezTo>
                    <a:pt x="327" y="4361"/>
                    <a:pt x="327" y="4285"/>
                    <a:pt x="353" y="4197"/>
                  </a:cubicBezTo>
                  <a:cubicBezTo>
                    <a:pt x="353" y="4097"/>
                    <a:pt x="378" y="3984"/>
                    <a:pt x="390" y="3883"/>
                  </a:cubicBezTo>
                  <a:cubicBezTo>
                    <a:pt x="415" y="3833"/>
                    <a:pt x="415" y="3770"/>
                    <a:pt x="428" y="3707"/>
                  </a:cubicBezTo>
                  <a:lnTo>
                    <a:pt x="478" y="3518"/>
                  </a:lnTo>
                  <a:cubicBezTo>
                    <a:pt x="503" y="3393"/>
                    <a:pt x="541" y="3267"/>
                    <a:pt x="579" y="3128"/>
                  </a:cubicBezTo>
                  <a:cubicBezTo>
                    <a:pt x="629" y="3003"/>
                    <a:pt x="667" y="2852"/>
                    <a:pt x="730" y="2713"/>
                  </a:cubicBezTo>
                  <a:cubicBezTo>
                    <a:pt x="755" y="2651"/>
                    <a:pt x="767" y="2588"/>
                    <a:pt x="805" y="2512"/>
                  </a:cubicBezTo>
                  <a:lnTo>
                    <a:pt x="893" y="2311"/>
                  </a:lnTo>
                  <a:cubicBezTo>
                    <a:pt x="944" y="2160"/>
                    <a:pt x="1019" y="2034"/>
                    <a:pt x="1082" y="1896"/>
                  </a:cubicBezTo>
                  <a:cubicBezTo>
                    <a:pt x="1145" y="1758"/>
                    <a:pt x="1233" y="1632"/>
                    <a:pt x="1296" y="1506"/>
                  </a:cubicBezTo>
                  <a:cubicBezTo>
                    <a:pt x="1371" y="1393"/>
                    <a:pt x="1434" y="1267"/>
                    <a:pt x="1509" y="1154"/>
                  </a:cubicBezTo>
                  <a:cubicBezTo>
                    <a:pt x="1572" y="1054"/>
                    <a:pt x="1648" y="940"/>
                    <a:pt x="1711" y="840"/>
                  </a:cubicBezTo>
                  <a:cubicBezTo>
                    <a:pt x="1836" y="651"/>
                    <a:pt x="1962" y="500"/>
                    <a:pt x="2050" y="387"/>
                  </a:cubicBezTo>
                  <a:cubicBezTo>
                    <a:pt x="2088" y="324"/>
                    <a:pt x="2126" y="299"/>
                    <a:pt x="2138" y="261"/>
                  </a:cubicBezTo>
                  <a:cubicBezTo>
                    <a:pt x="2151" y="236"/>
                    <a:pt x="2176" y="211"/>
                    <a:pt x="2176" y="211"/>
                  </a:cubicBezTo>
                  <a:cubicBezTo>
                    <a:pt x="2201" y="173"/>
                    <a:pt x="2201" y="111"/>
                    <a:pt x="2151" y="48"/>
                  </a:cubicBezTo>
                  <a:cubicBezTo>
                    <a:pt x="2120" y="17"/>
                    <a:pt x="2081" y="1"/>
                    <a:pt x="2043"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4"/>
            <p:cNvSpPr/>
            <p:nvPr/>
          </p:nvSpPr>
          <p:spPr>
            <a:xfrm flipH="1" rot="1411354">
              <a:off x="5883251" y="3879782"/>
              <a:ext cx="379414" cy="278129"/>
            </a:xfrm>
            <a:custGeom>
              <a:rect b="b" l="l" r="r" t="t"/>
              <a:pathLst>
                <a:path extrusionOk="0" h="4130" w="5634">
                  <a:moveTo>
                    <a:pt x="113" y="0"/>
                  </a:moveTo>
                  <a:cubicBezTo>
                    <a:pt x="63" y="0"/>
                    <a:pt x="13" y="51"/>
                    <a:pt x="0" y="113"/>
                  </a:cubicBezTo>
                  <a:cubicBezTo>
                    <a:pt x="0" y="176"/>
                    <a:pt x="38" y="239"/>
                    <a:pt x="101" y="252"/>
                  </a:cubicBezTo>
                  <a:lnTo>
                    <a:pt x="113" y="252"/>
                  </a:lnTo>
                  <a:cubicBezTo>
                    <a:pt x="113" y="252"/>
                    <a:pt x="151" y="264"/>
                    <a:pt x="201" y="264"/>
                  </a:cubicBezTo>
                  <a:cubicBezTo>
                    <a:pt x="239" y="264"/>
                    <a:pt x="314" y="290"/>
                    <a:pt x="402" y="302"/>
                  </a:cubicBezTo>
                  <a:cubicBezTo>
                    <a:pt x="490" y="315"/>
                    <a:pt x="591" y="352"/>
                    <a:pt x="717" y="378"/>
                  </a:cubicBezTo>
                  <a:cubicBezTo>
                    <a:pt x="780" y="390"/>
                    <a:pt x="843" y="415"/>
                    <a:pt x="905" y="440"/>
                  </a:cubicBezTo>
                  <a:cubicBezTo>
                    <a:pt x="968" y="478"/>
                    <a:pt x="1044" y="491"/>
                    <a:pt x="1107" y="516"/>
                  </a:cubicBezTo>
                  <a:cubicBezTo>
                    <a:pt x="1396" y="642"/>
                    <a:pt x="1710" y="818"/>
                    <a:pt x="2037" y="1019"/>
                  </a:cubicBezTo>
                  <a:cubicBezTo>
                    <a:pt x="2201" y="1132"/>
                    <a:pt x="2364" y="1245"/>
                    <a:pt x="2528" y="1371"/>
                  </a:cubicBezTo>
                  <a:cubicBezTo>
                    <a:pt x="2678" y="1484"/>
                    <a:pt x="2855" y="1622"/>
                    <a:pt x="3005" y="1748"/>
                  </a:cubicBezTo>
                  <a:cubicBezTo>
                    <a:pt x="3659" y="2276"/>
                    <a:pt x="4250" y="2867"/>
                    <a:pt x="4690" y="3320"/>
                  </a:cubicBezTo>
                  <a:cubicBezTo>
                    <a:pt x="4917" y="3534"/>
                    <a:pt x="5105" y="3722"/>
                    <a:pt x="5231" y="3873"/>
                  </a:cubicBezTo>
                  <a:cubicBezTo>
                    <a:pt x="5344" y="4012"/>
                    <a:pt x="5420" y="4087"/>
                    <a:pt x="5420" y="4087"/>
                  </a:cubicBezTo>
                  <a:cubicBezTo>
                    <a:pt x="5433" y="4114"/>
                    <a:pt x="5464" y="4130"/>
                    <a:pt x="5494" y="4130"/>
                  </a:cubicBezTo>
                  <a:cubicBezTo>
                    <a:pt x="5520" y="4130"/>
                    <a:pt x="5546" y="4117"/>
                    <a:pt x="5558" y="4087"/>
                  </a:cubicBezTo>
                  <a:cubicBezTo>
                    <a:pt x="5621" y="4062"/>
                    <a:pt x="5634" y="3974"/>
                    <a:pt x="5608" y="3911"/>
                  </a:cubicBezTo>
                  <a:cubicBezTo>
                    <a:pt x="5608" y="3911"/>
                    <a:pt x="5546" y="3823"/>
                    <a:pt x="5432" y="3660"/>
                  </a:cubicBezTo>
                  <a:cubicBezTo>
                    <a:pt x="5319" y="3509"/>
                    <a:pt x="5168" y="3282"/>
                    <a:pt x="4967" y="3031"/>
                  </a:cubicBezTo>
                  <a:cubicBezTo>
                    <a:pt x="4753" y="2779"/>
                    <a:pt x="4502" y="2503"/>
                    <a:pt x="4225" y="2213"/>
                  </a:cubicBezTo>
                  <a:cubicBezTo>
                    <a:pt x="3961" y="1924"/>
                    <a:pt x="3622" y="1635"/>
                    <a:pt x="3295" y="1358"/>
                  </a:cubicBezTo>
                  <a:cubicBezTo>
                    <a:pt x="3119" y="1207"/>
                    <a:pt x="2955" y="1082"/>
                    <a:pt x="2779" y="956"/>
                  </a:cubicBezTo>
                  <a:cubicBezTo>
                    <a:pt x="2603" y="830"/>
                    <a:pt x="2414" y="730"/>
                    <a:pt x="2238" y="616"/>
                  </a:cubicBezTo>
                  <a:cubicBezTo>
                    <a:pt x="2050" y="516"/>
                    <a:pt x="1886" y="428"/>
                    <a:pt x="1710" y="352"/>
                  </a:cubicBezTo>
                  <a:cubicBezTo>
                    <a:pt x="1534" y="264"/>
                    <a:pt x="1358" y="202"/>
                    <a:pt x="1207" y="164"/>
                  </a:cubicBezTo>
                  <a:cubicBezTo>
                    <a:pt x="1132" y="126"/>
                    <a:pt x="1044" y="113"/>
                    <a:pt x="968" y="101"/>
                  </a:cubicBezTo>
                  <a:cubicBezTo>
                    <a:pt x="905" y="76"/>
                    <a:pt x="830" y="63"/>
                    <a:pt x="767" y="51"/>
                  </a:cubicBezTo>
                  <a:cubicBezTo>
                    <a:pt x="641" y="13"/>
                    <a:pt x="516" y="13"/>
                    <a:pt x="415" y="0"/>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4"/>
            <p:cNvSpPr/>
            <p:nvPr/>
          </p:nvSpPr>
          <p:spPr>
            <a:xfrm flipH="1" rot="1411354">
              <a:off x="5613398" y="3468002"/>
              <a:ext cx="204994" cy="128289"/>
            </a:xfrm>
            <a:custGeom>
              <a:rect b="b" l="l" r="r" t="t"/>
              <a:pathLst>
                <a:path extrusionOk="0" h="1905" w="3044">
                  <a:moveTo>
                    <a:pt x="2904" y="1"/>
                  </a:moveTo>
                  <a:cubicBezTo>
                    <a:pt x="2896" y="1"/>
                    <a:pt x="2888" y="2"/>
                    <a:pt x="2880" y="3"/>
                  </a:cubicBezTo>
                  <a:cubicBezTo>
                    <a:pt x="2880" y="3"/>
                    <a:pt x="2666" y="28"/>
                    <a:pt x="2364" y="129"/>
                  </a:cubicBezTo>
                  <a:cubicBezTo>
                    <a:pt x="2226" y="179"/>
                    <a:pt x="2050" y="242"/>
                    <a:pt x="1861" y="318"/>
                  </a:cubicBezTo>
                  <a:cubicBezTo>
                    <a:pt x="1685" y="393"/>
                    <a:pt x="1497" y="468"/>
                    <a:pt x="1308" y="582"/>
                  </a:cubicBezTo>
                  <a:cubicBezTo>
                    <a:pt x="1220" y="632"/>
                    <a:pt x="1132" y="695"/>
                    <a:pt x="1044" y="745"/>
                  </a:cubicBezTo>
                  <a:cubicBezTo>
                    <a:pt x="969" y="783"/>
                    <a:pt x="868" y="858"/>
                    <a:pt x="793" y="909"/>
                  </a:cubicBezTo>
                  <a:cubicBezTo>
                    <a:pt x="704" y="971"/>
                    <a:pt x="642" y="1034"/>
                    <a:pt x="554" y="1097"/>
                  </a:cubicBezTo>
                  <a:cubicBezTo>
                    <a:pt x="491" y="1147"/>
                    <a:pt x="428" y="1210"/>
                    <a:pt x="365" y="1273"/>
                  </a:cubicBezTo>
                  <a:cubicBezTo>
                    <a:pt x="302" y="1336"/>
                    <a:pt x="264" y="1399"/>
                    <a:pt x="214" y="1449"/>
                  </a:cubicBezTo>
                  <a:cubicBezTo>
                    <a:pt x="164" y="1500"/>
                    <a:pt x="139" y="1537"/>
                    <a:pt x="101" y="1588"/>
                  </a:cubicBezTo>
                  <a:cubicBezTo>
                    <a:pt x="51" y="1663"/>
                    <a:pt x="25" y="1713"/>
                    <a:pt x="25" y="1713"/>
                  </a:cubicBezTo>
                  <a:cubicBezTo>
                    <a:pt x="0" y="1764"/>
                    <a:pt x="0" y="1814"/>
                    <a:pt x="38" y="1852"/>
                  </a:cubicBezTo>
                  <a:cubicBezTo>
                    <a:pt x="69" y="1883"/>
                    <a:pt x="110" y="1904"/>
                    <a:pt x="148" y="1904"/>
                  </a:cubicBezTo>
                  <a:cubicBezTo>
                    <a:pt x="172" y="1904"/>
                    <a:pt x="195" y="1896"/>
                    <a:pt x="214" y="1877"/>
                  </a:cubicBezTo>
                  <a:lnTo>
                    <a:pt x="227" y="1852"/>
                  </a:lnTo>
                  <a:cubicBezTo>
                    <a:pt x="227" y="1852"/>
                    <a:pt x="277" y="1826"/>
                    <a:pt x="340" y="1764"/>
                  </a:cubicBezTo>
                  <a:cubicBezTo>
                    <a:pt x="365" y="1726"/>
                    <a:pt x="415" y="1701"/>
                    <a:pt x="466" y="1663"/>
                  </a:cubicBezTo>
                  <a:cubicBezTo>
                    <a:pt x="503" y="1625"/>
                    <a:pt x="554" y="1588"/>
                    <a:pt x="616" y="1537"/>
                  </a:cubicBezTo>
                  <a:cubicBezTo>
                    <a:pt x="667" y="1500"/>
                    <a:pt x="742" y="1449"/>
                    <a:pt x="805" y="1399"/>
                  </a:cubicBezTo>
                  <a:cubicBezTo>
                    <a:pt x="868" y="1349"/>
                    <a:pt x="943" y="1311"/>
                    <a:pt x="1031" y="1261"/>
                  </a:cubicBezTo>
                  <a:cubicBezTo>
                    <a:pt x="1182" y="1173"/>
                    <a:pt x="1358" y="1059"/>
                    <a:pt x="1534" y="959"/>
                  </a:cubicBezTo>
                  <a:cubicBezTo>
                    <a:pt x="1622" y="921"/>
                    <a:pt x="1710" y="871"/>
                    <a:pt x="1799" y="820"/>
                  </a:cubicBezTo>
                  <a:cubicBezTo>
                    <a:pt x="1874" y="770"/>
                    <a:pt x="1975" y="732"/>
                    <a:pt x="2050" y="682"/>
                  </a:cubicBezTo>
                  <a:cubicBezTo>
                    <a:pt x="2201" y="607"/>
                    <a:pt x="2364" y="519"/>
                    <a:pt x="2503" y="443"/>
                  </a:cubicBezTo>
                  <a:cubicBezTo>
                    <a:pt x="2792" y="305"/>
                    <a:pt x="2968" y="192"/>
                    <a:pt x="2968" y="192"/>
                  </a:cubicBezTo>
                  <a:cubicBezTo>
                    <a:pt x="3006" y="167"/>
                    <a:pt x="3043" y="116"/>
                    <a:pt x="3031" y="116"/>
                  </a:cubicBezTo>
                  <a:cubicBezTo>
                    <a:pt x="3031" y="39"/>
                    <a:pt x="2963" y="1"/>
                    <a:pt x="2904"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4"/>
            <p:cNvSpPr/>
            <p:nvPr/>
          </p:nvSpPr>
          <p:spPr>
            <a:xfrm flipH="1" rot="1411354">
              <a:off x="5440742" y="3534777"/>
              <a:ext cx="93203" cy="111454"/>
            </a:xfrm>
            <a:custGeom>
              <a:rect b="b" l="l" r="r" t="t"/>
              <a:pathLst>
                <a:path extrusionOk="0" h="1655" w="1384">
                  <a:moveTo>
                    <a:pt x="129" y="0"/>
                  </a:moveTo>
                  <a:cubicBezTo>
                    <a:pt x="102" y="0"/>
                    <a:pt x="67" y="15"/>
                    <a:pt x="38" y="43"/>
                  </a:cubicBezTo>
                  <a:cubicBezTo>
                    <a:pt x="1" y="81"/>
                    <a:pt x="1" y="169"/>
                    <a:pt x="38" y="206"/>
                  </a:cubicBezTo>
                  <a:lnTo>
                    <a:pt x="64" y="232"/>
                  </a:lnTo>
                  <a:cubicBezTo>
                    <a:pt x="64" y="232"/>
                    <a:pt x="89" y="244"/>
                    <a:pt x="126" y="282"/>
                  </a:cubicBezTo>
                  <a:cubicBezTo>
                    <a:pt x="139" y="294"/>
                    <a:pt x="152" y="307"/>
                    <a:pt x="189" y="320"/>
                  </a:cubicBezTo>
                  <a:lnTo>
                    <a:pt x="265" y="408"/>
                  </a:lnTo>
                  <a:lnTo>
                    <a:pt x="353" y="496"/>
                  </a:lnTo>
                  <a:cubicBezTo>
                    <a:pt x="391" y="533"/>
                    <a:pt x="416" y="571"/>
                    <a:pt x="453" y="609"/>
                  </a:cubicBezTo>
                  <a:cubicBezTo>
                    <a:pt x="479" y="634"/>
                    <a:pt x="516" y="684"/>
                    <a:pt x="541" y="722"/>
                  </a:cubicBezTo>
                  <a:cubicBezTo>
                    <a:pt x="579" y="760"/>
                    <a:pt x="604" y="797"/>
                    <a:pt x="642" y="848"/>
                  </a:cubicBezTo>
                  <a:cubicBezTo>
                    <a:pt x="705" y="923"/>
                    <a:pt x="755" y="1011"/>
                    <a:pt x="818" y="1099"/>
                  </a:cubicBezTo>
                  <a:cubicBezTo>
                    <a:pt x="881" y="1187"/>
                    <a:pt x="919" y="1263"/>
                    <a:pt x="969" y="1326"/>
                  </a:cubicBezTo>
                  <a:cubicBezTo>
                    <a:pt x="1019" y="1414"/>
                    <a:pt x="1044" y="1451"/>
                    <a:pt x="1082" y="1502"/>
                  </a:cubicBezTo>
                  <a:cubicBezTo>
                    <a:pt x="1107" y="1552"/>
                    <a:pt x="1132" y="1564"/>
                    <a:pt x="1132" y="1564"/>
                  </a:cubicBezTo>
                  <a:cubicBezTo>
                    <a:pt x="1142" y="1620"/>
                    <a:pt x="1185" y="1655"/>
                    <a:pt x="1232" y="1655"/>
                  </a:cubicBezTo>
                  <a:cubicBezTo>
                    <a:pt x="1249" y="1655"/>
                    <a:pt x="1266" y="1650"/>
                    <a:pt x="1283" y="1640"/>
                  </a:cubicBezTo>
                  <a:cubicBezTo>
                    <a:pt x="1346" y="1627"/>
                    <a:pt x="1384" y="1552"/>
                    <a:pt x="1359" y="1489"/>
                  </a:cubicBezTo>
                  <a:lnTo>
                    <a:pt x="1359" y="1388"/>
                  </a:lnTo>
                  <a:cubicBezTo>
                    <a:pt x="1346" y="1338"/>
                    <a:pt x="1346" y="1263"/>
                    <a:pt x="1321" y="1175"/>
                  </a:cubicBezTo>
                  <a:cubicBezTo>
                    <a:pt x="1296" y="1074"/>
                    <a:pt x="1258" y="986"/>
                    <a:pt x="1208" y="873"/>
                  </a:cubicBezTo>
                  <a:cubicBezTo>
                    <a:pt x="1158" y="760"/>
                    <a:pt x="1095" y="672"/>
                    <a:pt x="1019" y="558"/>
                  </a:cubicBezTo>
                  <a:cubicBezTo>
                    <a:pt x="969" y="508"/>
                    <a:pt x="944" y="470"/>
                    <a:pt x="894" y="420"/>
                  </a:cubicBezTo>
                  <a:cubicBezTo>
                    <a:pt x="843" y="370"/>
                    <a:pt x="793" y="320"/>
                    <a:pt x="755" y="294"/>
                  </a:cubicBezTo>
                  <a:cubicBezTo>
                    <a:pt x="705" y="244"/>
                    <a:pt x="655" y="206"/>
                    <a:pt x="604" y="181"/>
                  </a:cubicBezTo>
                  <a:cubicBezTo>
                    <a:pt x="567" y="156"/>
                    <a:pt x="516" y="118"/>
                    <a:pt x="466" y="106"/>
                  </a:cubicBezTo>
                  <a:cubicBezTo>
                    <a:pt x="391" y="55"/>
                    <a:pt x="315" y="43"/>
                    <a:pt x="252" y="18"/>
                  </a:cubicBezTo>
                  <a:cubicBezTo>
                    <a:pt x="189" y="5"/>
                    <a:pt x="152" y="5"/>
                    <a:pt x="152" y="5"/>
                  </a:cubicBezTo>
                  <a:cubicBezTo>
                    <a:pt x="145" y="2"/>
                    <a:pt x="137" y="0"/>
                    <a:pt x="129" y="0"/>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4"/>
            <p:cNvSpPr/>
            <p:nvPr/>
          </p:nvSpPr>
          <p:spPr>
            <a:xfrm flipH="1" rot="1411354">
              <a:off x="5381007" y="3521936"/>
              <a:ext cx="232133" cy="32864"/>
            </a:xfrm>
            <a:custGeom>
              <a:rect b="b" l="l" r="r" t="t"/>
              <a:pathLst>
                <a:path extrusionOk="0" h="488" w="3447">
                  <a:moveTo>
                    <a:pt x="126" y="1"/>
                  </a:moveTo>
                  <a:cubicBezTo>
                    <a:pt x="76" y="1"/>
                    <a:pt x="26" y="38"/>
                    <a:pt x="13" y="89"/>
                  </a:cubicBezTo>
                  <a:cubicBezTo>
                    <a:pt x="1" y="151"/>
                    <a:pt x="26" y="227"/>
                    <a:pt x="89" y="239"/>
                  </a:cubicBezTo>
                  <a:lnTo>
                    <a:pt x="240" y="290"/>
                  </a:lnTo>
                  <a:cubicBezTo>
                    <a:pt x="328" y="315"/>
                    <a:pt x="453" y="365"/>
                    <a:pt x="617" y="378"/>
                  </a:cubicBezTo>
                  <a:cubicBezTo>
                    <a:pt x="755" y="403"/>
                    <a:pt x="944" y="428"/>
                    <a:pt x="1132" y="441"/>
                  </a:cubicBezTo>
                  <a:cubicBezTo>
                    <a:pt x="1321" y="466"/>
                    <a:pt x="1522" y="478"/>
                    <a:pt x="1736" y="478"/>
                  </a:cubicBezTo>
                  <a:cubicBezTo>
                    <a:pt x="1837" y="485"/>
                    <a:pt x="1937" y="488"/>
                    <a:pt x="2036" y="488"/>
                  </a:cubicBezTo>
                  <a:cubicBezTo>
                    <a:pt x="2135" y="488"/>
                    <a:pt x="2233" y="485"/>
                    <a:pt x="2327" y="478"/>
                  </a:cubicBezTo>
                  <a:cubicBezTo>
                    <a:pt x="2516" y="478"/>
                    <a:pt x="2692" y="466"/>
                    <a:pt x="2843" y="441"/>
                  </a:cubicBezTo>
                  <a:cubicBezTo>
                    <a:pt x="3144" y="416"/>
                    <a:pt x="3346" y="365"/>
                    <a:pt x="3346" y="365"/>
                  </a:cubicBezTo>
                  <a:cubicBezTo>
                    <a:pt x="3396" y="353"/>
                    <a:pt x="3421" y="302"/>
                    <a:pt x="3446" y="239"/>
                  </a:cubicBezTo>
                  <a:cubicBezTo>
                    <a:pt x="3446" y="177"/>
                    <a:pt x="3396" y="114"/>
                    <a:pt x="3333" y="101"/>
                  </a:cubicBezTo>
                  <a:cubicBezTo>
                    <a:pt x="3333" y="101"/>
                    <a:pt x="3132" y="63"/>
                    <a:pt x="2830" y="51"/>
                  </a:cubicBezTo>
                  <a:cubicBezTo>
                    <a:pt x="2679" y="38"/>
                    <a:pt x="2503" y="26"/>
                    <a:pt x="2314" y="26"/>
                  </a:cubicBezTo>
                  <a:cubicBezTo>
                    <a:pt x="2126" y="26"/>
                    <a:pt x="1937" y="1"/>
                    <a:pt x="1736"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44"/>
          <p:cNvGrpSpPr/>
          <p:nvPr/>
        </p:nvGrpSpPr>
        <p:grpSpPr>
          <a:xfrm flipH="1">
            <a:off x="6841842" y="-10395"/>
            <a:ext cx="2466251" cy="1930012"/>
            <a:chOff x="5037718" y="3139958"/>
            <a:chExt cx="1594731" cy="1247906"/>
          </a:xfrm>
        </p:grpSpPr>
        <p:sp>
          <p:nvSpPr>
            <p:cNvPr id="6016" name="Google Shape;6016;p44"/>
            <p:cNvSpPr/>
            <p:nvPr/>
          </p:nvSpPr>
          <p:spPr>
            <a:xfrm flipH="1" rot="1411354">
              <a:off x="5137925" y="3373892"/>
              <a:ext cx="1334682" cy="780040"/>
            </a:xfrm>
            <a:custGeom>
              <a:rect b="b" l="l" r="r" t="t"/>
              <a:pathLst>
                <a:path extrusionOk="0" h="11583" w="19819">
                  <a:moveTo>
                    <a:pt x="4064" y="8658"/>
                  </a:moveTo>
                  <a:cubicBezTo>
                    <a:pt x="4710" y="8658"/>
                    <a:pt x="5934" y="9570"/>
                    <a:pt x="5596" y="9887"/>
                  </a:cubicBezTo>
                  <a:cubicBezTo>
                    <a:pt x="5486" y="9988"/>
                    <a:pt x="5341" y="10031"/>
                    <a:pt x="5180" y="10031"/>
                  </a:cubicBezTo>
                  <a:cubicBezTo>
                    <a:pt x="4460" y="10031"/>
                    <a:pt x="3424" y="9168"/>
                    <a:pt x="3773" y="8768"/>
                  </a:cubicBezTo>
                  <a:cubicBezTo>
                    <a:pt x="3839" y="8691"/>
                    <a:pt x="3941" y="8658"/>
                    <a:pt x="4064" y="8658"/>
                  </a:cubicBezTo>
                  <a:close/>
                  <a:moveTo>
                    <a:pt x="4231" y="1"/>
                  </a:moveTo>
                  <a:cubicBezTo>
                    <a:pt x="3626" y="1"/>
                    <a:pt x="1800" y="1155"/>
                    <a:pt x="906" y="2895"/>
                  </a:cubicBezTo>
                  <a:cubicBezTo>
                    <a:pt x="0" y="4668"/>
                    <a:pt x="1271" y="6190"/>
                    <a:pt x="1271" y="6190"/>
                  </a:cubicBezTo>
                  <a:cubicBezTo>
                    <a:pt x="1321" y="10868"/>
                    <a:pt x="3760" y="11333"/>
                    <a:pt x="5722" y="11559"/>
                  </a:cubicBezTo>
                  <a:cubicBezTo>
                    <a:pt x="5873" y="11575"/>
                    <a:pt x="6023" y="11583"/>
                    <a:pt x="6172" y="11583"/>
                  </a:cubicBezTo>
                  <a:cubicBezTo>
                    <a:pt x="8006" y="11583"/>
                    <a:pt x="9548" y="10437"/>
                    <a:pt x="9583" y="10088"/>
                  </a:cubicBezTo>
                  <a:cubicBezTo>
                    <a:pt x="9633" y="9711"/>
                    <a:pt x="5269" y="7246"/>
                    <a:pt x="6150" y="6730"/>
                  </a:cubicBezTo>
                  <a:cubicBezTo>
                    <a:pt x="6213" y="6695"/>
                    <a:pt x="6291" y="6678"/>
                    <a:pt x="6379" y="6678"/>
                  </a:cubicBezTo>
                  <a:cubicBezTo>
                    <a:pt x="7535" y="6678"/>
                    <a:pt x="10632" y="9502"/>
                    <a:pt x="10878" y="9572"/>
                  </a:cubicBezTo>
                  <a:cubicBezTo>
                    <a:pt x="10886" y="9576"/>
                    <a:pt x="10897" y="9577"/>
                    <a:pt x="10910" y="9577"/>
                  </a:cubicBezTo>
                  <a:cubicBezTo>
                    <a:pt x="11292" y="9577"/>
                    <a:pt x="13470" y="8187"/>
                    <a:pt x="13518" y="7762"/>
                  </a:cubicBezTo>
                  <a:cubicBezTo>
                    <a:pt x="13569" y="7321"/>
                    <a:pt x="10123" y="5347"/>
                    <a:pt x="11469" y="5159"/>
                  </a:cubicBezTo>
                  <a:cubicBezTo>
                    <a:pt x="11529" y="5151"/>
                    <a:pt x="11590" y="5147"/>
                    <a:pt x="11651" y="5147"/>
                  </a:cubicBezTo>
                  <a:cubicBezTo>
                    <a:pt x="12950" y="5147"/>
                    <a:pt x="14244" y="6868"/>
                    <a:pt x="14700" y="7120"/>
                  </a:cubicBezTo>
                  <a:cubicBezTo>
                    <a:pt x="14780" y="7165"/>
                    <a:pt x="14852" y="7184"/>
                    <a:pt x="14921" y="7184"/>
                  </a:cubicBezTo>
                  <a:cubicBezTo>
                    <a:pt x="15253" y="7184"/>
                    <a:pt x="15537" y="6755"/>
                    <a:pt x="16429" y="6755"/>
                  </a:cubicBezTo>
                  <a:cubicBezTo>
                    <a:pt x="16439" y="6755"/>
                    <a:pt x="16450" y="6755"/>
                    <a:pt x="16461" y="6756"/>
                  </a:cubicBezTo>
                  <a:cubicBezTo>
                    <a:pt x="17271" y="6774"/>
                    <a:pt x="18591" y="7200"/>
                    <a:pt x="19268" y="7200"/>
                  </a:cubicBezTo>
                  <a:cubicBezTo>
                    <a:pt x="19505" y="7200"/>
                    <a:pt x="19663" y="7147"/>
                    <a:pt x="19693" y="7007"/>
                  </a:cubicBezTo>
                  <a:cubicBezTo>
                    <a:pt x="19818" y="6466"/>
                    <a:pt x="17215" y="3914"/>
                    <a:pt x="16800" y="3650"/>
                  </a:cubicBezTo>
                  <a:cubicBezTo>
                    <a:pt x="16710" y="3590"/>
                    <a:pt x="16574" y="3570"/>
                    <a:pt x="16416" y="3570"/>
                  </a:cubicBezTo>
                  <a:cubicBezTo>
                    <a:pt x="16099" y="3570"/>
                    <a:pt x="15691" y="3651"/>
                    <a:pt x="15376" y="3651"/>
                  </a:cubicBezTo>
                  <a:cubicBezTo>
                    <a:pt x="15154" y="3651"/>
                    <a:pt x="14979" y="3611"/>
                    <a:pt x="14914" y="3474"/>
                  </a:cubicBezTo>
                  <a:cubicBezTo>
                    <a:pt x="14738" y="3071"/>
                    <a:pt x="16222" y="3222"/>
                    <a:pt x="16247" y="2958"/>
                  </a:cubicBezTo>
                  <a:cubicBezTo>
                    <a:pt x="16285" y="2694"/>
                    <a:pt x="13606" y="1223"/>
                    <a:pt x="13015" y="1160"/>
                  </a:cubicBezTo>
                  <a:cubicBezTo>
                    <a:pt x="13004" y="1158"/>
                    <a:pt x="12991" y="1158"/>
                    <a:pt x="12978" y="1158"/>
                  </a:cubicBezTo>
                  <a:cubicBezTo>
                    <a:pt x="12320" y="1158"/>
                    <a:pt x="9777" y="2903"/>
                    <a:pt x="9223" y="2903"/>
                  </a:cubicBezTo>
                  <a:cubicBezTo>
                    <a:pt x="9202" y="2903"/>
                    <a:pt x="9183" y="2901"/>
                    <a:pt x="9168" y="2895"/>
                  </a:cubicBezTo>
                  <a:cubicBezTo>
                    <a:pt x="8740" y="2732"/>
                    <a:pt x="11582" y="1198"/>
                    <a:pt x="11657" y="1034"/>
                  </a:cubicBezTo>
                  <a:cubicBezTo>
                    <a:pt x="11745" y="883"/>
                    <a:pt x="9884" y="632"/>
                    <a:pt x="8866" y="594"/>
                  </a:cubicBezTo>
                  <a:cubicBezTo>
                    <a:pt x="8863" y="594"/>
                    <a:pt x="8860" y="594"/>
                    <a:pt x="8857" y="594"/>
                  </a:cubicBezTo>
                  <a:cubicBezTo>
                    <a:pt x="7925" y="594"/>
                    <a:pt x="6336" y="2608"/>
                    <a:pt x="5647" y="3235"/>
                  </a:cubicBezTo>
                  <a:cubicBezTo>
                    <a:pt x="5236" y="3615"/>
                    <a:pt x="4803" y="3848"/>
                    <a:pt x="4452" y="3848"/>
                  </a:cubicBezTo>
                  <a:cubicBezTo>
                    <a:pt x="4222" y="3848"/>
                    <a:pt x="4028" y="3748"/>
                    <a:pt x="3899" y="3524"/>
                  </a:cubicBezTo>
                  <a:cubicBezTo>
                    <a:pt x="3521" y="2895"/>
                    <a:pt x="7181" y="820"/>
                    <a:pt x="7218" y="493"/>
                  </a:cubicBezTo>
                  <a:cubicBezTo>
                    <a:pt x="7244" y="154"/>
                    <a:pt x="4829" y="66"/>
                    <a:pt x="4276" y="3"/>
                  </a:cubicBezTo>
                  <a:cubicBezTo>
                    <a:pt x="4262" y="1"/>
                    <a:pt x="4247" y="1"/>
                    <a:pt x="4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4"/>
            <p:cNvSpPr/>
            <p:nvPr/>
          </p:nvSpPr>
          <p:spPr>
            <a:xfrm flipH="1" rot="1411354">
              <a:off x="5258503" y="3436005"/>
              <a:ext cx="1202621" cy="519758"/>
            </a:xfrm>
            <a:custGeom>
              <a:rect b="b" l="l" r="r" t="t"/>
              <a:pathLst>
                <a:path extrusionOk="0" h="7718" w="17858">
                  <a:moveTo>
                    <a:pt x="3671" y="0"/>
                  </a:moveTo>
                  <a:cubicBezTo>
                    <a:pt x="3513" y="0"/>
                    <a:pt x="3365" y="12"/>
                    <a:pt x="3245" y="37"/>
                  </a:cubicBezTo>
                  <a:cubicBezTo>
                    <a:pt x="2616" y="162"/>
                    <a:pt x="1673" y="1106"/>
                    <a:pt x="1007" y="2225"/>
                  </a:cubicBezTo>
                  <a:cubicBezTo>
                    <a:pt x="1" y="3922"/>
                    <a:pt x="755" y="4450"/>
                    <a:pt x="1133" y="4941"/>
                  </a:cubicBezTo>
                  <a:cubicBezTo>
                    <a:pt x="1133" y="4941"/>
                    <a:pt x="1636" y="6953"/>
                    <a:pt x="2880" y="7368"/>
                  </a:cubicBezTo>
                  <a:cubicBezTo>
                    <a:pt x="3272" y="7494"/>
                    <a:pt x="3641" y="7546"/>
                    <a:pt x="3957" y="7546"/>
                  </a:cubicBezTo>
                  <a:cubicBezTo>
                    <a:pt x="4645" y="7546"/>
                    <a:pt x="5081" y="7299"/>
                    <a:pt x="4943" y="7041"/>
                  </a:cubicBezTo>
                  <a:cubicBezTo>
                    <a:pt x="4729" y="6676"/>
                    <a:pt x="4980" y="5381"/>
                    <a:pt x="5597" y="5180"/>
                  </a:cubicBezTo>
                  <a:cubicBezTo>
                    <a:pt x="5622" y="5172"/>
                    <a:pt x="5650" y="5168"/>
                    <a:pt x="5681" y="5168"/>
                  </a:cubicBezTo>
                  <a:cubicBezTo>
                    <a:pt x="6419" y="5168"/>
                    <a:pt x="8703" y="7392"/>
                    <a:pt x="9608" y="7670"/>
                  </a:cubicBezTo>
                  <a:cubicBezTo>
                    <a:pt x="9720" y="7702"/>
                    <a:pt x="9827" y="7717"/>
                    <a:pt x="9928" y="7717"/>
                  </a:cubicBezTo>
                  <a:cubicBezTo>
                    <a:pt x="10680" y="7717"/>
                    <a:pt x="11130" y="6896"/>
                    <a:pt x="11130" y="6475"/>
                  </a:cubicBezTo>
                  <a:cubicBezTo>
                    <a:pt x="11130" y="5985"/>
                    <a:pt x="9030" y="4815"/>
                    <a:pt x="8740" y="4287"/>
                  </a:cubicBezTo>
                  <a:cubicBezTo>
                    <a:pt x="8439" y="3746"/>
                    <a:pt x="9558" y="3671"/>
                    <a:pt x="11255" y="3671"/>
                  </a:cubicBezTo>
                  <a:cubicBezTo>
                    <a:pt x="12953" y="3671"/>
                    <a:pt x="13368" y="4124"/>
                    <a:pt x="13569" y="4589"/>
                  </a:cubicBezTo>
                  <a:cubicBezTo>
                    <a:pt x="13748" y="4981"/>
                    <a:pt x="14207" y="5903"/>
                    <a:pt x="14741" y="5903"/>
                  </a:cubicBezTo>
                  <a:cubicBezTo>
                    <a:pt x="14806" y="5903"/>
                    <a:pt x="14873" y="5889"/>
                    <a:pt x="14940" y="5859"/>
                  </a:cubicBezTo>
                  <a:cubicBezTo>
                    <a:pt x="15048" y="5807"/>
                    <a:pt x="15206" y="5787"/>
                    <a:pt x="15394" y="5787"/>
                  </a:cubicBezTo>
                  <a:cubicBezTo>
                    <a:pt x="16071" y="5787"/>
                    <a:pt x="17128" y="6051"/>
                    <a:pt x="17574" y="6051"/>
                  </a:cubicBezTo>
                  <a:cubicBezTo>
                    <a:pt x="17693" y="6051"/>
                    <a:pt x="17769" y="6032"/>
                    <a:pt x="17782" y="5985"/>
                  </a:cubicBezTo>
                  <a:cubicBezTo>
                    <a:pt x="17857" y="5695"/>
                    <a:pt x="17077" y="4614"/>
                    <a:pt x="16537" y="3998"/>
                  </a:cubicBezTo>
                  <a:cubicBezTo>
                    <a:pt x="16261" y="3690"/>
                    <a:pt x="15859" y="3605"/>
                    <a:pt x="15458" y="3605"/>
                  </a:cubicBezTo>
                  <a:cubicBezTo>
                    <a:pt x="15073" y="3605"/>
                    <a:pt x="14689" y="3684"/>
                    <a:pt x="14424" y="3721"/>
                  </a:cubicBezTo>
                  <a:cubicBezTo>
                    <a:pt x="14401" y="3724"/>
                    <a:pt x="14378" y="3726"/>
                    <a:pt x="14355" y="3726"/>
                  </a:cubicBezTo>
                  <a:cubicBezTo>
                    <a:pt x="13847" y="3726"/>
                    <a:pt x="13318" y="2963"/>
                    <a:pt x="13318" y="2602"/>
                  </a:cubicBezTo>
                  <a:cubicBezTo>
                    <a:pt x="13318" y="2237"/>
                    <a:pt x="12198" y="1609"/>
                    <a:pt x="11331" y="1533"/>
                  </a:cubicBezTo>
                  <a:cubicBezTo>
                    <a:pt x="11306" y="1531"/>
                    <a:pt x="11282" y="1530"/>
                    <a:pt x="11258" y="1530"/>
                  </a:cubicBezTo>
                  <a:cubicBezTo>
                    <a:pt x="10444" y="1530"/>
                    <a:pt x="9915" y="2731"/>
                    <a:pt x="9231" y="2853"/>
                  </a:cubicBezTo>
                  <a:cubicBezTo>
                    <a:pt x="8948" y="2904"/>
                    <a:pt x="8683" y="2952"/>
                    <a:pt x="8471" y="2952"/>
                  </a:cubicBezTo>
                  <a:cubicBezTo>
                    <a:pt x="8155" y="2952"/>
                    <a:pt x="7956" y="2845"/>
                    <a:pt x="7986" y="2476"/>
                  </a:cubicBezTo>
                  <a:cubicBezTo>
                    <a:pt x="8036" y="1860"/>
                    <a:pt x="8690" y="502"/>
                    <a:pt x="8036" y="502"/>
                  </a:cubicBezTo>
                  <a:cubicBezTo>
                    <a:pt x="7370" y="502"/>
                    <a:pt x="6753" y="1609"/>
                    <a:pt x="6250" y="2426"/>
                  </a:cubicBezTo>
                  <a:cubicBezTo>
                    <a:pt x="5916" y="3000"/>
                    <a:pt x="5127" y="3609"/>
                    <a:pt x="4157" y="3609"/>
                  </a:cubicBezTo>
                  <a:cubicBezTo>
                    <a:pt x="3703" y="3609"/>
                    <a:pt x="3210" y="3475"/>
                    <a:pt x="2704" y="3143"/>
                  </a:cubicBezTo>
                  <a:cubicBezTo>
                    <a:pt x="1711" y="2476"/>
                    <a:pt x="4767" y="779"/>
                    <a:pt x="4968" y="452"/>
                  </a:cubicBezTo>
                  <a:cubicBezTo>
                    <a:pt x="5129" y="190"/>
                    <a:pt x="4313" y="0"/>
                    <a:pt x="3671" y="0"/>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4"/>
            <p:cNvSpPr/>
            <p:nvPr/>
          </p:nvSpPr>
          <p:spPr>
            <a:xfrm flipH="1" rot="1411354">
              <a:off x="5292482" y="3689456"/>
              <a:ext cx="1322829" cy="361298"/>
            </a:xfrm>
            <a:custGeom>
              <a:rect b="b" l="l" r="r" t="t"/>
              <a:pathLst>
                <a:path extrusionOk="0" h="5365" w="19643">
                  <a:moveTo>
                    <a:pt x="12210" y="1"/>
                  </a:moveTo>
                  <a:cubicBezTo>
                    <a:pt x="11883" y="1"/>
                    <a:pt x="11569" y="39"/>
                    <a:pt x="11242" y="51"/>
                  </a:cubicBezTo>
                  <a:cubicBezTo>
                    <a:pt x="11079" y="51"/>
                    <a:pt x="10903" y="76"/>
                    <a:pt x="10752" y="101"/>
                  </a:cubicBezTo>
                  <a:cubicBezTo>
                    <a:pt x="10588" y="127"/>
                    <a:pt x="10425" y="139"/>
                    <a:pt x="10261" y="164"/>
                  </a:cubicBezTo>
                  <a:cubicBezTo>
                    <a:pt x="10186" y="177"/>
                    <a:pt x="10110" y="177"/>
                    <a:pt x="10010" y="189"/>
                  </a:cubicBezTo>
                  <a:lnTo>
                    <a:pt x="9771" y="240"/>
                  </a:lnTo>
                  <a:lnTo>
                    <a:pt x="9293" y="328"/>
                  </a:lnTo>
                  <a:lnTo>
                    <a:pt x="8803" y="428"/>
                  </a:lnTo>
                  <a:cubicBezTo>
                    <a:pt x="8627" y="479"/>
                    <a:pt x="8476" y="516"/>
                    <a:pt x="8312" y="554"/>
                  </a:cubicBezTo>
                  <a:cubicBezTo>
                    <a:pt x="8149" y="604"/>
                    <a:pt x="7985" y="630"/>
                    <a:pt x="7834" y="680"/>
                  </a:cubicBezTo>
                  <a:lnTo>
                    <a:pt x="7595" y="743"/>
                  </a:lnTo>
                  <a:lnTo>
                    <a:pt x="7357" y="818"/>
                  </a:lnTo>
                  <a:cubicBezTo>
                    <a:pt x="7042" y="919"/>
                    <a:pt x="6728" y="994"/>
                    <a:pt x="6426" y="1107"/>
                  </a:cubicBezTo>
                  <a:cubicBezTo>
                    <a:pt x="6137" y="1221"/>
                    <a:pt x="5835" y="1321"/>
                    <a:pt x="5546" y="1434"/>
                  </a:cubicBezTo>
                  <a:cubicBezTo>
                    <a:pt x="5269" y="1560"/>
                    <a:pt x="4980" y="1673"/>
                    <a:pt x="4716" y="1799"/>
                  </a:cubicBezTo>
                  <a:cubicBezTo>
                    <a:pt x="4452" y="1925"/>
                    <a:pt x="4188" y="2063"/>
                    <a:pt x="3936" y="2189"/>
                  </a:cubicBezTo>
                  <a:cubicBezTo>
                    <a:pt x="3433" y="2453"/>
                    <a:pt x="2955" y="2742"/>
                    <a:pt x="2553" y="3006"/>
                  </a:cubicBezTo>
                  <a:cubicBezTo>
                    <a:pt x="1710" y="3534"/>
                    <a:pt x="1082" y="4088"/>
                    <a:pt x="667" y="4477"/>
                  </a:cubicBezTo>
                  <a:cubicBezTo>
                    <a:pt x="440" y="4691"/>
                    <a:pt x="302" y="4867"/>
                    <a:pt x="189" y="4968"/>
                  </a:cubicBezTo>
                  <a:cubicBezTo>
                    <a:pt x="139" y="5031"/>
                    <a:pt x="113" y="5081"/>
                    <a:pt x="76" y="5106"/>
                  </a:cubicBezTo>
                  <a:lnTo>
                    <a:pt x="38" y="5156"/>
                  </a:lnTo>
                  <a:cubicBezTo>
                    <a:pt x="0" y="5207"/>
                    <a:pt x="0" y="5282"/>
                    <a:pt x="51" y="5333"/>
                  </a:cubicBezTo>
                  <a:cubicBezTo>
                    <a:pt x="73" y="5355"/>
                    <a:pt x="99" y="5365"/>
                    <a:pt x="127" y="5365"/>
                  </a:cubicBezTo>
                  <a:cubicBezTo>
                    <a:pt x="162" y="5365"/>
                    <a:pt x="198" y="5348"/>
                    <a:pt x="227" y="5320"/>
                  </a:cubicBezTo>
                  <a:cubicBezTo>
                    <a:pt x="227" y="5320"/>
                    <a:pt x="227" y="5295"/>
                    <a:pt x="252" y="5270"/>
                  </a:cubicBezTo>
                  <a:cubicBezTo>
                    <a:pt x="264" y="5232"/>
                    <a:pt x="315" y="5194"/>
                    <a:pt x="365" y="5144"/>
                  </a:cubicBezTo>
                  <a:cubicBezTo>
                    <a:pt x="453" y="5043"/>
                    <a:pt x="629" y="4892"/>
                    <a:pt x="830" y="4704"/>
                  </a:cubicBezTo>
                  <a:cubicBezTo>
                    <a:pt x="1044" y="4515"/>
                    <a:pt x="1308" y="4289"/>
                    <a:pt x="1622" y="4062"/>
                  </a:cubicBezTo>
                  <a:cubicBezTo>
                    <a:pt x="1937" y="3824"/>
                    <a:pt x="2301" y="3572"/>
                    <a:pt x="2704" y="3321"/>
                  </a:cubicBezTo>
                  <a:cubicBezTo>
                    <a:pt x="3119" y="3069"/>
                    <a:pt x="3571" y="2818"/>
                    <a:pt x="4074" y="2566"/>
                  </a:cubicBezTo>
                  <a:cubicBezTo>
                    <a:pt x="4326" y="2453"/>
                    <a:pt x="4577" y="2315"/>
                    <a:pt x="4842" y="2201"/>
                  </a:cubicBezTo>
                  <a:cubicBezTo>
                    <a:pt x="5106" y="2088"/>
                    <a:pt x="5382" y="1962"/>
                    <a:pt x="5659" y="1862"/>
                  </a:cubicBezTo>
                  <a:cubicBezTo>
                    <a:pt x="5948" y="1749"/>
                    <a:pt x="6225" y="1648"/>
                    <a:pt x="6527" y="1547"/>
                  </a:cubicBezTo>
                  <a:cubicBezTo>
                    <a:pt x="6803" y="1434"/>
                    <a:pt x="7118" y="1359"/>
                    <a:pt x="7419" y="1258"/>
                  </a:cubicBezTo>
                  <a:lnTo>
                    <a:pt x="7658" y="1195"/>
                  </a:lnTo>
                  <a:lnTo>
                    <a:pt x="7897" y="1133"/>
                  </a:lnTo>
                  <a:cubicBezTo>
                    <a:pt x="8048" y="1107"/>
                    <a:pt x="8212" y="1057"/>
                    <a:pt x="8362" y="1019"/>
                  </a:cubicBezTo>
                  <a:lnTo>
                    <a:pt x="8840" y="919"/>
                  </a:lnTo>
                  <a:lnTo>
                    <a:pt x="9318" y="831"/>
                  </a:lnTo>
                  <a:lnTo>
                    <a:pt x="9809" y="743"/>
                  </a:lnTo>
                  <a:lnTo>
                    <a:pt x="10048" y="692"/>
                  </a:lnTo>
                  <a:cubicBezTo>
                    <a:pt x="10110" y="680"/>
                    <a:pt x="10198" y="680"/>
                    <a:pt x="10286" y="667"/>
                  </a:cubicBezTo>
                  <a:cubicBezTo>
                    <a:pt x="10437" y="655"/>
                    <a:pt x="10601" y="617"/>
                    <a:pt x="10752" y="604"/>
                  </a:cubicBezTo>
                  <a:cubicBezTo>
                    <a:pt x="10915" y="579"/>
                    <a:pt x="11066" y="554"/>
                    <a:pt x="11230" y="554"/>
                  </a:cubicBezTo>
                  <a:cubicBezTo>
                    <a:pt x="11544" y="542"/>
                    <a:pt x="11858" y="504"/>
                    <a:pt x="12173" y="504"/>
                  </a:cubicBezTo>
                  <a:cubicBezTo>
                    <a:pt x="12365" y="504"/>
                    <a:pt x="12569" y="498"/>
                    <a:pt x="12773" y="498"/>
                  </a:cubicBezTo>
                  <a:cubicBezTo>
                    <a:pt x="12875" y="498"/>
                    <a:pt x="12977" y="500"/>
                    <a:pt x="13078" y="504"/>
                  </a:cubicBezTo>
                  <a:cubicBezTo>
                    <a:pt x="13682" y="516"/>
                    <a:pt x="14260" y="567"/>
                    <a:pt x="14813" y="642"/>
                  </a:cubicBezTo>
                  <a:cubicBezTo>
                    <a:pt x="15354" y="730"/>
                    <a:pt x="15882" y="818"/>
                    <a:pt x="16347" y="931"/>
                  </a:cubicBezTo>
                  <a:cubicBezTo>
                    <a:pt x="16586" y="982"/>
                    <a:pt x="16825" y="1045"/>
                    <a:pt x="17027" y="1107"/>
                  </a:cubicBezTo>
                  <a:cubicBezTo>
                    <a:pt x="17140" y="1120"/>
                    <a:pt x="17240" y="1145"/>
                    <a:pt x="17341" y="1183"/>
                  </a:cubicBezTo>
                  <a:lnTo>
                    <a:pt x="17618" y="1283"/>
                  </a:lnTo>
                  <a:cubicBezTo>
                    <a:pt x="17995" y="1409"/>
                    <a:pt x="18309" y="1510"/>
                    <a:pt x="18586" y="1623"/>
                  </a:cubicBezTo>
                  <a:cubicBezTo>
                    <a:pt x="18837" y="1724"/>
                    <a:pt x="19039" y="1812"/>
                    <a:pt x="19177" y="1874"/>
                  </a:cubicBezTo>
                  <a:cubicBezTo>
                    <a:pt x="19303" y="1937"/>
                    <a:pt x="19378" y="1975"/>
                    <a:pt x="19378" y="1975"/>
                  </a:cubicBezTo>
                  <a:cubicBezTo>
                    <a:pt x="19390" y="1981"/>
                    <a:pt x="19404" y="1984"/>
                    <a:pt x="19419" y="1984"/>
                  </a:cubicBezTo>
                  <a:cubicBezTo>
                    <a:pt x="19467" y="1984"/>
                    <a:pt x="19531" y="1954"/>
                    <a:pt x="19617" y="1887"/>
                  </a:cubicBezTo>
                  <a:cubicBezTo>
                    <a:pt x="19642" y="1824"/>
                    <a:pt x="19630" y="1749"/>
                    <a:pt x="19567" y="1711"/>
                  </a:cubicBezTo>
                  <a:cubicBezTo>
                    <a:pt x="19567" y="1711"/>
                    <a:pt x="19504" y="1686"/>
                    <a:pt x="19365" y="1610"/>
                  </a:cubicBezTo>
                  <a:cubicBezTo>
                    <a:pt x="19240" y="1522"/>
                    <a:pt x="19039" y="1422"/>
                    <a:pt x="18762" y="1309"/>
                  </a:cubicBezTo>
                  <a:cubicBezTo>
                    <a:pt x="18498" y="1183"/>
                    <a:pt x="18171" y="1057"/>
                    <a:pt x="17794" y="919"/>
                  </a:cubicBezTo>
                  <a:cubicBezTo>
                    <a:pt x="17693" y="881"/>
                    <a:pt x="17592" y="831"/>
                    <a:pt x="17492" y="806"/>
                  </a:cubicBezTo>
                  <a:cubicBezTo>
                    <a:pt x="17404" y="768"/>
                    <a:pt x="17291" y="743"/>
                    <a:pt x="17177" y="705"/>
                  </a:cubicBezTo>
                  <a:cubicBezTo>
                    <a:pt x="16976" y="642"/>
                    <a:pt x="16737" y="579"/>
                    <a:pt x="16498" y="516"/>
                  </a:cubicBezTo>
                  <a:cubicBezTo>
                    <a:pt x="16021" y="391"/>
                    <a:pt x="15492" y="290"/>
                    <a:pt x="14927" y="189"/>
                  </a:cubicBezTo>
                  <a:cubicBezTo>
                    <a:pt x="14876" y="189"/>
                    <a:pt x="14801" y="177"/>
                    <a:pt x="14725" y="164"/>
                  </a:cubicBezTo>
                  <a:cubicBezTo>
                    <a:pt x="14650" y="139"/>
                    <a:pt x="14587" y="139"/>
                    <a:pt x="14512" y="127"/>
                  </a:cubicBezTo>
                  <a:cubicBezTo>
                    <a:pt x="14361" y="114"/>
                    <a:pt x="14210" y="101"/>
                    <a:pt x="14071" y="76"/>
                  </a:cubicBezTo>
                  <a:cubicBezTo>
                    <a:pt x="13908" y="64"/>
                    <a:pt x="13770" y="64"/>
                    <a:pt x="13606" y="51"/>
                  </a:cubicBezTo>
                  <a:cubicBezTo>
                    <a:pt x="13468" y="39"/>
                    <a:pt x="13317" y="39"/>
                    <a:pt x="13153" y="13"/>
                  </a:cubicBezTo>
                  <a:cubicBezTo>
                    <a:pt x="12839" y="1"/>
                    <a:pt x="12525" y="1"/>
                    <a:pt x="12210"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4"/>
            <p:cNvSpPr/>
            <p:nvPr/>
          </p:nvSpPr>
          <p:spPr>
            <a:xfrm flipH="1" rot="1411354">
              <a:off x="5877724" y="3500076"/>
              <a:ext cx="225332" cy="228699"/>
            </a:xfrm>
            <a:custGeom>
              <a:rect b="b" l="l" r="r" t="t"/>
              <a:pathLst>
                <a:path extrusionOk="0" h="3396" w="3346">
                  <a:moveTo>
                    <a:pt x="3221" y="1"/>
                  </a:moveTo>
                  <a:cubicBezTo>
                    <a:pt x="3203" y="1"/>
                    <a:pt x="3185" y="4"/>
                    <a:pt x="3169" y="10"/>
                  </a:cubicBezTo>
                  <a:cubicBezTo>
                    <a:pt x="3169" y="10"/>
                    <a:pt x="2905" y="123"/>
                    <a:pt x="2540" y="362"/>
                  </a:cubicBezTo>
                  <a:cubicBezTo>
                    <a:pt x="2352" y="475"/>
                    <a:pt x="2151" y="614"/>
                    <a:pt x="1949" y="790"/>
                  </a:cubicBezTo>
                  <a:cubicBezTo>
                    <a:pt x="1836" y="865"/>
                    <a:pt x="1748" y="953"/>
                    <a:pt x="1635" y="1054"/>
                  </a:cubicBezTo>
                  <a:cubicBezTo>
                    <a:pt x="1522" y="1167"/>
                    <a:pt x="1409" y="1243"/>
                    <a:pt x="1321" y="1356"/>
                  </a:cubicBezTo>
                  <a:cubicBezTo>
                    <a:pt x="1119" y="1557"/>
                    <a:pt x="906" y="1758"/>
                    <a:pt x="755" y="1984"/>
                  </a:cubicBezTo>
                  <a:cubicBezTo>
                    <a:pt x="654" y="2085"/>
                    <a:pt x="579" y="2186"/>
                    <a:pt x="516" y="2299"/>
                  </a:cubicBezTo>
                  <a:cubicBezTo>
                    <a:pt x="453" y="2399"/>
                    <a:pt x="378" y="2500"/>
                    <a:pt x="327" y="2588"/>
                  </a:cubicBezTo>
                  <a:cubicBezTo>
                    <a:pt x="277" y="2689"/>
                    <a:pt x="239" y="2764"/>
                    <a:pt x="189" y="2840"/>
                  </a:cubicBezTo>
                  <a:cubicBezTo>
                    <a:pt x="151" y="2928"/>
                    <a:pt x="126" y="2990"/>
                    <a:pt x="88" y="3053"/>
                  </a:cubicBezTo>
                  <a:cubicBezTo>
                    <a:pt x="51" y="3154"/>
                    <a:pt x="13" y="3217"/>
                    <a:pt x="13" y="3217"/>
                  </a:cubicBezTo>
                  <a:cubicBezTo>
                    <a:pt x="0" y="3280"/>
                    <a:pt x="13" y="3343"/>
                    <a:pt x="63" y="3380"/>
                  </a:cubicBezTo>
                  <a:cubicBezTo>
                    <a:pt x="83" y="3390"/>
                    <a:pt x="106" y="3396"/>
                    <a:pt x="130" y="3396"/>
                  </a:cubicBezTo>
                  <a:cubicBezTo>
                    <a:pt x="168" y="3396"/>
                    <a:pt x="208" y="3381"/>
                    <a:pt x="239" y="3343"/>
                  </a:cubicBezTo>
                  <a:cubicBezTo>
                    <a:pt x="239" y="3343"/>
                    <a:pt x="264" y="3280"/>
                    <a:pt x="340" y="3192"/>
                  </a:cubicBezTo>
                  <a:cubicBezTo>
                    <a:pt x="378" y="3141"/>
                    <a:pt x="428" y="3078"/>
                    <a:pt x="466" y="3016"/>
                  </a:cubicBezTo>
                  <a:cubicBezTo>
                    <a:pt x="516" y="2953"/>
                    <a:pt x="579" y="2877"/>
                    <a:pt x="642" y="2802"/>
                  </a:cubicBezTo>
                  <a:cubicBezTo>
                    <a:pt x="704" y="2714"/>
                    <a:pt x="767" y="2638"/>
                    <a:pt x="843" y="2550"/>
                  </a:cubicBezTo>
                  <a:cubicBezTo>
                    <a:pt x="906" y="2450"/>
                    <a:pt x="1006" y="2362"/>
                    <a:pt x="1082" y="2261"/>
                  </a:cubicBezTo>
                  <a:cubicBezTo>
                    <a:pt x="1157" y="2173"/>
                    <a:pt x="1258" y="2072"/>
                    <a:pt x="1346" y="1984"/>
                  </a:cubicBezTo>
                  <a:lnTo>
                    <a:pt x="1635" y="1695"/>
                  </a:lnTo>
                  <a:cubicBezTo>
                    <a:pt x="1824" y="1507"/>
                    <a:pt x="2025" y="1318"/>
                    <a:pt x="2213" y="1142"/>
                  </a:cubicBezTo>
                  <a:cubicBezTo>
                    <a:pt x="2327" y="1054"/>
                    <a:pt x="2402" y="978"/>
                    <a:pt x="2503" y="890"/>
                  </a:cubicBezTo>
                  <a:cubicBezTo>
                    <a:pt x="2591" y="815"/>
                    <a:pt x="2666" y="740"/>
                    <a:pt x="2754" y="677"/>
                  </a:cubicBezTo>
                  <a:cubicBezTo>
                    <a:pt x="3069" y="413"/>
                    <a:pt x="3270" y="237"/>
                    <a:pt x="3270" y="237"/>
                  </a:cubicBezTo>
                  <a:cubicBezTo>
                    <a:pt x="3307" y="199"/>
                    <a:pt x="3333" y="136"/>
                    <a:pt x="3345" y="73"/>
                  </a:cubicBezTo>
                  <a:cubicBezTo>
                    <a:pt x="3327" y="26"/>
                    <a:pt x="3273" y="1"/>
                    <a:pt x="3221"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4"/>
            <p:cNvSpPr/>
            <p:nvPr/>
          </p:nvSpPr>
          <p:spPr>
            <a:xfrm flipH="1" rot="1411354">
              <a:off x="5649811" y="3692592"/>
              <a:ext cx="423456" cy="257522"/>
            </a:xfrm>
            <a:custGeom>
              <a:rect b="b" l="l" r="r" t="t"/>
              <a:pathLst>
                <a:path extrusionOk="0" h="3824" w="6288">
                  <a:moveTo>
                    <a:pt x="126" y="1"/>
                  </a:moveTo>
                  <a:cubicBezTo>
                    <a:pt x="63" y="1"/>
                    <a:pt x="13" y="38"/>
                    <a:pt x="0" y="101"/>
                  </a:cubicBezTo>
                  <a:cubicBezTo>
                    <a:pt x="0" y="164"/>
                    <a:pt x="38" y="227"/>
                    <a:pt x="101" y="240"/>
                  </a:cubicBezTo>
                  <a:cubicBezTo>
                    <a:pt x="101" y="240"/>
                    <a:pt x="214" y="265"/>
                    <a:pt x="403" y="290"/>
                  </a:cubicBezTo>
                  <a:cubicBezTo>
                    <a:pt x="503" y="315"/>
                    <a:pt x="604" y="340"/>
                    <a:pt x="730" y="365"/>
                  </a:cubicBezTo>
                  <a:cubicBezTo>
                    <a:pt x="855" y="403"/>
                    <a:pt x="1006" y="453"/>
                    <a:pt x="1157" y="491"/>
                  </a:cubicBezTo>
                  <a:cubicBezTo>
                    <a:pt x="1321" y="541"/>
                    <a:pt x="1471" y="604"/>
                    <a:pt x="1647" y="680"/>
                  </a:cubicBezTo>
                  <a:cubicBezTo>
                    <a:pt x="1824" y="768"/>
                    <a:pt x="1987" y="843"/>
                    <a:pt x="2176" y="944"/>
                  </a:cubicBezTo>
                  <a:cubicBezTo>
                    <a:pt x="2352" y="1032"/>
                    <a:pt x="2540" y="1145"/>
                    <a:pt x="2729" y="1258"/>
                  </a:cubicBezTo>
                  <a:cubicBezTo>
                    <a:pt x="2918" y="1359"/>
                    <a:pt x="3094" y="1472"/>
                    <a:pt x="3282" y="1598"/>
                  </a:cubicBezTo>
                  <a:cubicBezTo>
                    <a:pt x="3647" y="1837"/>
                    <a:pt x="4012" y="2101"/>
                    <a:pt x="4338" y="2352"/>
                  </a:cubicBezTo>
                  <a:cubicBezTo>
                    <a:pt x="4653" y="2604"/>
                    <a:pt x="4967" y="2855"/>
                    <a:pt x="5219" y="3056"/>
                  </a:cubicBezTo>
                  <a:cubicBezTo>
                    <a:pt x="5470" y="3283"/>
                    <a:pt x="5684" y="3459"/>
                    <a:pt x="5822" y="3584"/>
                  </a:cubicBezTo>
                  <a:cubicBezTo>
                    <a:pt x="5986" y="3710"/>
                    <a:pt x="6061" y="3786"/>
                    <a:pt x="6061" y="3786"/>
                  </a:cubicBezTo>
                  <a:cubicBezTo>
                    <a:pt x="6086" y="3811"/>
                    <a:pt x="6115" y="3823"/>
                    <a:pt x="6143" y="3823"/>
                  </a:cubicBezTo>
                  <a:cubicBezTo>
                    <a:pt x="6171" y="3823"/>
                    <a:pt x="6200" y="3811"/>
                    <a:pt x="6225" y="3786"/>
                  </a:cubicBezTo>
                  <a:cubicBezTo>
                    <a:pt x="6262" y="3735"/>
                    <a:pt x="6288" y="3660"/>
                    <a:pt x="6237" y="3610"/>
                  </a:cubicBezTo>
                  <a:cubicBezTo>
                    <a:pt x="6237" y="3610"/>
                    <a:pt x="6162" y="3522"/>
                    <a:pt x="6036" y="3371"/>
                  </a:cubicBezTo>
                  <a:cubicBezTo>
                    <a:pt x="5910" y="3220"/>
                    <a:pt x="5697" y="3019"/>
                    <a:pt x="5470" y="2780"/>
                  </a:cubicBezTo>
                  <a:cubicBezTo>
                    <a:pt x="5231" y="2541"/>
                    <a:pt x="4929" y="2277"/>
                    <a:pt x="4603" y="2013"/>
                  </a:cubicBezTo>
                  <a:cubicBezTo>
                    <a:pt x="4276" y="1723"/>
                    <a:pt x="3911" y="1459"/>
                    <a:pt x="3534" y="1208"/>
                  </a:cubicBezTo>
                  <a:cubicBezTo>
                    <a:pt x="3156" y="956"/>
                    <a:pt x="2767" y="730"/>
                    <a:pt x="2364" y="541"/>
                  </a:cubicBezTo>
                  <a:cubicBezTo>
                    <a:pt x="2176" y="453"/>
                    <a:pt x="1987" y="378"/>
                    <a:pt x="1798" y="315"/>
                  </a:cubicBezTo>
                  <a:cubicBezTo>
                    <a:pt x="1610" y="227"/>
                    <a:pt x="1446" y="189"/>
                    <a:pt x="1270" y="139"/>
                  </a:cubicBezTo>
                  <a:cubicBezTo>
                    <a:pt x="1094" y="89"/>
                    <a:pt x="943" y="64"/>
                    <a:pt x="792" y="38"/>
                  </a:cubicBezTo>
                  <a:cubicBezTo>
                    <a:pt x="654" y="13"/>
                    <a:pt x="528" y="13"/>
                    <a:pt x="440"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4"/>
            <p:cNvSpPr/>
            <p:nvPr/>
          </p:nvSpPr>
          <p:spPr>
            <a:xfrm flipH="1" rot="1411354">
              <a:off x="6200181" y="3617689"/>
              <a:ext cx="148223" cy="320825"/>
            </a:xfrm>
            <a:custGeom>
              <a:rect b="b" l="l" r="r" t="t"/>
              <a:pathLst>
                <a:path extrusionOk="0" h="4764" w="2201">
                  <a:moveTo>
                    <a:pt x="2043" y="1"/>
                  </a:moveTo>
                  <a:cubicBezTo>
                    <a:pt x="2018" y="1"/>
                    <a:pt x="1994" y="8"/>
                    <a:pt x="1975" y="22"/>
                  </a:cubicBezTo>
                  <a:cubicBezTo>
                    <a:pt x="1975" y="22"/>
                    <a:pt x="1962" y="48"/>
                    <a:pt x="1937" y="60"/>
                  </a:cubicBezTo>
                  <a:cubicBezTo>
                    <a:pt x="1899" y="85"/>
                    <a:pt x="1849" y="123"/>
                    <a:pt x="1811" y="173"/>
                  </a:cubicBezTo>
                  <a:cubicBezTo>
                    <a:pt x="1711" y="261"/>
                    <a:pt x="1560" y="400"/>
                    <a:pt x="1396" y="588"/>
                  </a:cubicBezTo>
                  <a:cubicBezTo>
                    <a:pt x="1321" y="676"/>
                    <a:pt x="1220" y="777"/>
                    <a:pt x="1145" y="890"/>
                  </a:cubicBezTo>
                  <a:cubicBezTo>
                    <a:pt x="1069" y="1003"/>
                    <a:pt x="969" y="1129"/>
                    <a:pt x="893" y="1255"/>
                  </a:cubicBezTo>
                  <a:cubicBezTo>
                    <a:pt x="818" y="1393"/>
                    <a:pt x="742" y="1519"/>
                    <a:pt x="654" y="1657"/>
                  </a:cubicBezTo>
                  <a:cubicBezTo>
                    <a:pt x="579" y="1808"/>
                    <a:pt x="503" y="1946"/>
                    <a:pt x="441" y="2097"/>
                  </a:cubicBezTo>
                  <a:lnTo>
                    <a:pt x="340" y="2324"/>
                  </a:lnTo>
                  <a:cubicBezTo>
                    <a:pt x="315" y="2399"/>
                    <a:pt x="302" y="2475"/>
                    <a:pt x="264" y="2563"/>
                  </a:cubicBezTo>
                  <a:cubicBezTo>
                    <a:pt x="227" y="2713"/>
                    <a:pt x="176" y="2877"/>
                    <a:pt x="139" y="3015"/>
                  </a:cubicBezTo>
                  <a:cubicBezTo>
                    <a:pt x="101" y="3166"/>
                    <a:pt x="76" y="3317"/>
                    <a:pt x="63" y="3455"/>
                  </a:cubicBezTo>
                  <a:cubicBezTo>
                    <a:pt x="51" y="3531"/>
                    <a:pt x="51" y="3594"/>
                    <a:pt x="26" y="3657"/>
                  </a:cubicBezTo>
                  <a:cubicBezTo>
                    <a:pt x="13" y="3719"/>
                    <a:pt x="13" y="3782"/>
                    <a:pt x="13" y="3845"/>
                  </a:cubicBezTo>
                  <a:cubicBezTo>
                    <a:pt x="0" y="3971"/>
                    <a:pt x="0" y="4084"/>
                    <a:pt x="0" y="4172"/>
                  </a:cubicBezTo>
                  <a:cubicBezTo>
                    <a:pt x="0" y="4273"/>
                    <a:pt x="13" y="4348"/>
                    <a:pt x="13" y="4424"/>
                  </a:cubicBezTo>
                  <a:cubicBezTo>
                    <a:pt x="26" y="4575"/>
                    <a:pt x="26" y="4650"/>
                    <a:pt x="26" y="4650"/>
                  </a:cubicBezTo>
                  <a:cubicBezTo>
                    <a:pt x="26" y="4700"/>
                    <a:pt x="76" y="4763"/>
                    <a:pt x="139" y="4763"/>
                  </a:cubicBezTo>
                  <a:cubicBezTo>
                    <a:pt x="227" y="4763"/>
                    <a:pt x="264" y="4713"/>
                    <a:pt x="290" y="4650"/>
                  </a:cubicBezTo>
                  <a:lnTo>
                    <a:pt x="290" y="4637"/>
                  </a:lnTo>
                  <a:cubicBezTo>
                    <a:pt x="290" y="4637"/>
                    <a:pt x="302" y="4575"/>
                    <a:pt x="315" y="4424"/>
                  </a:cubicBezTo>
                  <a:cubicBezTo>
                    <a:pt x="327" y="4361"/>
                    <a:pt x="327" y="4285"/>
                    <a:pt x="353" y="4197"/>
                  </a:cubicBezTo>
                  <a:cubicBezTo>
                    <a:pt x="353" y="4097"/>
                    <a:pt x="378" y="3984"/>
                    <a:pt x="390" y="3883"/>
                  </a:cubicBezTo>
                  <a:cubicBezTo>
                    <a:pt x="415" y="3833"/>
                    <a:pt x="415" y="3770"/>
                    <a:pt x="428" y="3707"/>
                  </a:cubicBezTo>
                  <a:lnTo>
                    <a:pt x="478" y="3518"/>
                  </a:lnTo>
                  <a:cubicBezTo>
                    <a:pt x="503" y="3393"/>
                    <a:pt x="541" y="3267"/>
                    <a:pt x="579" y="3128"/>
                  </a:cubicBezTo>
                  <a:cubicBezTo>
                    <a:pt x="629" y="3003"/>
                    <a:pt x="667" y="2852"/>
                    <a:pt x="730" y="2713"/>
                  </a:cubicBezTo>
                  <a:cubicBezTo>
                    <a:pt x="755" y="2651"/>
                    <a:pt x="767" y="2588"/>
                    <a:pt x="805" y="2512"/>
                  </a:cubicBezTo>
                  <a:lnTo>
                    <a:pt x="893" y="2311"/>
                  </a:lnTo>
                  <a:cubicBezTo>
                    <a:pt x="944" y="2160"/>
                    <a:pt x="1019" y="2034"/>
                    <a:pt x="1082" y="1896"/>
                  </a:cubicBezTo>
                  <a:cubicBezTo>
                    <a:pt x="1145" y="1758"/>
                    <a:pt x="1233" y="1632"/>
                    <a:pt x="1296" y="1506"/>
                  </a:cubicBezTo>
                  <a:cubicBezTo>
                    <a:pt x="1371" y="1393"/>
                    <a:pt x="1434" y="1267"/>
                    <a:pt x="1509" y="1154"/>
                  </a:cubicBezTo>
                  <a:cubicBezTo>
                    <a:pt x="1572" y="1054"/>
                    <a:pt x="1648" y="940"/>
                    <a:pt x="1711" y="840"/>
                  </a:cubicBezTo>
                  <a:cubicBezTo>
                    <a:pt x="1836" y="651"/>
                    <a:pt x="1962" y="500"/>
                    <a:pt x="2050" y="387"/>
                  </a:cubicBezTo>
                  <a:cubicBezTo>
                    <a:pt x="2088" y="324"/>
                    <a:pt x="2126" y="299"/>
                    <a:pt x="2138" y="261"/>
                  </a:cubicBezTo>
                  <a:cubicBezTo>
                    <a:pt x="2151" y="236"/>
                    <a:pt x="2176" y="211"/>
                    <a:pt x="2176" y="211"/>
                  </a:cubicBezTo>
                  <a:cubicBezTo>
                    <a:pt x="2201" y="173"/>
                    <a:pt x="2201" y="111"/>
                    <a:pt x="2151" y="48"/>
                  </a:cubicBezTo>
                  <a:cubicBezTo>
                    <a:pt x="2120" y="17"/>
                    <a:pt x="2081" y="1"/>
                    <a:pt x="2043"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4"/>
            <p:cNvSpPr/>
            <p:nvPr/>
          </p:nvSpPr>
          <p:spPr>
            <a:xfrm flipH="1" rot="1411354">
              <a:off x="5883251" y="3879782"/>
              <a:ext cx="379414" cy="278129"/>
            </a:xfrm>
            <a:custGeom>
              <a:rect b="b" l="l" r="r" t="t"/>
              <a:pathLst>
                <a:path extrusionOk="0" h="4130" w="5634">
                  <a:moveTo>
                    <a:pt x="113" y="0"/>
                  </a:moveTo>
                  <a:cubicBezTo>
                    <a:pt x="63" y="0"/>
                    <a:pt x="13" y="51"/>
                    <a:pt x="0" y="113"/>
                  </a:cubicBezTo>
                  <a:cubicBezTo>
                    <a:pt x="0" y="176"/>
                    <a:pt x="38" y="239"/>
                    <a:pt x="101" y="252"/>
                  </a:cubicBezTo>
                  <a:lnTo>
                    <a:pt x="113" y="252"/>
                  </a:lnTo>
                  <a:cubicBezTo>
                    <a:pt x="113" y="252"/>
                    <a:pt x="151" y="264"/>
                    <a:pt x="201" y="264"/>
                  </a:cubicBezTo>
                  <a:cubicBezTo>
                    <a:pt x="239" y="264"/>
                    <a:pt x="314" y="290"/>
                    <a:pt x="402" y="302"/>
                  </a:cubicBezTo>
                  <a:cubicBezTo>
                    <a:pt x="490" y="315"/>
                    <a:pt x="591" y="352"/>
                    <a:pt x="717" y="378"/>
                  </a:cubicBezTo>
                  <a:cubicBezTo>
                    <a:pt x="780" y="390"/>
                    <a:pt x="843" y="415"/>
                    <a:pt x="905" y="440"/>
                  </a:cubicBezTo>
                  <a:cubicBezTo>
                    <a:pt x="968" y="478"/>
                    <a:pt x="1044" y="491"/>
                    <a:pt x="1107" y="516"/>
                  </a:cubicBezTo>
                  <a:cubicBezTo>
                    <a:pt x="1396" y="642"/>
                    <a:pt x="1710" y="818"/>
                    <a:pt x="2037" y="1019"/>
                  </a:cubicBezTo>
                  <a:cubicBezTo>
                    <a:pt x="2201" y="1132"/>
                    <a:pt x="2364" y="1245"/>
                    <a:pt x="2528" y="1371"/>
                  </a:cubicBezTo>
                  <a:cubicBezTo>
                    <a:pt x="2678" y="1484"/>
                    <a:pt x="2855" y="1622"/>
                    <a:pt x="3005" y="1748"/>
                  </a:cubicBezTo>
                  <a:cubicBezTo>
                    <a:pt x="3659" y="2276"/>
                    <a:pt x="4250" y="2867"/>
                    <a:pt x="4690" y="3320"/>
                  </a:cubicBezTo>
                  <a:cubicBezTo>
                    <a:pt x="4917" y="3534"/>
                    <a:pt x="5105" y="3722"/>
                    <a:pt x="5231" y="3873"/>
                  </a:cubicBezTo>
                  <a:cubicBezTo>
                    <a:pt x="5344" y="4012"/>
                    <a:pt x="5420" y="4087"/>
                    <a:pt x="5420" y="4087"/>
                  </a:cubicBezTo>
                  <a:cubicBezTo>
                    <a:pt x="5433" y="4114"/>
                    <a:pt x="5464" y="4130"/>
                    <a:pt x="5494" y="4130"/>
                  </a:cubicBezTo>
                  <a:cubicBezTo>
                    <a:pt x="5520" y="4130"/>
                    <a:pt x="5546" y="4117"/>
                    <a:pt x="5558" y="4087"/>
                  </a:cubicBezTo>
                  <a:cubicBezTo>
                    <a:pt x="5621" y="4062"/>
                    <a:pt x="5634" y="3974"/>
                    <a:pt x="5608" y="3911"/>
                  </a:cubicBezTo>
                  <a:cubicBezTo>
                    <a:pt x="5608" y="3911"/>
                    <a:pt x="5546" y="3823"/>
                    <a:pt x="5432" y="3660"/>
                  </a:cubicBezTo>
                  <a:cubicBezTo>
                    <a:pt x="5319" y="3509"/>
                    <a:pt x="5168" y="3282"/>
                    <a:pt x="4967" y="3031"/>
                  </a:cubicBezTo>
                  <a:cubicBezTo>
                    <a:pt x="4753" y="2779"/>
                    <a:pt x="4502" y="2503"/>
                    <a:pt x="4225" y="2213"/>
                  </a:cubicBezTo>
                  <a:cubicBezTo>
                    <a:pt x="3961" y="1924"/>
                    <a:pt x="3622" y="1635"/>
                    <a:pt x="3295" y="1358"/>
                  </a:cubicBezTo>
                  <a:cubicBezTo>
                    <a:pt x="3119" y="1207"/>
                    <a:pt x="2955" y="1082"/>
                    <a:pt x="2779" y="956"/>
                  </a:cubicBezTo>
                  <a:cubicBezTo>
                    <a:pt x="2603" y="830"/>
                    <a:pt x="2414" y="730"/>
                    <a:pt x="2238" y="616"/>
                  </a:cubicBezTo>
                  <a:cubicBezTo>
                    <a:pt x="2050" y="516"/>
                    <a:pt x="1886" y="428"/>
                    <a:pt x="1710" y="352"/>
                  </a:cubicBezTo>
                  <a:cubicBezTo>
                    <a:pt x="1534" y="264"/>
                    <a:pt x="1358" y="202"/>
                    <a:pt x="1207" y="164"/>
                  </a:cubicBezTo>
                  <a:cubicBezTo>
                    <a:pt x="1132" y="126"/>
                    <a:pt x="1044" y="113"/>
                    <a:pt x="968" y="101"/>
                  </a:cubicBezTo>
                  <a:cubicBezTo>
                    <a:pt x="905" y="76"/>
                    <a:pt x="830" y="63"/>
                    <a:pt x="767" y="51"/>
                  </a:cubicBezTo>
                  <a:cubicBezTo>
                    <a:pt x="641" y="13"/>
                    <a:pt x="516" y="13"/>
                    <a:pt x="415" y="0"/>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4"/>
            <p:cNvSpPr/>
            <p:nvPr/>
          </p:nvSpPr>
          <p:spPr>
            <a:xfrm flipH="1" rot="1411354">
              <a:off x="5613398" y="3468002"/>
              <a:ext cx="204994" cy="128289"/>
            </a:xfrm>
            <a:custGeom>
              <a:rect b="b" l="l" r="r" t="t"/>
              <a:pathLst>
                <a:path extrusionOk="0" h="1905" w="3044">
                  <a:moveTo>
                    <a:pt x="2904" y="1"/>
                  </a:moveTo>
                  <a:cubicBezTo>
                    <a:pt x="2896" y="1"/>
                    <a:pt x="2888" y="2"/>
                    <a:pt x="2880" y="3"/>
                  </a:cubicBezTo>
                  <a:cubicBezTo>
                    <a:pt x="2880" y="3"/>
                    <a:pt x="2666" y="28"/>
                    <a:pt x="2364" y="129"/>
                  </a:cubicBezTo>
                  <a:cubicBezTo>
                    <a:pt x="2226" y="179"/>
                    <a:pt x="2050" y="242"/>
                    <a:pt x="1861" y="318"/>
                  </a:cubicBezTo>
                  <a:cubicBezTo>
                    <a:pt x="1685" y="393"/>
                    <a:pt x="1497" y="468"/>
                    <a:pt x="1308" y="582"/>
                  </a:cubicBezTo>
                  <a:cubicBezTo>
                    <a:pt x="1220" y="632"/>
                    <a:pt x="1132" y="695"/>
                    <a:pt x="1044" y="745"/>
                  </a:cubicBezTo>
                  <a:cubicBezTo>
                    <a:pt x="969" y="783"/>
                    <a:pt x="868" y="858"/>
                    <a:pt x="793" y="909"/>
                  </a:cubicBezTo>
                  <a:cubicBezTo>
                    <a:pt x="704" y="971"/>
                    <a:pt x="642" y="1034"/>
                    <a:pt x="554" y="1097"/>
                  </a:cubicBezTo>
                  <a:cubicBezTo>
                    <a:pt x="491" y="1147"/>
                    <a:pt x="428" y="1210"/>
                    <a:pt x="365" y="1273"/>
                  </a:cubicBezTo>
                  <a:cubicBezTo>
                    <a:pt x="302" y="1336"/>
                    <a:pt x="264" y="1399"/>
                    <a:pt x="214" y="1449"/>
                  </a:cubicBezTo>
                  <a:cubicBezTo>
                    <a:pt x="164" y="1500"/>
                    <a:pt x="139" y="1537"/>
                    <a:pt x="101" y="1588"/>
                  </a:cubicBezTo>
                  <a:cubicBezTo>
                    <a:pt x="51" y="1663"/>
                    <a:pt x="25" y="1713"/>
                    <a:pt x="25" y="1713"/>
                  </a:cubicBezTo>
                  <a:cubicBezTo>
                    <a:pt x="0" y="1764"/>
                    <a:pt x="0" y="1814"/>
                    <a:pt x="38" y="1852"/>
                  </a:cubicBezTo>
                  <a:cubicBezTo>
                    <a:pt x="69" y="1883"/>
                    <a:pt x="110" y="1904"/>
                    <a:pt x="148" y="1904"/>
                  </a:cubicBezTo>
                  <a:cubicBezTo>
                    <a:pt x="172" y="1904"/>
                    <a:pt x="195" y="1896"/>
                    <a:pt x="214" y="1877"/>
                  </a:cubicBezTo>
                  <a:lnTo>
                    <a:pt x="227" y="1852"/>
                  </a:lnTo>
                  <a:cubicBezTo>
                    <a:pt x="227" y="1852"/>
                    <a:pt x="277" y="1826"/>
                    <a:pt x="340" y="1764"/>
                  </a:cubicBezTo>
                  <a:cubicBezTo>
                    <a:pt x="365" y="1726"/>
                    <a:pt x="415" y="1701"/>
                    <a:pt x="466" y="1663"/>
                  </a:cubicBezTo>
                  <a:cubicBezTo>
                    <a:pt x="503" y="1625"/>
                    <a:pt x="554" y="1588"/>
                    <a:pt x="616" y="1537"/>
                  </a:cubicBezTo>
                  <a:cubicBezTo>
                    <a:pt x="667" y="1500"/>
                    <a:pt x="742" y="1449"/>
                    <a:pt x="805" y="1399"/>
                  </a:cubicBezTo>
                  <a:cubicBezTo>
                    <a:pt x="868" y="1349"/>
                    <a:pt x="943" y="1311"/>
                    <a:pt x="1031" y="1261"/>
                  </a:cubicBezTo>
                  <a:cubicBezTo>
                    <a:pt x="1182" y="1173"/>
                    <a:pt x="1358" y="1059"/>
                    <a:pt x="1534" y="959"/>
                  </a:cubicBezTo>
                  <a:cubicBezTo>
                    <a:pt x="1622" y="921"/>
                    <a:pt x="1710" y="871"/>
                    <a:pt x="1799" y="820"/>
                  </a:cubicBezTo>
                  <a:cubicBezTo>
                    <a:pt x="1874" y="770"/>
                    <a:pt x="1975" y="732"/>
                    <a:pt x="2050" y="682"/>
                  </a:cubicBezTo>
                  <a:cubicBezTo>
                    <a:pt x="2201" y="607"/>
                    <a:pt x="2364" y="519"/>
                    <a:pt x="2503" y="443"/>
                  </a:cubicBezTo>
                  <a:cubicBezTo>
                    <a:pt x="2792" y="305"/>
                    <a:pt x="2968" y="192"/>
                    <a:pt x="2968" y="192"/>
                  </a:cubicBezTo>
                  <a:cubicBezTo>
                    <a:pt x="3006" y="167"/>
                    <a:pt x="3043" y="116"/>
                    <a:pt x="3031" y="116"/>
                  </a:cubicBezTo>
                  <a:cubicBezTo>
                    <a:pt x="3031" y="39"/>
                    <a:pt x="2963" y="1"/>
                    <a:pt x="2904"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4"/>
            <p:cNvSpPr/>
            <p:nvPr/>
          </p:nvSpPr>
          <p:spPr>
            <a:xfrm flipH="1" rot="1411354">
              <a:off x="5440742" y="3534777"/>
              <a:ext cx="93203" cy="111454"/>
            </a:xfrm>
            <a:custGeom>
              <a:rect b="b" l="l" r="r" t="t"/>
              <a:pathLst>
                <a:path extrusionOk="0" h="1655" w="1384">
                  <a:moveTo>
                    <a:pt x="129" y="0"/>
                  </a:moveTo>
                  <a:cubicBezTo>
                    <a:pt x="102" y="0"/>
                    <a:pt x="67" y="15"/>
                    <a:pt x="38" y="43"/>
                  </a:cubicBezTo>
                  <a:cubicBezTo>
                    <a:pt x="1" y="81"/>
                    <a:pt x="1" y="169"/>
                    <a:pt x="38" y="206"/>
                  </a:cubicBezTo>
                  <a:lnTo>
                    <a:pt x="64" y="232"/>
                  </a:lnTo>
                  <a:cubicBezTo>
                    <a:pt x="64" y="232"/>
                    <a:pt x="89" y="244"/>
                    <a:pt x="126" y="282"/>
                  </a:cubicBezTo>
                  <a:cubicBezTo>
                    <a:pt x="139" y="294"/>
                    <a:pt x="152" y="307"/>
                    <a:pt x="189" y="320"/>
                  </a:cubicBezTo>
                  <a:lnTo>
                    <a:pt x="265" y="408"/>
                  </a:lnTo>
                  <a:lnTo>
                    <a:pt x="353" y="496"/>
                  </a:lnTo>
                  <a:cubicBezTo>
                    <a:pt x="391" y="533"/>
                    <a:pt x="416" y="571"/>
                    <a:pt x="453" y="609"/>
                  </a:cubicBezTo>
                  <a:cubicBezTo>
                    <a:pt x="479" y="634"/>
                    <a:pt x="516" y="684"/>
                    <a:pt x="541" y="722"/>
                  </a:cubicBezTo>
                  <a:cubicBezTo>
                    <a:pt x="579" y="760"/>
                    <a:pt x="604" y="797"/>
                    <a:pt x="642" y="848"/>
                  </a:cubicBezTo>
                  <a:cubicBezTo>
                    <a:pt x="705" y="923"/>
                    <a:pt x="755" y="1011"/>
                    <a:pt x="818" y="1099"/>
                  </a:cubicBezTo>
                  <a:cubicBezTo>
                    <a:pt x="881" y="1187"/>
                    <a:pt x="919" y="1263"/>
                    <a:pt x="969" y="1326"/>
                  </a:cubicBezTo>
                  <a:cubicBezTo>
                    <a:pt x="1019" y="1414"/>
                    <a:pt x="1044" y="1451"/>
                    <a:pt x="1082" y="1502"/>
                  </a:cubicBezTo>
                  <a:cubicBezTo>
                    <a:pt x="1107" y="1552"/>
                    <a:pt x="1132" y="1564"/>
                    <a:pt x="1132" y="1564"/>
                  </a:cubicBezTo>
                  <a:cubicBezTo>
                    <a:pt x="1142" y="1620"/>
                    <a:pt x="1185" y="1655"/>
                    <a:pt x="1232" y="1655"/>
                  </a:cubicBezTo>
                  <a:cubicBezTo>
                    <a:pt x="1249" y="1655"/>
                    <a:pt x="1266" y="1650"/>
                    <a:pt x="1283" y="1640"/>
                  </a:cubicBezTo>
                  <a:cubicBezTo>
                    <a:pt x="1346" y="1627"/>
                    <a:pt x="1384" y="1552"/>
                    <a:pt x="1359" y="1489"/>
                  </a:cubicBezTo>
                  <a:lnTo>
                    <a:pt x="1359" y="1388"/>
                  </a:lnTo>
                  <a:cubicBezTo>
                    <a:pt x="1346" y="1338"/>
                    <a:pt x="1346" y="1263"/>
                    <a:pt x="1321" y="1175"/>
                  </a:cubicBezTo>
                  <a:cubicBezTo>
                    <a:pt x="1296" y="1074"/>
                    <a:pt x="1258" y="986"/>
                    <a:pt x="1208" y="873"/>
                  </a:cubicBezTo>
                  <a:cubicBezTo>
                    <a:pt x="1158" y="760"/>
                    <a:pt x="1095" y="672"/>
                    <a:pt x="1019" y="558"/>
                  </a:cubicBezTo>
                  <a:cubicBezTo>
                    <a:pt x="969" y="508"/>
                    <a:pt x="944" y="470"/>
                    <a:pt x="894" y="420"/>
                  </a:cubicBezTo>
                  <a:cubicBezTo>
                    <a:pt x="843" y="370"/>
                    <a:pt x="793" y="320"/>
                    <a:pt x="755" y="294"/>
                  </a:cubicBezTo>
                  <a:cubicBezTo>
                    <a:pt x="705" y="244"/>
                    <a:pt x="655" y="206"/>
                    <a:pt x="604" y="181"/>
                  </a:cubicBezTo>
                  <a:cubicBezTo>
                    <a:pt x="567" y="156"/>
                    <a:pt x="516" y="118"/>
                    <a:pt x="466" y="106"/>
                  </a:cubicBezTo>
                  <a:cubicBezTo>
                    <a:pt x="391" y="55"/>
                    <a:pt x="315" y="43"/>
                    <a:pt x="252" y="18"/>
                  </a:cubicBezTo>
                  <a:cubicBezTo>
                    <a:pt x="189" y="5"/>
                    <a:pt x="152" y="5"/>
                    <a:pt x="152" y="5"/>
                  </a:cubicBezTo>
                  <a:cubicBezTo>
                    <a:pt x="145" y="2"/>
                    <a:pt x="137" y="0"/>
                    <a:pt x="129" y="0"/>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4"/>
            <p:cNvSpPr/>
            <p:nvPr/>
          </p:nvSpPr>
          <p:spPr>
            <a:xfrm flipH="1" rot="1411354">
              <a:off x="5381007" y="3521936"/>
              <a:ext cx="232133" cy="32864"/>
            </a:xfrm>
            <a:custGeom>
              <a:rect b="b" l="l" r="r" t="t"/>
              <a:pathLst>
                <a:path extrusionOk="0" h="488" w="3447">
                  <a:moveTo>
                    <a:pt x="126" y="1"/>
                  </a:moveTo>
                  <a:cubicBezTo>
                    <a:pt x="76" y="1"/>
                    <a:pt x="26" y="38"/>
                    <a:pt x="13" y="89"/>
                  </a:cubicBezTo>
                  <a:cubicBezTo>
                    <a:pt x="1" y="151"/>
                    <a:pt x="26" y="227"/>
                    <a:pt x="89" y="239"/>
                  </a:cubicBezTo>
                  <a:lnTo>
                    <a:pt x="240" y="290"/>
                  </a:lnTo>
                  <a:cubicBezTo>
                    <a:pt x="328" y="315"/>
                    <a:pt x="453" y="365"/>
                    <a:pt x="617" y="378"/>
                  </a:cubicBezTo>
                  <a:cubicBezTo>
                    <a:pt x="755" y="403"/>
                    <a:pt x="944" y="428"/>
                    <a:pt x="1132" y="441"/>
                  </a:cubicBezTo>
                  <a:cubicBezTo>
                    <a:pt x="1321" y="466"/>
                    <a:pt x="1522" y="478"/>
                    <a:pt x="1736" y="478"/>
                  </a:cubicBezTo>
                  <a:cubicBezTo>
                    <a:pt x="1837" y="485"/>
                    <a:pt x="1937" y="488"/>
                    <a:pt x="2036" y="488"/>
                  </a:cubicBezTo>
                  <a:cubicBezTo>
                    <a:pt x="2135" y="488"/>
                    <a:pt x="2233" y="485"/>
                    <a:pt x="2327" y="478"/>
                  </a:cubicBezTo>
                  <a:cubicBezTo>
                    <a:pt x="2516" y="478"/>
                    <a:pt x="2692" y="466"/>
                    <a:pt x="2843" y="441"/>
                  </a:cubicBezTo>
                  <a:cubicBezTo>
                    <a:pt x="3144" y="416"/>
                    <a:pt x="3346" y="365"/>
                    <a:pt x="3346" y="365"/>
                  </a:cubicBezTo>
                  <a:cubicBezTo>
                    <a:pt x="3396" y="353"/>
                    <a:pt x="3421" y="302"/>
                    <a:pt x="3446" y="239"/>
                  </a:cubicBezTo>
                  <a:cubicBezTo>
                    <a:pt x="3446" y="177"/>
                    <a:pt x="3396" y="114"/>
                    <a:pt x="3333" y="101"/>
                  </a:cubicBezTo>
                  <a:cubicBezTo>
                    <a:pt x="3333" y="101"/>
                    <a:pt x="3132" y="63"/>
                    <a:pt x="2830" y="51"/>
                  </a:cubicBezTo>
                  <a:cubicBezTo>
                    <a:pt x="2679" y="38"/>
                    <a:pt x="2503" y="26"/>
                    <a:pt x="2314" y="26"/>
                  </a:cubicBezTo>
                  <a:cubicBezTo>
                    <a:pt x="2126" y="26"/>
                    <a:pt x="1937" y="1"/>
                    <a:pt x="1736"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44"/>
          <p:cNvSpPr/>
          <p:nvPr/>
        </p:nvSpPr>
        <p:spPr>
          <a:xfrm rot="-10618058">
            <a:off x="787943" y="893860"/>
            <a:ext cx="7263151" cy="3464751"/>
          </a:xfrm>
          <a:custGeom>
            <a:rect b="b" l="l" r="r" t="t"/>
            <a:pathLst>
              <a:path extrusionOk="0" h="138590" w="290526">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4"/>
          <p:cNvSpPr txBox="1"/>
          <p:nvPr>
            <p:ph idx="1" type="subTitle"/>
          </p:nvPr>
        </p:nvSpPr>
        <p:spPr>
          <a:xfrm>
            <a:off x="2413645" y="2829083"/>
            <a:ext cx="4316700" cy="89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28" name="Google Shape;6028;p44"/>
          <p:cNvSpPr txBox="1"/>
          <p:nvPr>
            <p:ph hasCustomPrompt="1" type="title"/>
          </p:nvPr>
        </p:nvSpPr>
        <p:spPr>
          <a:xfrm>
            <a:off x="1478850" y="1316842"/>
            <a:ext cx="6186300" cy="186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800"/>
              <a:buNone/>
              <a:defRPr sz="9800"/>
            </a:lvl1pPr>
            <a:lvl2pPr lvl="1" rtl="0" algn="ctr">
              <a:spcBef>
                <a:spcPts val="0"/>
              </a:spcBef>
              <a:spcAft>
                <a:spcPts val="0"/>
              </a:spcAft>
              <a:buSzPts val="9800"/>
              <a:buNone/>
              <a:defRPr sz="9800"/>
            </a:lvl2pPr>
            <a:lvl3pPr lvl="2" rtl="0" algn="ctr">
              <a:spcBef>
                <a:spcPts val="0"/>
              </a:spcBef>
              <a:spcAft>
                <a:spcPts val="0"/>
              </a:spcAft>
              <a:buSzPts val="9800"/>
              <a:buNone/>
              <a:defRPr sz="9800"/>
            </a:lvl3pPr>
            <a:lvl4pPr lvl="3" rtl="0" algn="ctr">
              <a:spcBef>
                <a:spcPts val="0"/>
              </a:spcBef>
              <a:spcAft>
                <a:spcPts val="0"/>
              </a:spcAft>
              <a:buSzPts val="9800"/>
              <a:buNone/>
              <a:defRPr sz="9800"/>
            </a:lvl4pPr>
            <a:lvl5pPr lvl="4" rtl="0" algn="ctr">
              <a:spcBef>
                <a:spcPts val="0"/>
              </a:spcBef>
              <a:spcAft>
                <a:spcPts val="0"/>
              </a:spcAft>
              <a:buSzPts val="9800"/>
              <a:buNone/>
              <a:defRPr sz="9800"/>
            </a:lvl5pPr>
            <a:lvl6pPr lvl="5" rtl="0" algn="ctr">
              <a:spcBef>
                <a:spcPts val="0"/>
              </a:spcBef>
              <a:spcAft>
                <a:spcPts val="0"/>
              </a:spcAft>
              <a:buSzPts val="9800"/>
              <a:buNone/>
              <a:defRPr sz="9800"/>
            </a:lvl6pPr>
            <a:lvl7pPr lvl="6" rtl="0" algn="ctr">
              <a:spcBef>
                <a:spcPts val="0"/>
              </a:spcBef>
              <a:spcAft>
                <a:spcPts val="0"/>
              </a:spcAft>
              <a:buSzPts val="9800"/>
              <a:buNone/>
              <a:defRPr sz="9800"/>
            </a:lvl7pPr>
            <a:lvl8pPr lvl="7" rtl="0" algn="ctr">
              <a:spcBef>
                <a:spcPts val="0"/>
              </a:spcBef>
              <a:spcAft>
                <a:spcPts val="0"/>
              </a:spcAft>
              <a:buSzPts val="9800"/>
              <a:buNone/>
              <a:defRPr sz="9800"/>
            </a:lvl8pPr>
            <a:lvl9pPr lvl="8" rtl="0" algn="ctr">
              <a:spcBef>
                <a:spcPts val="0"/>
              </a:spcBef>
              <a:spcAft>
                <a:spcPts val="0"/>
              </a:spcAft>
              <a:buSzPts val="9800"/>
              <a:buNone/>
              <a:defRPr sz="9800"/>
            </a:lvl9pPr>
          </a:lstStyle>
          <a:p>
            <a:r>
              <a:t>xx%</a:t>
            </a: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team">
  <p:cSld name="CUSTOM_17">
    <p:bg>
      <p:bgPr>
        <a:solidFill>
          <a:schemeClr val="dk2"/>
        </a:solidFill>
      </p:bgPr>
    </p:bg>
    <p:spTree>
      <p:nvGrpSpPr>
        <p:cNvPr id="6029" name="Shape 6029"/>
        <p:cNvGrpSpPr/>
        <p:nvPr/>
      </p:nvGrpSpPr>
      <p:grpSpPr>
        <a:xfrm>
          <a:off x="0" y="0"/>
          <a:ext cx="0" cy="0"/>
          <a:chOff x="0" y="0"/>
          <a:chExt cx="0" cy="0"/>
        </a:xfrm>
      </p:grpSpPr>
      <p:sp>
        <p:nvSpPr>
          <p:cNvPr id="6030" name="Google Shape;6030;p45"/>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31" name="Google Shape;6031;p45"/>
          <p:cNvSpPr/>
          <p:nvPr/>
        </p:nvSpPr>
        <p:spPr>
          <a:xfrm rot="-8473469">
            <a:off x="7555621" y="-779203"/>
            <a:ext cx="2943072" cy="247492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5"/>
          <p:cNvSpPr txBox="1"/>
          <p:nvPr>
            <p:ph idx="1" type="subTitle"/>
          </p:nvPr>
        </p:nvSpPr>
        <p:spPr>
          <a:xfrm>
            <a:off x="1572450" y="3486150"/>
            <a:ext cx="2147100" cy="63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6033" name="Google Shape;6033;p45"/>
          <p:cNvSpPr txBox="1"/>
          <p:nvPr>
            <p:ph idx="2" type="subTitle"/>
          </p:nvPr>
        </p:nvSpPr>
        <p:spPr>
          <a:xfrm>
            <a:off x="1572450" y="3926994"/>
            <a:ext cx="21471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34" name="Google Shape;6034;p45"/>
          <p:cNvSpPr txBox="1"/>
          <p:nvPr>
            <p:ph idx="3" type="subTitle"/>
          </p:nvPr>
        </p:nvSpPr>
        <p:spPr>
          <a:xfrm>
            <a:off x="5424450" y="3486150"/>
            <a:ext cx="2147100" cy="637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6035" name="Google Shape;6035;p45"/>
          <p:cNvSpPr txBox="1"/>
          <p:nvPr>
            <p:ph idx="4" type="subTitle"/>
          </p:nvPr>
        </p:nvSpPr>
        <p:spPr>
          <a:xfrm>
            <a:off x="5424450" y="3926994"/>
            <a:ext cx="21471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17_1">
    <p:bg>
      <p:bgPr>
        <a:solidFill>
          <a:schemeClr val="accent6"/>
        </a:solidFill>
      </p:bgPr>
    </p:bg>
    <p:spTree>
      <p:nvGrpSpPr>
        <p:cNvPr id="6036" name="Shape 6036"/>
        <p:cNvGrpSpPr/>
        <p:nvPr/>
      </p:nvGrpSpPr>
      <p:grpSpPr>
        <a:xfrm>
          <a:off x="0" y="0"/>
          <a:ext cx="0" cy="0"/>
          <a:chOff x="0" y="0"/>
          <a:chExt cx="0" cy="0"/>
        </a:xfrm>
      </p:grpSpPr>
      <p:sp>
        <p:nvSpPr>
          <p:cNvPr id="6037" name="Google Shape;6037;p46"/>
          <p:cNvSpPr/>
          <p:nvPr/>
        </p:nvSpPr>
        <p:spPr>
          <a:xfrm rot="-4000521">
            <a:off x="5348172" y="307706"/>
            <a:ext cx="2943104" cy="3933450"/>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6"/>
          <p:cNvSpPr txBox="1"/>
          <p:nvPr>
            <p:ph type="title"/>
          </p:nvPr>
        </p:nvSpPr>
        <p:spPr>
          <a:xfrm>
            <a:off x="4968738" y="2092488"/>
            <a:ext cx="3318900" cy="810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Clr>
                <a:schemeClr val="lt1"/>
              </a:buClr>
              <a:buSzPts val="2400"/>
              <a:buNone/>
              <a:defRPr sz="2400">
                <a:solidFill>
                  <a:schemeClr val="lt1"/>
                </a:solidFill>
              </a:defRPr>
            </a:lvl2pPr>
            <a:lvl3pPr lvl="2" rtl="0" algn="r">
              <a:spcBef>
                <a:spcPts val="0"/>
              </a:spcBef>
              <a:spcAft>
                <a:spcPts val="0"/>
              </a:spcAft>
              <a:buClr>
                <a:schemeClr val="lt1"/>
              </a:buClr>
              <a:buSzPts val="2400"/>
              <a:buNone/>
              <a:defRPr sz="2400">
                <a:solidFill>
                  <a:schemeClr val="lt1"/>
                </a:solidFill>
              </a:defRPr>
            </a:lvl3pPr>
            <a:lvl4pPr lvl="3" rtl="0" algn="r">
              <a:spcBef>
                <a:spcPts val="0"/>
              </a:spcBef>
              <a:spcAft>
                <a:spcPts val="0"/>
              </a:spcAft>
              <a:buClr>
                <a:schemeClr val="lt1"/>
              </a:buClr>
              <a:buSzPts val="2400"/>
              <a:buNone/>
              <a:defRPr sz="2400">
                <a:solidFill>
                  <a:schemeClr val="lt1"/>
                </a:solidFill>
              </a:defRPr>
            </a:lvl4pPr>
            <a:lvl5pPr lvl="4" rtl="0" algn="r">
              <a:spcBef>
                <a:spcPts val="0"/>
              </a:spcBef>
              <a:spcAft>
                <a:spcPts val="0"/>
              </a:spcAft>
              <a:buClr>
                <a:schemeClr val="lt1"/>
              </a:buClr>
              <a:buSzPts val="2400"/>
              <a:buNone/>
              <a:defRPr sz="2400">
                <a:solidFill>
                  <a:schemeClr val="lt1"/>
                </a:solidFill>
              </a:defRPr>
            </a:lvl5pPr>
            <a:lvl6pPr lvl="5" rtl="0" algn="r">
              <a:spcBef>
                <a:spcPts val="0"/>
              </a:spcBef>
              <a:spcAft>
                <a:spcPts val="0"/>
              </a:spcAft>
              <a:buClr>
                <a:schemeClr val="lt1"/>
              </a:buClr>
              <a:buSzPts val="2400"/>
              <a:buNone/>
              <a:defRPr sz="2400">
                <a:solidFill>
                  <a:schemeClr val="lt1"/>
                </a:solidFill>
              </a:defRPr>
            </a:lvl6pPr>
            <a:lvl7pPr lvl="6" rtl="0" algn="r">
              <a:spcBef>
                <a:spcPts val="0"/>
              </a:spcBef>
              <a:spcAft>
                <a:spcPts val="0"/>
              </a:spcAft>
              <a:buClr>
                <a:schemeClr val="lt1"/>
              </a:buClr>
              <a:buSzPts val="2400"/>
              <a:buNone/>
              <a:defRPr sz="2400">
                <a:solidFill>
                  <a:schemeClr val="lt1"/>
                </a:solidFill>
              </a:defRPr>
            </a:lvl7pPr>
            <a:lvl8pPr lvl="7" rtl="0" algn="r">
              <a:spcBef>
                <a:spcPts val="0"/>
              </a:spcBef>
              <a:spcAft>
                <a:spcPts val="0"/>
              </a:spcAft>
              <a:buClr>
                <a:schemeClr val="lt1"/>
              </a:buClr>
              <a:buSzPts val="2400"/>
              <a:buNone/>
              <a:defRPr sz="2400">
                <a:solidFill>
                  <a:schemeClr val="lt1"/>
                </a:solidFill>
              </a:defRPr>
            </a:lvl8pPr>
            <a:lvl9pPr lvl="8" rtl="0" algn="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6039" name="Shape 6039"/>
        <p:cNvGrpSpPr/>
        <p:nvPr/>
      </p:nvGrpSpPr>
      <p:grpSpPr>
        <a:xfrm>
          <a:off x="0" y="0"/>
          <a:ext cx="0" cy="0"/>
          <a:chOff x="0" y="0"/>
          <a:chExt cx="0" cy="0"/>
        </a:xfrm>
      </p:grpSpPr>
      <p:sp>
        <p:nvSpPr>
          <p:cNvPr id="6040" name="Google Shape;6040;p47"/>
          <p:cNvSpPr/>
          <p:nvPr/>
        </p:nvSpPr>
        <p:spPr>
          <a:xfrm rot="-10307959">
            <a:off x="5559039" y="2582502"/>
            <a:ext cx="5333985" cy="3459415"/>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7"/>
          <p:cNvSpPr/>
          <p:nvPr/>
        </p:nvSpPr>
        <p:spPr>
          <a:xfrm rot="-4587606">
            <a:off x="-2193331" y="-1233234"/>
            <a:ext cx="3981195" cy="2738643"/>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6042" name="Shape 6042"/>
        <p:cNvGrpSpPr/>
        <p:nvPr/>
      </p:nvGrpSpPr>
      <p:grpSpPr>
        <a:xfrm>
          <a:off x="0" y="0"/>
          <a:ext cx="0" cy="0"/>
          <a:chOff x="0" y="0"/>
          <a:chExt cx="0" cy="0"/>
        </a:xfrm>
      </p:grpSpPr>
      <p:sp>
        <p:nvSpPr>
          <p:cNvPr id="6043" name="Google Shape;6043;p48"/>
          <p:cNvSpPr/>
          <p:nvPr/>
        </p:nvSpPr>
        <p:spPr>
          <a:xfrm flipH="1" rot="10800000">
            <a:off x="-827687" y="-13080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8"/>
          <p:cNvSpPr/>
          <p:nvPr/>
        </p:nvSpPr>
        <p:spPr>
          <a:xfrm flipH="1" rot="-2700000">
            <a:off x="7803300" y="3354751"/>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6045" name="Shape 6045"/>
        <p:cNvGrpSpPr/>
        <p:nvPr/>
      </p:nvGrpSpPr>
      <p:grpSpPr>
        <a:xfrm>
          <a:off x="0" y="0"/>
          <a:ext cx="0" cy="0"/>
          <a:chOff x="0" y="0"/>
          <a:chExt cx="0" cy="0"/>
        </a:xfrm>
      </p:grpSpPr>
      <p:sp>
        <p:nvSpPr>
          <p:cNvPr id="6046" name="Google Shape;6046;p49"/>
          <p:cNvSpPr/>
          <p:nvPr/>
        </p:nvSpPr>
        <p:spPr>
          <a:xfrm>
            <a:off x="-10549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9"/>
          <p:cNvSpPr/>
          <p:nvPr/>
        </p:nvSpPr>
        <p:spPr>
          <a:xfrm rot="-8100000">
            <a:off x="7803300" y="-379049"/>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bg>
      <p:bgPr>
        <a:solidFill>
          <a:schemeClr val="dk2"/>
        </a:solidFill>
      </p:bgPr>
    </p:bg>
    <p:spTree>
      <p:nvGrpSpPr>
        <p:cNvPr id="6048" name="Shape 6048"/>
        <p:cNvGrpSpPr/>
        <p:nvPr/>
      </p:nvGrpSpPr>
      <p:grpSpPr>
        <a:xfrm>
          <a:off x="0" y="0"/>
          <a:ext cx="0" cy="0"/>
          <a:chOff x="0" y="0"/>
          <a:chExt cx="0" cy="0"/>
        </a:xfrm>
      </p:grpSpPr>
      <p:sp>
        <p:nvSpPr>
          <p:cNvPr id="6049" name="Google Shape;6049;p50"/>
          <p:cNvSpPr/>
          <p:nvPr/>
        </p:nvSpPr>
        <p:spPr>
          <a:xfrm rot="-8473469">
            <a:off x="7555621" y="-779203"/>
            <a:ext cx="2943072" cy="247492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3" name="Shape 2393"/>
        <p:cNvGrpSpPr/>
        <p:nvPr/>
      </p:nvGrpSpPr>
      <p:grpSpPr>
        <a:xfrm>
          <a:off x="0" y="0"/>
          <a:ext cx="0" cy="0"/>
          <a:chOff x="0" y="0"/>
          <a:chExt cx="0" cy="0"/>
        </a:xfrm>
      </p:grpSpPr>
      <p:sp>
        <p:nvSpPr>
          <p:cNvPr id="2394" name="Google Shape;2394;p6"/>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95" name="Google Shape;2395;p6"/>
          <p:cNvSpPr/>
          <p:nvPr/>
        </p:nvSpPr>
        <p:spPr>
          <a:xfrm>
            <a:off x="-1132487" y="38925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
          <p:cNvSpPr/>
          <p:nvPr/>
        </p:nvSpPr>
        <p:spPr>
          <a:xfrm rot="-8100000">
            <a:off x="7803300" y="-379049"/>
            <a:ext cx="2942988" cy="247485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2">
    <p:spTree>
      <p:nvGrpSpPr>
        <p:cNvPr id="6050" name="Shape 6050"/>
        <p:cNvGrpSpPr/>
        <p:nvPr/>
      </p:nvGrpSpPr>
      <p:grpSpPr>
        <a:xfrm>
          <a:off x="0" y="0"/>
          <a:ext cx="0" cy="0"/>
          <a:chOff x="0" y="0"/>
          <a:chExt cx="0" cy="0"/>
        </a:xfrm>
      </p:grpSpPr>
      <p:sp>
        <p:nvSpPr>
          <p:cNvPr id="6051" name="Google Shape;6051;p51"/>
          <p:cNvSpPr/>
          <p:nvPr/>
        </p:nvSpPr>
        <p:spPr>
          <a:xfrm rot="-5400000">
            <a:off x="6966016" y="1515251"/>
            <a:ext cx="984924" cy="1412145"/>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rgbClr val="FF96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1"/>
          <p:cNvSpPr/>
          <p:nvPr/>
        </p:nvSpPr>
        <p:spPr>
          <a:xfrm rot="5400000">
            <a:off x="4079535" y="1520571"/>
            <a:ext cx="984924" cy="1401506"/>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1"/>
          <p:cNvSpPr/>
          <p:nvPr/>
        </p:nvSpPr>
        <p:spPr>
          <a:xfrm rot="-688">
            <a:off x="901500" y="1738295"/>
            <a:ext cx="1563000" cy="966058"/>
          </a:xfrm>
          <a:custGeom>
            <a:rect b="b" l="l" r="r" t="t"/>
            <a:pathLst>
              <a:path extrusionOk="0" h="50237" w="6252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1"/>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55" name="Google Shape;6055;p51"/>
          <p:cNvSpPr txBox="1"/>
          <p:nvPr>
            <p:ph idx="1" type="subTitle"/>
          </p:nvPr>
        </p:nvSpPr>
        <p:spPr>
          <a:xfrm>
            <a:off x="720000" y="2685412"/>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6056" name="Google Shape;6056;p51"/>
          <p:cNvSpPr txBox="1"/>
          <p:nvPr>
            <p:ph idx="2" type="subTitle"/>
          </p:nvPr>
        </p:nvSpPr>
        <p:spPr>
          <a:xfrm>
            <a:off x="720000" y="3165536"/>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57" name="Google Shape;6057;p51"/>
          <p:cNvSpPr txBox="1"/>
          <p:nvPr>
            <p:ph idx="3" type="subTitle"/>
          </p:nvPr>
        </p:nvSpPr>
        <p:spPr>
          <a:xfrm>
            <a:off x="3608850" y="2685412"/>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6058" name="Google Shape;6058;p51"/>
          <p:cNvSpPr txBox="1"/>
          <p:nvPr>
            <p:ph idx="4" type="subTitle"/>
          </p:nvPr>
        </p:nvSpPr>
        <p:spPr>
          <a:xfrm>
            <a:off x="3608850" y="3165536"/>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59" name="Google Shape;6059;p51"/>
          <p:cNvSpPr txBox="1"/>
          <p:nvPr>
            <p:ph idx="5" type="subTitle"/>
          </p:nvPr>
        </p:nvSpPr>
        <p:spPr>
          <a:xfrm>
            <a:off x="6497700" y="2685412"/>
            <a:ext cx="1926300" cy="82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gn="ctr">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gn="ctr">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gn="ctr">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gn="ctr">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gn="ctr">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gn="ctr">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gn="ctr">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gn="ctr">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p:txBody>
      </p:sp>
      <p:sp>
        <p:nvSpPr>
          <p:cNvPr id="6060" name="Google Shape;6060;p51"/>
          <p:cNvSpPr txBox="1"/>
          <p:nvPr>
            <p:ph idx="6" type="subTitle"/>
          </p:nvPr>
        </p:nvSpPr>
        <p:spPr>
          <a:xfrm>
            <a:off x="6497700" y="3165536"/>
            <a:ext cx="1926300" cy="82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61" name="Google Shape;6061;p51"/>
          <p:cNvSpPr txBox="1"/>
          <p:nvPr>
            <p:ph hasCustomPrompt="1" idx="7" type="title"/>
          </p:nvPr>
        </p:nvSpPr>
        <p:spPr>
          <a:xfrm>
            <a:off x="551550" y="1912324"/>
            <a:ext cx="2263200" cy="61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a:r>
              <a:t>xx%</a:t>
            </a:r>
          </a:p>
        </p:txBody>
      </p:sp>
      <p:sp>
        <p:nvSpPr>
          <p:cNvPr id="6062" name="Google Shape;6062;p51"/>
          <p:cNvSpPr txBox="1"/>
          <p:nvPr>
            <p:ph hasCustomPrompt="1" idx="8" type="title"/>
          </p:nvPr>
        </p:nvSpPr>
        <p:spPr>
          <a:xfrm>
            <a:off x="3440400" y="1912324"/>
            <a:ext cx="2263200" cy="61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a:r>
              <a:t>xx%</a:t>
            </a:r>
          </a:p>
        </p:txBody>
      </p:sp>
      <p:sp>
        <p:nvSpPr>
          <p:cNvPr id="6063" name="Google Shape;6063;p51"/>
          <p:cNvSpPr txBox="1"/>
          <p:nvPr>
            <p:ph hasCustomPrompt="1" idx="9" type="title"/>
          </p:nvPr>
        </p:nvSpPr>
        <p:spPr>
          <a:xfrm>
            <a:off x="6329250" y="1912324"/>
            <a:ext cx="2263200" cy="61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a:r>
              <a:t>xx%</a:t>
            </a:r>
          </a:p>
        </p:txBody>
      </p:sp>
      <p:sp>
        <p:nvSpPr>
          <p:cNvPr id="6064" name="Google Shape;6064;p51"/>
          <p:cNvSpPr/>
          <p:nvPr/>
        </p:nvSpPr>
        <p:spPr>
          <a:xfrm flipH="1" rot="-4241653">
            <a:off x="-1566704" y="-1081450"/>
            <a:ext cx="2942912" cy="2474791"/>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1"/>
          <p:cNvSpPr/>
          <p:nvPr/>
        </p:nvSpPr>
        <p:spPr>
          <a:xfrm flipH="1" rot="-163799">
            <a:off x="7308001" y="3371152"/>
            <a:ext cx="2942977" cy="247484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
    <p:bg>
      <p:bgPr>
        <a:solidFill>
          <a:srgbClr val="FFFFFF"/>
        </a:solidFill>
      </p:bgPr>
    </p:bg>
    <p:spTree>
      <p:nvGrpSpPr>
        <p:cNvPr id="6066" name="Shape 6066"/>
        <p:cNvGrpSpPr/>
        <p:nvPr/>
      </p:nvGrpSpPr>
      <p:grpSpPr>
        <a:xfrm>
          <a:off x="0" y="0"/>
          <a:ext cx="0" cy="0"/>
          <a:chOff x="0" y="0"/>
          <a:chExt cx="0" cy="0"/>
        </a:xfrm>
      </p:grpSpPr>
      <p:sp>
        <p:nvSpPr>
          <p:cNvPr id="6067" name="Google Shape;6067;p52"/>
          <p:cNvSpPr/>
          <p:nvPr/>
        </p:nvSpPr>
        <p:spPr>
          <a:xfrm rot="354940">
            <a:off x="1072026" y="916292"/>
            <a:ext cx="3423674" cy="3310911"/>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2"/>
          <p:cNvSpPr txBox="1"/>
          <p:nvPr>
            <p:ph idx="1" type="subTitle"/>
          </p:nvPr>
        </p:nvSpPr>
        <p:spPr>
          <a:xfrm>
            <a:off x="4574650" y="1809750"/>
            <a:ext cx="36588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p:txBody>
      </p:sp>
      <p:sp>
        <p:nvSpPr>
          <p:cNvPr id="6069" name="Google Shape;6069;p52"/>
          <p:cNvSpPr txBox="1"/>
          <p:nvPr>
            <p:ph idx="2" type="subTitle"/>
          </p:nvPr>
        </p:nvSpPr>
        <p:spPr>
          <a:xfrm>
            <a:off x="4650850" y="2670875"/>
            <a:ext cx="31434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70" name="Google Shape;6070;p52"/>
          <p:cNvSpPr txBox="1"/>
          <p:nvPr>
            <p:ph hasCustomPrompt="1" type="title"/>
          </p:nvPr>
        </p:nvSpPr>
        <p:spPr>
          <a:xfrm>
            <a:off x="1231950" y="1504950"/>
            <a:ext cx="2923800" cy="230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0500"/>
              <a:buNone/>
              <a:defRPr sz="10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6071" name="Google Shape;6071;p52"/>
          <p:cNvSpPr/>
          <p:nvPr/>
        </p:nvSpPr>
        <p:spPr>
          <a:xfrm>
            <a:off x="-10549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2"/>
          <p:cNvSpPr/>
          <p:nvPr/>
        </p:nvSpPr>
        <p:spPr>
          <a:xfrm rot="-9227220">
            <a:off x="7289002" y="-455180"/>
            <a:ext cx="2942921" cy="2474799"/>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2_1_1">
    <p:bg>
      <p:bgPr>
        <a:solidFill>
          <a:srgbClr val="FFFFFF"/>
        </a:solidFill>
      </p:bgPr>
    </p:bg>
    <p:spTree>
      <p:nvGrpSpPr>
        <p:cNvPr id="6073" name="Shape 6073"/>
        <p:cNvGrpSpPr/>
        <p:nvPr/>
      </p:nvGrpSpPr>
      <p:grpSpPr>
        <a:xfrm>
          <a:off x="0" y="0"/>
          <a:ext cx="0" cy="0"/>
          <a:chOff x="0" y="0"/>
          <a:chExt cx="0" cy="0"/>
        </a:xfrm>
      </p:grpSpPr>
      <p:sp>
        <p:nvSpPr>
          <p:cNvPr id="6074" name="Google Shape;6074;p53"/>
          <p:cNvSpPr/>
          <p:nvPr/>
        </p:nvSpPr>
        <p:spPr>
          <a:xfrm rot="3746477">
            <a:off x="767761" y="1171541"/>
            <a:ext cx="3623575" cy="2971710"/>
          </a:xfrm>
          <a:custGeom>
            <a:rect b="b" l="l" r="r" t="t"/>
            <a:pathLst>
              <a:path extrusionOk="0" h="50237" w="6252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3"/>
          <p:cNvSpPr txBox="1"/>
          <p:nvPr>
            <p:ph idx="1" type="subTitle"/>
          </p:nvPr>
        </p:nvSpPr>
        <p:spPr>
          <a:xfrm>
            <a:off x="4574650" y="1809750"/>
            <a:ext cx="36588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p:txBody>
      </p:sp>
      <p:sp>
        <p:nvSpPr>
          <p:cNvPr id="6076" name="Google Shape;6076;p53"/>
          <p:cNvSpPr txBox="1"/>
          <p:nvPr>
            <p:ph idx="2" type="subTitle"/>
          </p:nvPr>
        </p:nvSpPr>
        <p:spPr>
          <a:xfrm>
            <a:off x="4650850" y="2670875"/>
            <a:ext cx="31434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77" name="Google Shape;6077;p53"/>
          <p:cNvSpPr txBox="1"/>
          <p:nvPr>
            <p:ph hasCustomPrompt="1" type="title"/>
          </p:nvPr>
        </p:nvSpPr>
        <p:spPr>
          <a:xfrm>
            <a:off x="1231950" y="1504950"/>
            <a:ext cx="2923800" cy="230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0500"/>
              <a:buNone/>
              <a:defRPr sz="10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6078" name="Google Shape;6078;p53"/>
          <p:cNvSpPr/>
          <p:nvPr/>
        </p:nvSpPr>
        <p:spPr>
          <a:xfrm>
            <a:off x="-10549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3"/>
          <p:cNvSpPr/>
          <p:nvPr/>
        </p:nvSpPr>
        <p:spPr>
          <a:xfrm rot="-9227220">
            <a:off x="7289002" y="-455180"/>
            <a:ext cx="2942921" cy="2474799"/>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2_1_1_1">
    <p:bg>
      <p:bgPr>
        <a:solidFill>
          <a:srgbClr val="FFFFFF"/>
        </a:solidFill>
      </p:bgPr>
    </p:bg>
    <p:spTree>
      <p:nvGrpSpPr>
        <p:cNvPr id="6080" name="Shape 6080"/>
        <p:cNvGrpSpPr/>
        <p:nvPr/>
      </p:nvGrpSpPr>
      <p:grpSpPr>
        <a:xfrm>
          <a:off x="0" y="0"/>
          <a:ext cx="0" cy="0"/>
          <a:chOff x="0" y="0"/>
          <a:chExt cx="0" cy="0"/>
        </a:xfrm>
      </p:grpSpPr>
      <p:sp>
        <p:nvSpPr>
          <p:cNvPr id="6081" name="Google Shape;6081;p54"/>
          <p:cNvSpPr/>
          <p:nvPr/>
        </p:nvSpPr>
        <p:spPr>
          <a:xfrm rot="6992987">
            <a:off x="978547" y="1047598"/>
            <a:ext cx="3202017" cy="3219612"/>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4"/>
          <p:cNvSpPr txBox="1"/>
          <p:nvPr>
            <p:ph idx="1" type="subTitle"/>
          </p:nvPr>
        </p:nvSpPr>
        <p:spPr>
          <a:xfrm>
            <a:off x="4574650" y="1809750"/>
            <a:ext cx="36588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p:txBody>
      </p:sp>
      <p:sp>
        <p:nvSpPr>
          <p:cNvPr id="6083" name="Google Shape;6083;p54"/>
          <p:cNvSpPr txBox="1"/>
          <p:nvPr>
            <p:ph idx="2" type="subTitle"/>
          </p:nvPr>
        </p:nvSpPr>
        <p:spPr>
          <a:xfrm>
            <a:off x="4650850" y="2670875"/>
            <a:ext cx="31434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84" name="Google Shape;6084;p54"/>
          <p:cNvSpPr txBox="1"/>
          <p:nvPr>
            <p:ph hasCustomPrompt="1" type="title"/>
          </p:nvPr>
        </p:nvSpPr>
        <p:spPr>
          <a:xfrm>
            <a:off x="1231950" y="1504950"/>
            <a:ext cx="2923800" cy="230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0500"/>
              <a:buNone/>
              <a:defRPr sz="10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6085" name="Google Shape;6085;p54"/>
          <p:cNvSpPr/>
          <p:nvPr/>
        </p:nvSpPr>
        <p:spPr>
          <a:xfrm>
            <a:off x="-10549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4"/>
          <p:cNvSpPr/>
          <p:nvPr/>
        </p:nvSpPr>
        <p:spPr>
          <a:xfrm rot="-9227220">
            <a:off x="7289002" y="-455180"/>
            <a:ext cx="2942921" cy="2474799"/>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2_1_1_1_1">
    <p:bg>
      <p:bgPr>
        <a:solidFill>
          <a:srgbClr val="FFFFFF"/>
        </a:solidFill>
      </p:bgPr>
    </p:bg>
    <p:spTree>
      <p:nvGrpSpPr>
        <p:cNvPr id="6087" name="Shape 6087"/>
        <p:cNvGrpSpPr/>
        <p:nvPr/>
      </p:nvGrpSpPr>
      <p:grpSpPr>
        <a:xfrm>
          <a:off x="0" y="0"/>
          <a:ext cx="0" cy="0"/>
          <a:chOff x="0" y="0"/>
          <a:chExt cx="0" cy="0"/>
        </a:xfrm>
      </p:grpSpPr>
      <p:sp>
        <p:nvSpPr>
          <p:cNvPr id="6088" name="Google Shape;6088;p55"/>
          <p:cNvSpPr/>
          <p:nvPr/>
        </p:nvSpPr>
        <p:spPr>
          <a:xfrm rot="6992987">
            <a:off x="978547" y="1047598"/>
            <a:ext cx="3202017" cy="3219612"/>
          </a:xfrm>
          <a:custGeom>
            <a:rect b="b" l="l" r="r" t="t"/>
            <a:pathLst>
              <a:path extrusionOk="0" h="32734" w="31782">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5"/>
          <p:cNvSpPr txBox="1"/>
          <p:nvPr>
            <p:ph idx="1" type="subTitle"/>
          </p:nvPr>
        </p:nvSpPr>
        <p:spPr>
          <a:xfrm>
            <a:off x="4574650" y="1809750"/>
            <a:ext cx="36588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p:txBody>
      </p:sp>
      <p:sp>
        <p:nvSpPr>
          <p:cNvPr id="6090" name="Google Shape;6090;p55"/>
          <p:cNvSpPr txBox="1"/>
          <p:nvPr>
            <p:ph idx="2" type="subTitle"/>
          </p:nvPr>
        </p:nvSpPr>
        <p:spPr>
          <a:xfrm>
            <a:off x="4650850" y="2670875"/>
            <a:ext cx="3143400" cy="829800"/>
          </a:xfrm>
          <a:prstGeom prst="rect">
            <a:avLst/>
          </a:prstGeom>
        </p:spPr>
        <p:txBody>
          <a:bodyPr anchorCtr="0" anchor="ctr" bIns="91425" lIns="0" spcFirstLastPara="1" rIns="91425" wrap="square" tIns="91425">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p:txBody>
      </p:sp>
      <p:sp>
        <p:nvSpPr>
          <p:cNvPr id="6091" name="Google Shape;6091;p55"/>
          <p:cNvSpPr txBox="1"/>
          <p:nvPr>
            <p:ph hasCustomPrompt="1" type="title"/>
          </p:nvPr>
        </p:nvSpPr>
        <p:spPr>
          <a:xfrm>
            <a:off x="1231950" y="1504950"/>
            <a:ext cx="2923800" cy="2304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0500"/>
              <a:buNone/>
              <a:defRPr sz="10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6092" name="Google Shape;6092;p55"/>
          <p:cNvSpPr/>
          <p:nvPr/>
        </p:nvSpPr>
        <p:spPr>
          <a:xfrm>
            <a:off x="-1054937" y="3679275"/>
            <a:ext cx="2942966" cy="2474837"/>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5"/>
          <p:cNvSpPr/>
          <p:nvPr/>
        </p:nvSpPr>
        <p:spPr>
          <a:xfrm rot="-9227220">
            <a:off x="7289002" y="-455180"/>
            <a:ext cx="2942921" cy="2474799"/>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97" name="Shape 2397"/>
        <p:cNvGrpSpPr/>
        <p:nvPr/>
      </p:nvGrpSpPr>
      <p:grpSpPr>
        <a:xfrm>
          <a:off x="0" y="0"/>
          <a:ext cx="0" cy="0"/>
          <a:chOff x="0" y="0"/>
          <a:chExt cx="0" cy="0"/>
        </a:xfrm>
      </p:grpSpPr>
      <p:sp>
        <p:nvSpPr>
          <p:cNvPr id="2398" name="Google Shape;2398;p7"/>
          <p:cNvSpPr/>
          <p:nvPr/>
        </p:nvSpPr>
        <p:spPr>
          <a:xfrm rot="4614439">
            <a:off x="5271421" y="1645566"/>
            <a:ext cx="3981175" cy="2738621"/>
          </a:xfrm>
          <a:custGeom>
            <a:rect b="b" l="l" r="r" t="t"/>
            <a:pathLst>
              <a:path extrusionOk="0" h="43162" w="75138">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
          <p:cNvSpPr/>
          <p:nvPr/>
        </p:nvSpPr>
        <p:spPr>
          <a:xfrm rot="10800000">
            <a:off x="4475350" y="943975"/>
            <a:ext cx="5334266" cy="3459597"/>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
          <p:cNvSpPr txBox="1"/>
          <p:nvPr>
            <p:ph idx="1" type="subTitle"/>
          </p:nvPr>
        </p:nvSpPr>
        <p:spPr>
          <a:xfrm>
            <a:off x="752475" y="1905000"/>
            <a:ext cx="3819600" cy="195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01" name="Google Shape;2401;p7"/>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402" name="Shape 2402"/>
        <p:cNvGrpSpPr/>
        <p:nvPr/>
      </p:nvGrpSpPr>
      <p:grpSpPr>
        <a:xfrm>
          <a:off x="0" y="0"/>
          <a:ext cx="0" cy="0"/>
          <a:chOff x="0" y="0"/>
          <a:chExt cx="0" cy="0"/>
        </a:xfrm>
      </p:grpSpPr>
      <p:grpSp>
        <p:nvGrpSpPr>
          <p:cNvPr id="2403" name="Google Shape;2403;p8"/>
          <p:cNvGrpSpPr/>
          <p:nvPr/>
        </p:nvGrpSpPr>
        <p:grpSpPr>
          <a:xfrm>
            <a:off x="-505367" y="-112778"/>
            <a:ext cx="7546076" cy="4253518"/>
            <a:chOff x="-505367" y="-112778"/>
            <a:chExt cx="7546076" cy="4253518"/>
          </a:xfrm>
        </p:grpSpPr>
        <p:sp>
          <p:nvSpPr>
            <p:cNvPr id="2404" name="Google Shape;2404;p8"/>
            <p:cNvSpPr/>
            <p:nvPr/>
          </p:nvSpPr>
          <p:spPr>
            <a:xfrm>
              <a:off x="5693717" y="69221"/>
              <a:ext cx="752535" cy="632346"/>
            </a:xfrm>
            <a:custGeom>
              <a:rect b="b" l="l" r="r" t="t"/>
              <a:pathLst>
                <a:path extrusionOk="0" h="18425" w="21927">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712696" y="83910"/>
              <a:ext cx="714165" cy="598884"/>
            </a:xfrm>
            <a:custGeom>
              <a:rect b="b" l="l" r="r" t="t"/>
              <a:pathLst>
                <a:path extrusionOk="0" h="17450" w="20809">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718531" y="138960"/>
              <a:ext cx="792758" cy="673667"/>
            </a:xfrm>
            <a:custGeom>
              <a:rect b="b" l="l" r="r" t="t"/>
              <a:pathLst>
                <a:path extrusionOk="0" h="19629" w="23099">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6443095" y="342649"/>
              <a:ext cx="17469" cy="34114"/>
            </a:xfrm>
            <a:custGeom>
              <a:rect b="b" l="l" r="r" t="t"/>
              <a:pathLst>
                <a:path extrusionOk="0" h="994" w="509">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6443884" y="299303"/>
              <a:ext cx="17057" cy="24813"/>
            </a:xfrm>
            <a:custGeom>
              <a:rect b="b" l="l" r="r" t="t"/>
              <a:pathLst>
                <a:path extrusionOk="0" h="723" w="497">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6034515" y="777552"/>
              <a:ext cx="66649" cy="17091"/>
            </a:xfrm>
            <a:custGeom>
              <a:rect b="b" l="l" r="r" t="t"/>
              <a:pathLst>
                <a:path extrusionOk="0" h="498" w="1942">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6092996" y="758985"/>
              <a:ext cx="36825" cy="16680"/>
            </a:xfrm>
            <a:custGeom>
              <a:rect b="b" l="l" r="r" t="t"/>
              <a:pathLst>
                <a:path extrusionOk="0" h="486" w="1073">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798290"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6013614" y="581310"/>
              <a:ext cx="31677" cy="27078"/>
            </a:xfrm>
            <a:custGeom>
              <a:rect b="b" l="l" r="r" t="t"/>
              <a:pathLst>
                <a:path extrusionOk="0" h="789" w="923">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6180924" y="520049"/>
              <a:ext cx="30991" cy="27525"/>
            </a:xfrm>
            <a:custGeom>
              <a:rect b="b" l="l" r="r" t="t"/>
              <a:pathLst>
                <a:path extrusionOk="0" h="802" w="903">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966287" y="631108"/>
              <a:ext cx="40601" cy="22617"/>
            </a:xfrm>
            <a:custGeom>
              <a:rect b="b" l="l" r="r" t="t"/>
              <a:pathLst>
                <a:path extrusionOk="0" h="659" w="1183">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6109676" y="524888"/>
              <a:ext cx="29138" cy="28142"/>
            </a:xfrm>
            <a:custGeom>
              <a:rect b="b" l="l" r="r" t="t"/>
              <a:pathLst>
                <a:path extrusionOk="0" h="820" w="849">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789504" y="543489"/>
              <a:ext cx="39228" cy="21862"/>
            </a:xfrm>
            <a:custGeom>
              <a:rect b="b" l="l" r="r" t="t"/>
              <a:pathLst>
                <a:path extrusionOk="0" h="637" w="1143">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725498" y="423541"/>
              <a:ext cx="37237" cy="26118"/>
            </a:xfrm>
            <a:custGeom>
              <a:rect b="b" l="l" r="r" t="t"/>
              <a:pathLst>
                <a:path extrusionOk="0" h="761" w="1085">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6352696" y="179766"/>
              <a:ext cx="29996" cy="28417"/>
            </a:xfrm>
            <a:custGeom>
              <a:rect b="b" l="l" r="r" t="t"/>
              <a:pathLst>
                <a:path extrusionOk="0" h="828" w="874">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856497" y="638075"/>
              <a:ext cx="30133" cy="26564"/>
            </a:xfrm>
            <a:custGeom>
              <a:rect b="b" l="l" r="r" t="t"/>
              <a:pathLst>
                <a:path extrusionOk="0" h="774" w="878">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6093923" y="599019"/>
              <a:ext cx="40292" cy="22548"/>
            </a:xfrm>
            <a:custGeom>
              <a:rect b="b" l="l" r="r" t="t"/>
              <a:pathLst>
                <a:path extrusionOk="0" h="657" w="1174">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735245" y="359397"/>
              <a:ext cx="40669" cy="22926"/>
            </a:xfrm>
            <a:custGeom>
              <a:rect b="b" l="l" r="r" t="t"/>
              <a:pathLst>
                <a:path extrusionOk="0" h="668" w="1185">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6341027" y="282280"/>
              <a:ext cx="36448" cy="21072"/>
            </a:xfrm>
            <a:custGeom>
              <a:rect b="b" l="l" r="r" t="t"/>
              <a:pathLst>
                <a:path extrusionOk="0" h="614" w="1062">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6376102" y="230594"/>
              <a:ext cx="30167" cy="22342"/>
            </a:xfrm>
            <a:custGeom>
              <a:rect b="b" l="l" r="r" t="t"/>
              <a:pathLst>
                <a:path extrusionOk="0" h="651" w="879">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876334" y="587282"/>
              <a:ext cx="28623" cy="28074"/>
            </a:xfrm>
            <a:custGeom>
              <a:rect b="b" l="l" r="r" t="t"/>
              <a:pathLst>
                <a:path extrusionOk="0" h="818" w="834">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6304510" y="170362"/>
              <a:ext cx="34972" cy="21141"/>
            </a:xfrm>
            <a:custGeom>
              <a:rect b="b" l="l" r="r" t="t"/>
              <a:pathLst>
                <a:path extrusionOk="0" h="616" w="1019">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6253305" y="483841"/>
              <a:ext cx="28829" cy="28005"/>
            </a:xfrm>
            <a:custGeom>
              <a:rect b="b" l="l" r="r" t="t"/>
              <a:pathLst>
                <a:path extrusionOk="0" h="816" w="84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6170903" y="477321"/>
              <a:ext cx="35556" cy="21107"/>
            </a:xfrm>
            <a:custGeom>
              <a:rect b="b" l="l" r="r" t="t"/>
              <a:pathLst>
                <a:path extrusionOk="0" h="615" w="1036">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6275029" y="120084"/>
              <a:ext cx="31986" cy="27456"/>
            </a:xfrm>
            <a:custGeom>
              <a:rect b="b" l="l" r="r" t="t"/>
              <a:pathLst>
                <a:path extrusionOk="0" h="800" w="932">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6355201" y="343850"/>
              <a:ext cx="31060" cy="27525"/>
            </a:xfrm>
            <a:custGeom>
              <a:rect b="b" l="l" r="r" t="t"/>
              <a:pathLst>
                <a:path extrusionOk="0" h="802" w="905">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738265" y="521181"/>
              <a:ext cx="29858" cy="27628"/>
            </a:xfrm>
            <a:custGeom>
              <a:rect b="b" l="l" r="r" t="t"/>
              <a:pathLst>
                <a:path extrusionOk="0" h="805" w="87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6327196" y="134086"/>
              <a:ext cx="34938" cy="21175"/>
            </a:xfrm>
            <a:custGeom>
              <a:rect b="b" l="l" r="r" t="t"/>
              <a:pathLst>
                <a:path extrusionOk="0" h="617" w="1018">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6275235" y="427659"/>
              <a:ext cx="30030" cy="22033"/>
            </a:xfrm>
            <a:custGeom>
              <a:rect b="b" l="l" r="r" t="t"/>
              <a:pathLst>
                <a:path extrusionOk="0" h="642" w="875">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818951" y="58308"/>
              <a:ext cx="287842" cy="233513"/>
            </a:xfrm>
            <a:custGeom>
              <a:rect b="b" l="l" r="r" t="t"/>
              <a:pathLst>
                <a:path extrusionOk="0" h="6804" w="8387">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844005" y="50826"/>
              <a:ext cx="259494" cy="242574"/>
            </a:xfrm>
            <a:custGeom>
              <a:rect b="b" l="l" r="r" t="t"/>
              <a:pathLst>
                <a:path extrusionOk="0" h="7068" w="7561">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727420" y="170774"/>
              <a:ext cx="321853" cy="242471"/>
            </a:xfrm>
            <a:custGeom>
              <a:rect b="b" l="l" r="r" t="t"/>
              <a:pathLst>
                <a:path extrusionOk="0" h="7065" w="9378">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739809" y="168338"/>
              <a:ext cx="287396" cy="252630"/>
            </a:xfrm>
            <a:custGeom>
              <a:rect b="b" l="l" r="r" t="t"/>
              <a:pathLst>
                <a:path extrusionOk="0" h="7361" w="8374">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945832" y="60367"/>
              <a:ext cx="375701" cy="224384"/>
            </a:xfrm>
            <a:custGeom>
              <a:rect b="b" l="l" r="r" t="t"/>
              <a:pathLst>
                <a:path extrusionOk="0" h="6538" w="10947">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977990" y="53366"/>
              <a:ext cx="326898" cy="236259"/>
            </a:xfrm>
            <a:custGeom>
              <a:rect b="b" l="l" r="r" t="t"/>
              <a:pathLst>
                <a:path extrusionOk="0" h="6884" w="9525">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750654" y="187728"/>
              <a:ext cx="335066" cy="369695"/>
            </a:xfrm>
            <a:custGeom>
              <a:rect b="b" l="l" r="r" t="t"/>
              <a:pathLst>
                <a:path extrusionOk="0" h="10772" w="9763">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749110" y="182100"/>
              <a:ext cx="334654" cy="381501"/>
            </a:xfrm>
            <a:custGeom>
              <a:rect b="b" l="l" r="r" t="t"/>
              <a:pathLst>
                <a:path extrusionOk="0" h="11116" w="9751">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823069" y="196377"/>
              <a:ext cx="328442" cy="404152"/>
            </a:xfrm>
            <a:custGeom>
              <a:rect b="b" l="l" r="r" t="t"/>
              <a:pathLst>
                <a:path extrusionOk="0" h="11776" w="957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827325" y="191195"/>
              <a:ext cx="323809" cy="412698"/>
            </a:xfrm>
            <a:custGeom>
              <a:rect b="b" l="l" r="r" t="t"/>
              <a:pathLst>
                <a:path extrusionOk="0" h="12025" w="9435">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985334" y="145377"/>
              <a:ext cx="385379" cy="318490"/>
            </a:xfrm>
            <a:custGeom>
              <a:rect b="b" l="l" r="r" t="t"/>
              <a:pathLst>
                <a:path extrusionOk="0" h="9280" w="11229">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976823" y="137415"/>
              <a:ext cx="377623" cy="326623"/>
            </a:xfrm>
            <a:custGeom>
              <a:rect b="b" l="l" r="r" t="t"/>
              <a:pathLst>
                <a:path extrusionOk="0" h="9517" w="11003">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918754" y="119191"/>
              <a:ext cx="60815" cy="59682"/>
            </a:xfrm>
            <a:custGeom>
              <a:rect b="b" l="l" r="r" t="t"/>
              <a:pathLst>
                <a:path extrusionOk="0" h="1739" w="1772">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948543" y="109513"/>
              <a:ext cx="30648" cy="57761"/>
            </a:xfrm>
            <a:custGeom>
              <a:rect b="b" l="l" r="r" t="t"/>
              <a:pathLst>
                <a:path extrusionOk="0" h="1683" w="893">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974489" y="103713"/>
              <a:ext cx="17881" cy="63938"/>
            </a:xfrm>
            <a:custGeom>
              <a:rect b="b" l="l" r="r" t="t"/>
              <a:pathLst>
                <a:path extrusionOk="0" h="1863" w="521">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997724" y="100247"/>
              <a:ext cx="97263" cy="76705"/>
            </a:xfrm>
            <a:custGeom>
              <a:rect b="b" l="l" r="r" t="t"/>
              <a:pathLst>
                <a:path extrusionOk="0" h="2235" w="2834">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6041894" y="124271"/>
              <a:ext cx="72072" cy="21930"/>
            </a:xfrm>
            <a:custGeom>
              <a:rect b="b" l="l" r="r" t="t"/>
              <a:pathLst>
                <a:path extrusionOk="0" h="639" w="210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992336" y="191641"/>
              <a:ext cx="109618" cy="75538"/>
            </a:xfrm>
            <a:custGeom>
              <a:rect b="b" l="l" r="r" t="t"/>
              <a:pathLst>
                <a:path extrusionOk="0" h="2201" w="3194">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6019037" y="189307"/>
              <a:ext cx="46915" cy="20146"/>
            </a:xfrm>
            <a:custGeom>
              <a:rect b="b" l="l" r="r" t="t"/>
              <a:pathLst>
                <a:path extrusionOk="0" h="587" w="1367">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6243661" y="202486"/>
              <a:ext cx="80583" cy="72827"/>
            </a:xfrm>
            <a:custGeom>
              <a:rect b="b" l="l" r="r" t="t"/>
              <a:pathLst>
                <a:path extrusionOk="0" h="2122" w="2348">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6268440" y="200907"/>
              <a:ext cx="57726" cy="42248"/>
            </a:xfrm>
            <a:custGeom>
              <a:rect b="b" l="l" r="r" t="t"/>
              <a:pathLst>
                <a:path extrusionOk="0" h="1231" w="1682">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880384" y="476668"/>
              <a:ext cx="51549" cy="95684"/>
            </a:xfrm>
            <a:custGeom>
              <a:rect b="b" l="l" r="r" t="t"/>
              <a:pathLst>
                <a:path extrusionOk="0" h="2788" w="1502">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856394" y="483258"/>
              <a:ext cx="27147" cy="55392"/>
            </a:xfrm>
            <a:custGeom>
              <a:rect b="b" l="l" r="r" t="t"/>
              <a:pathLst>
                <a:path extrusionOk="0" h="1614" w="791">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931898" y="210585"/>
              <a:ext cx="41493" cy="74028"/>
            </a:xfrm>
            <a:custGeom>
              <a:rect b="b" l="l" r="r" t="t"/>
              <a:pathLst>
                <a:path extrusionOk="0" h="2157" w="1209">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970234" y="210997"/>
              <a:ext cx="18258" cy="71660"/>
            </a:xfrm>
            <a:custGeom>
              <a:rect b="b" l="l" r="r" t="t"/>
              <a:pathLst>
                <a:path extrusionOk="0" h="2088" w="532">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859860" y="189685"/>
              <a:ext cx="99974" cy="86006"/>
            </a:xfrm>
            <a:custGeom>
              <a:rect b="b" l="l" r="r" t="t"/>
              <a:pathLst>
                <a:path extrusionOk="0" h="2506" w="2913">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850972" y="183473"/>
              <a:ext cx="122008" cy="33737"/>
            </a:xfrm>
            <a:custGeom>
              <a:rect b="b" l="l" r="r" t="t"/>
              <a:pathLst>
                <a:path extrusionOk="0" h="983" w="3555">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5773889" y="389530"/>
              <a:ext cx="17469" cy="52304"/>
            </a:xfrm>
            <a:custGeom>
              <a:rect b="b" l="l" r="r" t="t"/>
              <a:pathLst>
                <a:path extrusionOk="0" h="1524" w="509">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
            <p:cNvSpPr/>
            <p:nvPr/>
          </p:nvSpPr>
          <p:spPr>
            <a:xfrm>
              <a:off x="6109676" y="386407"/>
              <a:ext cx="58516" cy="40463"/>
            </a:xfrm>
            <a:custGeom>
              <a:rect b="b" l="l" r="r" t="t"/>
              <a:pathLst>
                <a:path extrusionOk="0" h="1179" w="1705">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6098041" y="355038"/>
              <a:ext cx="44582" cy="34903"/>
            </a:xfrm>
            <a:custGeom>
              <a:rect b="b" l="l" r="r" t="t"/>
              <a:pathLst>
                <a:path extrusionOk="0" h="1017" w="1299">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6208792" y="96369"/>
              <a:ext cx="52716" cy="26907"/>
            </a:xfrm>
            <a:custGeom>
              <a:rect b="b" l="l" r="r" t="t"/>
              <a:pathLst>
                <a:path extrusionOk="0" h="784" w="1536">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6793193" y="782597"/>
              <a:ext cx="20558" cy="64316"/>
            </a:xfrm>
            <a:custGeom>
              <a:rect b="b" l="l" r="r" t="t"/>
              <a:pathLst>
                <a:path extrusionOk="0" h="1874" w="599">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6752524" y="707848"/>
              <a:ext cx="20558" cy="64728"/>
            </a:xfrm>
            <a:custGeom>
              <a:rect b="b" l="l" r="r" t="t"/>
              <a:pathLst>
                <a:path extrusionOk="0" h="1886" w="599">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6736668" y="806998"/>
              <a:ext cx="20180" cy="64728"/>
            </a:xfrm>
            <a:custGeom>
              <a:rect b="b" l="l" r="r" t="t"/>
              <a:pathLst>
                <a:path extrusionOk="0" h="1886" w="588">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6699465" y="741173"/>
              <a:ext cx="20592" cy="64693"/>
            </a:xfrm>
            <a:custGeom>
              <a:rect b="b" l="l" r="r" t="t"/>
              <a:pathLst>
                <a:path extrusionOk="0" h="1885" w="60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6709933" y="651323"/>
              <a:ext cx="20180" cy="64693"/>
            </a:xfrm>
            <a:custGeom>
              <a:rect b="b" l="l" r="r" t="t"/>
              <a:pathLst>
                <a:path extrusionOk="0" h="1885" w="588">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6840074" y="732661"/>
              <a:ext cx="20558" cy="64693"/>
            </a:xfrm>
            <a:custGeom>
              <a:rect b="b" l="l" r="r" t="t"/>
              <a:pathLst>
                <a:path extrusionOk="0" h="1885" w="599">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491492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4932740" y="220676"/>
              <a:ext cx="594491" cy="408614"/>
            </a:xfrm>
            <a:custGeom>
              <a:rect b="b" l="l" r="r" t="t"/>
              <a:pathLst>
                <a:path extrusionOk="0" h="11906" w="17322">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487202" y="69221"/>
              <a:ext cx="752535" cy="632346"/>
            </a:xfrm>
            <a:custGeom>
              <a:rect b="b" l="l" r="r" t="t"/>
              <a:pathLst>
                <a:path extrusionOk="0" h="18425" w="21927">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06181" y="84116"/>
              <a:ext cx="714577" cy="598678"/>
            </a:xfrm>
            <a:custGeom>
              <a:rect b="b" l="l" r="r" t="t"/>
              <a:pathLst>
                <a:path extrusionOk="0" h="17444" w="20821">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12015" y="138960"/>
              <a:ext cx="766434" cy="673530"/>
            </a:xfrm>
            <a:custGeom>
              <a:rect b="b" l="l" r="r" t="t"/>
              <a:pathLst>
                <a:path extrusionOk="0" h="19625" w="22332">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1236579" y="342649"/>
              <a:ext cx="17469" cy="34114"/>
            </a:xfrm>
            <a:custGeom>
              <a:rect b="b" l="l" r="r" t="t"/>
              <a:pathLst>
                <a:path extrusionOk="0" h="994" w="509">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1237368" y="299303"/>
              <a:ext cx="17469" cy="24813"/>
            </a:xfrm>
            <a:custGeom>
              <a:rect b="b" l="l" r="r" t="t"/>
              <a:pathLst>
                <a:path extrusionOk="0" h="723" w="509">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828411" y="777552"/>
              <a:ext cx="66238" cy="17091"/>
            </a:xfrm>
            <a:custGeom>
              <a:rect b="b" l="l" r="r" t="t"/>
              <a:pathLst>
                <a:path extrusionOk="0" h="498" w="193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886515" y="758985"/>
              <a:ext cx="36825" cy="16680"/>
            </a:xfrm>
            <a:custGeom>
              <a:rect b="b" l="l" r="r" t="t"/>
              <a:pathLst>
                <a:path extrusionOk="0" h="486" w="1073">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91775" y="593219"/>
              <a:ext cx="48563" cy="17915"/>
            </a:xfrm>
            <a:custGeom>
              <a:rect b="b" l="l" r="r" t="t"/>
              <a:pathLst>
                <a:path extrusionOk="0" h="522" w="1415">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807098" y="581310"/>
              <a:ext cx="31986" cy="27078"/>
            </a:xfrm>
            <a:custGeom>
              <a:rect b="b" l="l" r="r" t="t"/>
              <a:pathLst>
                <a:path extrusionOk="0" h="789" w="932">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974408" y="520049"/>
              <a:ext cx="31060" cy="27525"/>
            </a:xfrm>
            <a:custGeom>
              <a:rect b="b" l="l" r="r" t="t"/>
              <a:pathLst>
                <a:path extrusionOk="0" h="802" w="905">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760080" y="631108"/>
              <a:ext cx="40292" cy="22617"/>
            </a:xfrm>
            <a:custGeom>
              <a:rect b="b" l="l" r="r" t="t"/>
              <a:pathLst>
                <a:path extrusionOk="0" h="659" w="1174">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903160" y="524888"/>
              <a:ext cx="29138" cy="28142"/>
            </a:xfrm>
            <a:custGeom>
              <a:rect b="b" l="l" r="r" t="t"/>
              <a:pathLst>
                <a:path extrusionOk="0" h="820" w="849">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83298" y="543489"/>
              <a:ext cx="39022" cy="21862"/>
            </a:xfrm>
            <a:custGeom>
              <a:rect b="b" l="l" r="r" t="t"/>
              <a:pathLst>
                <a:path extrusionOk="0" h="637" w="1137">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19360" y="423541"/>
              <a:ext cx="37203" cy="26118"/>
            </a:xfrm>
            <a:custGeom>
              <a:rect b="b" l="l" r="r" t="t"/>
              <a:pathLst>
                <a:path extrusionOk="0" h="761" w="1084">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1146180" y="179766"/>
              <a:ext cx="29996" cy="28417"/>
            </a:xfrm>
            <a:custGeom>
              <a:rect b="b" l="l" r="r" t="t"/>
              <a:pathLst>
                <a:path extrusionOk="0" h="828" w="874">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649981" y="638075"/>
              <a:ext cx="30133" cy="26564"/>
            </a:xfrm>
            <a:custGeom>
              <a:rect b="b" l="l" r="r" t="t"/>
              <a:pathLst>
                <a:path extrusionOk="0" h="774" w="878">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887442" y="599019"/>
              <a:ext cx="40292" cy="22548"/>
            </a:xfrm>
            <a:custGeom>
              <a:rect b="b" l="l" r="r" t="t"/>
              <a:pathLst>
                <a:path extrusionOk="0" h="657" w="1174">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28729" y="359397"/>
              <a:ext cx="40669" cy="22926"/>
            </a:xfrm>
            <a:custGeom>
              <a:rect b="b" l="l" r="r" t="t"/>
              <a:pathLst>
                <a:path extrusionOk="0" h="668" w="1185">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1134511" y="282280"/>
              <a:ext cx="36585" cy="21072"/>
            </a:xfrm>
            <a:custGeom>
              <a:rect b="b" l="l" r="r" t="t"/>
              <a:pathLst>
                <a:path extrusionOk="0" h="614" w="1066">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1169792" y="230594"/>
              <a:ext cx="29961" cy="22342"/>
            </a:xfrm>
            <a:custGeom>
              <a:rect b="b" l="l" r="r" t="t"/>
              <a:pathLst>
                <a:path extrusionOk="0" h="651" w="873">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669818" y="587282"/>
              <a:ext cx="28623" cy="28074"/>
            </a:xfrm>
            <a:custGeom>
              <a:rect b="b" l="l" r="r" t="t"/>
              <a:pathLst>
                <a:path extrusionOk="0" h="818" w="834">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1098029" y="170362"/>
              <a:ext cx="34938" cy="21141"/>
            </a:xfrm>
            <a:custGeom>
              <a:rect b="b" l="l" r="r" t="t"/>
              <a:pathLst>
                <a:path extrusionOk="0" h="616" w="1018">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1046789" y="483841"/>
              <a:ext cx="29172" cy="28005"/>
            </a:xfrm>
            <a:custGeom>
              <a:rect b="b" l="l" r="r" t="t"/>
              <a:pathLst>
                <a:path extrusionOk="0" h="816" w="85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964387" y="477321"/>
              <a:ext cx="35830" cy="21107"/>
            </a:xfrm>
            <a:custGeom>
              <a:rect b="b" l="l" r="r" t="t"/>
              <a:pathLst>
                <a:path extrusionOk="0" h="615" w="1044">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1068514" y="120084"/>
              <a:ext cx="31986" cy="27456"/>
            </a:xfrm>
            <a:custGeom>
              <a:rect b="b" l="l" r="r" t="t"/>
              <a:pathLst>
                <a:path extrusionOk="0" h="800" w="932">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1148685" y="343850"/>
              <a:ext cx="31403" cy="27525"/>
            </a:xfrm>
            <a:custGeom>
              <a:rect b="b" l="l" r="r" t="t"/>
              <a:pathLst>
                <a:path extrusionOk="0" h="802" w="915">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32058" y="521181"/>
              <a:ext cx="29927" cy="27628"/>
            </a:xfrm>
            <a:custGeom>
              <a:rect b="b" l="l" r="r" t="t"/>
              <a:pathLst>
                <a:path extrusionOk="0" h="805" w="872">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1120680" y="134086"/>
              <a:ext cx="34938" cy="21175"/>
            </a:xfrm>
            <a:custGeom>
              <a:rect b="b" l="l" r="r" t="t"/>
              <a:pathLst>
                <a:path extrusionOk="0" h="617" w="1018">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1068720" y="427659"/>
              <a:ext cx="30236" cy="22033"/>
            </a:xfrm>
            <a:custGeom>
              <a:rect b="b" l="l" r="r" t="t"/>
              <a:pathLst>
                <a:path extrusionOk="0" h="642" w="881">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612435" y="58308"/>
              <a:ext cx="288082" cy="233513"/>
            </a:xfrm>
            <a:custGeom>
              <a:rect b="b" l="l" r="r" t="t"/>
              <a:pathLst>
                <a:path extrusionOk="0" h="6804" w="8394">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637489" y="50826"/>
              <a:ext cx="259494" cy="242574"/>
            </a:xfrm>
            <a:custGeom>
              <a:rect b="b" l="l" r="r" t="t"/>
              <a:pathLst>
                <a:path extrusionOk="0" h="7068" w="7561">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21316" y="170774"/>
              <a:ext cx="321441" cy="242471"/>
            </a:xfrm>
            <a:custGeom>
              <a:rect b="b" l="l" r="r" t="t"/>
              <a:pathLst>
                <a:path extrusionOk="0" h="7065" w="9366">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33293" y="168338"/>
              <a:ext cx="287396" cy="252630"/>
            </a:xfrm>
            <a:custGeom>
              <a:rect b="b" l="l" r="r" t="t"/>
              <a:pathLst>
                <a:path extrusionOk="0" h="7361" w="8374">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739351" y="60367"/>
              <a:ext cx="375667" cy="224384"/>
            </a:xfrm>
            <a:custGeom>
              <a:rect b="b" l="l" r="r" t="t"/>
              <a:pathLst>
                <a:path extrusionOk="0" h="6538" w="10946">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771474" y="53366"/>
              <a:ext cx="326898" cy="236259"/>
            </a:xfrm>
            <a:custGeom>
              <a:rect b="b" l="l" r="r" t="t"/>
              <a:pathLst>
                <a:path extrusionOk="0" h="6884" w="9525">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44139" y="187728"/>
              <a:ext cx="335238" cy="369695"/>
            </a:xfrm>
            <a:custGeom>
              <a:rect b="b" l="l" r="r" t="t"/>
              <a:pathLst>
                <a:path extrusionOk="0" h="10772" w="9768">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42594" y="181928"/>
              <a:ext cx="335032" cy="381673"/>
            </a:xfrm>
            <a:custGeom>
              <a:rect b="b" l="l" r="r" t="t"/>
              <a:pathLst>
                <a:path extrusionOk="0" h="11121" w="9762">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616554" y="196377"/>
              <a:ext cx="328442" cy="404152"/>
            </a:xfrm>
            <a:custGeom>
              <a:rect b="b" l="l" r="r" t="t"/>
              <a:pathLst>
                <a:path extrusionOk="0" h="11776" w="957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620844" y="191195"/>
              <a:ext cx="323775" cy="412698"/>
            </a:xfrm>
            <a:custGeom>
              <a:rect b="b" l="l" r="r" t="t"/>
              <a:pathLst>
                <a:path extrusionOk="0" h="12025" w="9434">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779231" y="145377"/>
              <a:ext cx="384967" cy="318490"/>
            </a:xfrm>
            <a:custGeom>
              <a:rect b="b" l="l" r="r" t="t"/>
              <a:pathLst>
                <a:path extrusionOk="0" h="9280" w="11217">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770719" y="137415"/>
              <a:ext cx="377623" cy="326623"/>
            </a:xfrm>
            <a:custGeom>
              <a:rect b="b" l="l" r="r" t="t"/>
              <a:pathLst>
                <a:path extrusionOk="0" h="9517" w="11003">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712238" y="119191"/>
              <a:ext cx="61227" cy="59682"/>
            </a:xfrm>
            <a:custGeom>
              <a:rect b="b" l="l" r="r" t="t"/>
              <a:pathLst>
                <a:path extrusionOk="0" h="1739" w="1784">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742062" y="109513"/>
              <a:ext cx="30613" cy="57761"/>
            </a:xfrm>
            <a:custGeom>
              <a:rect b="b" l="l" r="r" t="t"/>
              <a:pathLst>
                <a:path extrusionOk="0" h="1683" w="892">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768385" y="103713"/>
              <a:ext cx="17469" cy="63938"/>
            </a:xfrm>
            <a:custGeom>
              <a:rect b="b" l="l" r="r" t="t"/>
              <a:pathLst>
                <a:path extrusionOk="0" h="1863" w="509">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791243" y="100247"/>
              <a:ext cx="97229" cy="76705"/>
            </a:xfrm>
            <a:custGeom>
              <a:rect b="b" l="l" r="r" t="t"/>
              <a:pathLst>
                <a:path extrusionOk="0" h="2235" w="2833">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835378" y="124648"/>
              <a:ext cx="72072" cy="21587"/>
            </a:xfrm>
            <a:custGeom>
              <a:rect b="b" l="l" r="r" t="t"/>
              <a:pathLst>
                <a:path extrusionOk="0" h="629" w="210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785820" y="191641"/>
              <a:ext cx="109618" cy="75538"/>
            </a:xfrm>
            <a:custGeom>
              <a:rect b="b" l="l" r="r" t="t"/>
              <a:pathLst>
                <a:path extrusionOk="0" h="2201" w="3194">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812521" y="189307"/>
              <a:ext cx="47293" cy="20146"/>
            </a:xfrm>
            <a:custGeom>
              <a:rect b="b" l="l" r="r" t="t"/>
              <a:pathLst>
                <a:path extrusionOk="0" h="587" w="1378">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1037145" y="202486"/>
              <a:ext cx="80583" cy="72827"/>
            </a:xfrm>
            <a:custGeom>
              <a:rect b="b" l="l" r="r" t="t"/>
              <a:pathLst>
                <a:path extrusionOk="0" h="2122" w="2348">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
            <p:cNvSpPr/>
            <p:nvPr/>
          </p:nvSpPr>
          <p:spPr>
            <a:xfrm>
              <a:off x="1062336" y="200907"/>
              <a:ext cx="57349" cy="41870"/>
            </a:xfrm>
            <a:custGeom>
              <a:rect b="b" l="l" r="r" t="t"/>
              <a:pathLst>
                <a:path extrusionOk="0" h="1220" w="1671">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673868" y="476668"/>
              <a:ext cx="51549" cy="95684"/>
            </a:xfrm>
            <a:custGeom>
              <a:rect b="b" l="l" r="r" t="t"/>
              <a:pathLst>
                <a:path extrusionOk="0" h="2788" w="1502">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650256" y="483258"/>
              <a:ext cx="26770" cy="55392"/>
            </a:xfrm>
            <a:custGeom>
              <a:rect b="b" l="l" r="r" t="t"/>
              <a:pathLst>
                <a:path extrusionOk="0" h="1614" w="78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725005" y="210585"/>
              <a:ext cx="41459" cy="74028"/>
            </a:xfrm>
            <a:custGeom>
              <a:rect b="b" l="l" r="r" t="t"/>
              <a:pathLst>
                <a:path extrusionOk="0" h="2157" w="1208">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764130" y="210997"/>
              <a:ext cx="17846" cy="71660"/>
            </a:xfrm>
            <a:custGeom>
              <a:rect b="b" l="l" r="r" t="t"/>
              <a:pathLst>
                <a:path extrusionOk="0" h="2088" w="52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653345" y="189685"/>
              <a:ext cx="100352" cy="86006"/>
            </a:xfrm>
            <a:custGeom>
              <a:rect b="b" l="l" r="r" t="t"/>
              <a:pathLst>
                <a:path extrusionOk="0" h="2506" w="2924">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644456" y="183232"/>
              <a:ext cx="122008" cy="33977"/>
            </a:xfrm>
            <a:custGeom>
              <a:rect b="b" l="l" r="r" t="t"/>
              <a:pathLst>
                <a:path extrusionOk="0" h="990" w="3555">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67373" y="389530"/>
              <a:ext cx="17846" cy="52304"/>
            </a:xfrm>
            <a:custGeom>
              <a:rect b="b" l="l" r="r" t="t"/>
              <a:pathLst>
                <a:path extrusionOk="0" h="1524" w="52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903160" y="386407"/>
              <a:ext cx="58516" cy="40463"/>
            </a:xfrm>
            <a:custGeom>
              <a:rect b="b" l="l" r="r" t="t"/>
              <a:pathLst>
                <a:path extrusionOk="0" h="1179" w="1705">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891526" y="355038"/>
              <a:ext cx="44582" cy="34903"/>
            </a:xfrm>
            <a:custGeom>
              <a:rect b="b" l="l" r="r" t="t"/>
              <a:pathLst>
                <a:path extrusionOk="0" h="1017" w="1299">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1002688" y="96369"/>
              <a:ext cx="52304" cy="27147"/>
            </a:xfrm>
            <a:custGeom>
              <a:rect b="b" l="l" r="r" t="t"/>
              <a:pathLst>
                <a:path extrusionOk="0" h="791" w="1524">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1587089" y="782597"/>
              <a:ext cx="20146" cy="64316"/>
            </a:xfrm>
            <a:custGeom>
              <a:rect b="b" l="l" r="r" t="t"/>
              <a:pathLst>
                <a:path extrusionOk="0" h="1874" w="587">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1546420" y="707848"/>
              <a:ext cx="20558" cy="64728"/>
            </a:xfrm>
            <a:custGeom>
              <a:rect b="b" l="l" r="r" t="t"/>
              <a:pathLst>
                <a:path extrusionOk="0" h="1886" w="599">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1530152" y="806998"/>
              <a:ext cx="20558" cy="64728"/>
            </a:xfrm>
            <a:custGeom>
              <a:rect b="b" l="l" r="r" t="t"/>
              <a:pathLst>
                <a:path extrusionOk="0" h="1886" w="599">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1493361" y="741173"/>
              <a:ext cx="20180" cy="64693"/>
            </a:xfrm>
            <a:custGeom>
              <a:rect b="b" l="l" r="r" t="t"/>
              <a:pathLst>
                <a:path extrusionOk="0" h="1885" w="588">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1475172" y="839156"/>
              <a:ext cx="20558" cy="64693"/>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1503417" y="651323"/>
              <a:ext cx="20558" cy="64693"/>
            </a:xfrm>
            <a:custGeom>
              <a:rect b="b" l="l" r="r" t="t"/>
              <a:pathLst>
                <a:path extrusionOk="0" h="1885" w="599">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1674228" y="807376"/>
              <a:ext cx="20558" cy="64728"/>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1633558" y="732661"/>
              <a:ext cx="20558" cy="64693"/>
            </a:xfrm>
            <a:custGeom>
              <a:rect b="b" l="l" r="r" t="t"/>
              <a:pathLst>
                <a:path extrusionOk="0" h="1885" w="599">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1623468" y="839156"/>
              <a:ext cx="20558" cy="64693"/>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291588" y="279500"/>
              <a:ext cx="512020" cy="355418"/>
            </a:xfrm>
            <a:custGeom>
              <a:rect b="b" l="l" r="r" t="t"/>
              <a:pathLst>
                <a:path extrusionOk="0" h="10356" w="14919">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273398" y="221053"/>
              <a:ext cx="594525" cy="408236"/>
            </a:xfrm>
            <a:custGeom>
              <a:rect b="b" l="l" r="r" t="t"/>
              <a:pathLst>
                <a:path extrusionOk="0" h="11895" w="17323">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6877243" y="2575680"/>
              <a:ext cx="21725" cy="18670"/>
            </a:xfrm>
            <a:custGeom>
              <a:rect b="b" l="l" r="r" t="t"/>
              <a:pathLst>
                <a:path extrusionOk="0" h="544" w="633">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2082773" y="2452128"/>
              <a:ext cx="146821" cy="252938"/>
            </a:xfrm>
            <a:custGeom>
              <a:rect b="b" l="l" r="r" t="t"/>
              <a:pathLst>
                <a:path extrusionOk="0" h="7370" w="4278">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1329140" y="2525435"/>
              <a:ext cx="908965" cy="873684"/>
            </a:xfrm>
            <a:custGeom>
              <a:rect b="b" l="l" r="r" t="t"/>
              <a:pathLst>
                <a:path extrusionOk="0" h="25457" w="26485">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1434880" y="3155413"/>
              <a:ext cx="18224" cy="27936"/>
            </a:xfrm>
            <a:custGeom>
              <a:rect b="b" l="l" r="r" t="t"/>
              <a:pathLst>
                <a:path extrusionOk="0" h="814" w="531">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1406223" y="3113577"/>
              <a:ext cx="17057" cy="31815"/>
            </a:xfrm>
            <a:custGeom>
              <a:rect b="b" l="l" r="r" t="t"/>
              <a:pathLst>
                <a:path extrusionOk="0" h="927" w="497">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2107586" y="2777069"/>
              <a:ext cx="16302" cy="31403"/>
            </a:xfrm>
            <a:custGeom>
              <a:rect b="b" l="l" r="r" t="t"/>
              <a:pathLst>
                <a:path extrusionOk="0" h="915" w="475">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2130409" y="2811904"/>
              <a:ext cx="17091" cy="36448"/>
            </a:xfrm>
            <a:custGeom>
              <a:rect b="b" l="l" r="r" t="t"/>
              <a:pathLst>
                <a:path extrusionOk="0" h="1062" w="498">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1529775" y="3234040"/>
              <a:ext cx="22102" cy="18601"/>
            </a:xfrm>
            <a:custGeom>
              <a:rect b="b" l="l" r="r" t="t"/>
              <a:pathLst>
                <a:path extrusionOk="0" h="542" w="644">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1565399" y="3292899"/>
              <a:ext cx="21725" cy="18601"/>
            </a:xfrm>
            <a:custGeom>
              <a:rect b="b" l="l" r="r" t="t"/>
              <a:pathLst>
                <a:path extrusionOk="0" h="542" w="633">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1588633" y="3245640"/>
              <a:ext cx="21725" cy="18704"/>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1623880" y="3316134"/>
              <a:ext cx="21725" cy="18842"/>
            </a:xfrm>
            <a:custGeom>
              <a:rect b="b" l="l" r="r" t="t"/>
              <a:pathLst>
                <a:path extrusionOk="0" h="549" w="633">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1682739" y="3245640"/>
              <a:ext cx="21725" cy="18704"/>
            </a:xfrm>
            <a:custGeom>
              <a:rect b="b" l="l" r="r" t="t"/>
              <a:pathLst>
                <a:path extrusionOk="0" h="545" w="633">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1447647" y="3245640"/>
              <a:ext cx="21725" cy="18704"/>
            </a:xfrm>
            <a:custGeom>
              <a:rect b="b" l="l" r="r" t="t"/>
              <a:pathLst>
                <a:path extrusionOk="0" h="545" w="633">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1964678" y="2610926"/>
              <a:ext cx="22102" cy="18979"/>
            </a:xfrm>
            <a:custGeom>
              <a:rect b="b" l="l" r="r" t="t"/>
              <a:pathLst>
                <a:path extrusionOk="0" h="553" w="644">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1988290" y="2681763"/>
              <a:ext cx="21725" cy="18636"/>
            </a:xfrm>
            <a:custGeom>
              <a:rect b="b" l="l" r="r" t="t"/>
              <a:pathLst>
                <a:path extrusionOk="0" h="543" w="633">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2167783" y="2963736"/>
              <a:ext cx="18842" cy="18601"/>
            </a:xfrm>
            <a:custGeom>
              <a:rect b="b" l="l" r="r" t="t"/>
              <a:pathLst>
                <a:path extrusionOk="0" h="542" w="549">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2023639" y="2987348"/>
              <a:ext cx="21622" cy="18601"/>
            </a:xfrm>
            <a:custGeom>
              <a:rect b="b" l="l" r="r" t="t"/>
              <a:pathLst>
                <a:path extrusionOk="0" h="542" w="63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1847338" y="3316134"/>
              <a:ext cx="21725" cy="18670"/>
            </a:xfrm>
            <a:custGeom>
              <a:rect b="b" l="l" r="r" t="t"/>
              <a:pathLst>
                <a:path extrusionOk="0" h="544" w="633">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2109131" y="3081076"/>
              <a:ext cx="18601" cy="18601"/>
            </a:xfrm>
            <a:custGeom>
              <a:rect b="b" l="l" r="r" t="t"/>
              <a:pathLst>
                <a:path extrusionOk="0" h="542" w="542">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1791568" y="3281779"/>
              <a:ext cx="18601" cy="17160"/>
            </a:xfrm>
            <a:custGeom>
              <a:rect b="b" l="l" r="r" t="t"/>
              <a:pathLst>
                <a:path extrusionOk="0" h="500" w="542">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1917797" y="2658151"/>
              <a:ext cx="21725" cy="18601"/>
            </a:xfrm>
            <a:custGeom>
              <a:rect b="b" l="l" r="r" t="t"/>
              <a:pathLst>
                <a:path extrusionOk="0" h="542" w="633">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1670727" y="2575680"/>
              <a:ext cx="22102" cy="18842"/>
            </a:xfrm>
            <a:custGeom>
              <a:rect b="b" l="l" r="r" t="t"/>
              <a:pathLst>
                <a:path extrusionOk="0" h="549" w="644">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2896843" y="3856777"/>
              <a:ext cx="48837" cy="43792"/>
            </a:xfrm>
            <a:custGeom>
              <a:rect b="b" l="l" r="r" t="t"/>
              <a:pathLst>
                <a:path extrusionOk="0" h="1276" w="1423">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2834106" y="3896279"/>
              <a:ext cx="83295" cy="12801"/>
            </a:xfrm>
            <a:custGeom>
              <a:rect b="b" l="l" r="r" t="t"/>
              <a:pathLst>
                <a:path extrusionOk="0" h="373" w="2427">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2804282" y="3864121"/>
              <a:ext cx="23646" cy="21347"/>
            </a:xfrm>
            <a:custGeom>
              <a:rect b="b" l="l" r="r" t="t"/>
              <a:pathLst>
                <a:path extrusionOk="0" h="622" w="689">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2954158" y="3919136"/>
              <a:ext cx="63149" cy="27181"/>
            </a:xfrm>
            <a:custGeom>
              <a:rect b="b" l="l" r="r" t="t"/>
              <a:pathLst>
                <a:path extrusionOk="0" h="792" w="184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3000627" y="3922980"/>
              <a:ext cx="25980" cy="26392"/>
            </a:xfrm>
            <a:custGeom>
              <a:rect b="b" l="l" r="r" t="t"/>
              <a:pathLst>
                <a:path extrusionOk="0" h="769" w="757">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3035084" y="3898990"/>
              <a:ext cx="13591" cy="32570"/>
            </a:xfrm>
            <a:custGeom>
              <a:rect b="b" l="l" r="r" t="t"/>
              <a:pathLst>
                <a:path extrusionOk="0" h="949" w="396">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3035496" y="3880011"/>
              <a:ext cx="30613" cy="59271"/>
            </a:xfrm>
            <a:custGeom>
              <a:rect b="b" l="l" r="r" t="t"/>
              <a:pathLst>
                <a:path extrusionOk="0" h="1727" w="892">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2978182" y="3893156"/>
              <a:ext cx="19768" cy="22891"/>
            </a:xfrm>
            <a:custGeom>
              <a:rect b="b" l="l" r="r" t="t"/>
              <a:pathLst>
                <a:path extrusionOk="0" h="667" w="576">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3094732" y="3927647"/>
              <a:ext cx="15135" cy="31300"/>
            </a:xfrm>
            <a:custGeom>
              <a:rect b="b" l="l" r="r" t="t"/>
              <a:pathLst>
                <a:path extrusionOk="0" h="912" w="441">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3095899" y="3959393"/>
              <a:ext cx="31780" cy="10879"/>
            </a:xfrm>
            <a:custGeom>
              <a:rect b="b" l="l" r="r" t="t"/>
              <a:pathLst>
                <a:path extrusionOk="0" h="317" w="926">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3147791" y="3958227"/>
              <a:ext cx="9713" cy="18258"/>
            </a:xfrm>
            <a:custGeom>
              <a:rect b="b" l="l" r="r" t="t"/>
              <a:pathLst>
                <a:path extrusionOk="0" h="532" w="283">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2578903" y="4118947"/>
              <a:ext cx="25568" cy="21793"/>
            </a:xfrm>
            <a:custGeom>
              <a:rect b="b" l="l" r="r" t="t"/>
              <a:pathLst>
                <a:path extrusionOk="0" h="635" w="745">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2731455" y="4065133"/>
              <a:ext cx="14003" cy="21313"/>
            </a:xfrm>
            <a:custGeom>
              <a:rect b="b" l="l" r="r" t="t"/>
              <a:pathLst>
                <a:path extrusionOk="0" h="621" w="408">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598742" y="3940792"/>
              <a:ext cx="24058" cy="64728"/>
            </a:xfrm>
            <a:custGeom>
              <a:rect b="b" l="l" r="r" t="t"/>
              <a:pathLst>
                <a:path extrusionOk="0" h="1886" w="701">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551106" y="3866077"/>
              <a:ext cx="24058" cy="64693"/>
            </a:xfrm>
            <a:custGeom>
              <a:rect b="b" l="l" r="r" t="t"/>
              <a:pathLst>
                <a:path extrusionOk="0" h="1885" w="701">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532127" y="3965193"/>
              <a:ext cx="24058" cy="64728"/>
            </a:xfrm>
            <a:custGeom>
              <a:rect b="b" l="l" r="r" t="t"/>
              <a:pathLst>
                <a:path extrusionOk="0" h="1886" w="701">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489158" y="3899745"/>
              <a:ext cx="23646" cy="64728"/>
            </a:xfrm>
            <a:custGeom>
              <a:rect b="b" l="l" r="r" t="t"/>
              <a:pathLst>
                <a:path extrusionOk="0" h="1886" w="689">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467845" y="3997729"/>
              <a:ext cx="24058" cy="64728"/>
            </a:xfrm>
            <a:custGeom>
              <a:rect b="b" l="l" r="r" t="t"/>
              <a:pathLst>
                <a:path extrusionOk="0" h="1886" w="701">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500758" y="3809518"/>
              <a:ext cx="24058" cy="64728"/>
            </a:xfrm>
            <a:custGeom>
              <a:rect b="b" l="l" r="r" t="t"/>
              <a:pathLst>
                <a:path extrusionOk="0" h="1886" w="701">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700981" y="3965983"/>
              <a:ext cx="24058" cy="64693"/>
            </a:xfrm>
            <a:custGeom>
              <a:rect b="b" l="l" r="r" t="t"/>
              <a:pathLst>
                <a:path extrusionOk="0" h="1885" w="701">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53345" y="3891234"/>
              <a:ext cx="24058" cy="64728"/>
            </a:xfrm>
            <a:custGeom>
              <a:rect b="b" l="l" r="r" t="t"/>
              <a:pathLst>
                <a:path extrusionOk="0" h="1886" w="701">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41367" y="3997729"/>
              <a:ext cx="23646" cy="64728"/>
            </a:xfrm>
            <a:custGeom>
              <a:rect b="b" l="l" r="r" t="t"/>
              <a:pathLst>
                <a:path extrusionOk="0" h="1886" w="689">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069007" y="1336007"/>
              <a:ext cx="887652" cy="1003757"/>
            </a:xfrm>
            <a:custGeom>
              <a:rect b="b" l="l" r="r" t="t"/>
              <a:pathLst>
                <a:path extrusionOk="0" h="29247" w="25864">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5838170" y="1213656"/>
              <a:ext cx="1056129" cy="1051496"/>
            </a:xfrm>
            <a:custGeom>
              <a:rect b="b" l="l" r="r" t="t"/>
              <a:pathLst>
                <a:path extrusionOk="0" h="30638" w="30773">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5897818" y="1252678"/>
              <a:ext cx="962401" cy="972114"/>
            </a:xfrm>
            <a:custGeom>
              <a:rect b="b" l="l" r="r" t="t"/>
              <a:pathLst>
                <a:path extrusionOk="0" h="28325" w="28042">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061628" y="1404063"/>
              <a:ext cx="623183" cy="679021"/>
            </a:xfrm>
            <a:custGeom>
              <a:rect b="b" l="l" r="r" t="t"/>
              <a:pathLst>
                <a:path extrusionOk="0" h="19785" w="18158">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184390" y="1546663"/>
              <a:ext cx="518987" cy="571565"/>
            </a:xfrm>
            <a:custGeom>
              <a:rect b="b" l="l" r="r" t="t"/>
              <a:pathLst>
                <a:path extrusionOk="0" h="16654" w="15122">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712266" y="2008336"/>
              <a:ext cx="96062" cy="148743"/>
            </a:xfrm>
            <a:custGeom>
              <a:rect b="b" l="l" r="r" t="t"/>
              <a:pathLst>
                <a:path extrusionOk="0" h="4334" w="2799">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807127" y="2053226"/>
              <a:ext cx="25225" cy="46915"/>
            </a:xfrm>
            <a:custGeom>
              <a:rect b="b" l="l" r="r" t="t"/>
              <a:pathLst>
                <a:path extrusionOk="0" h="1367" w="735">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786226" y="1941309"/>
              <a:ext cx="53093" cy="96474"/>
            </a:xfrm>
            <a:custGeom>
              <a:rect b="b" l="l" r="r" t="t"/>
              <a:pathLst>
                <a:path extrusionOk="0" h="2811" w="1547">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826518" y="1904518"/>
              <a:ext cx="41836" cy="79828"/>
            </a:xfrm>
            <a:custGeom>
              <a:rect b="b" l="l" r="r" t="t"/>
              <a:pathLst>
                <a:path extrusionOk="0" h="2326" w="1219">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838118" y="1806157"/>
              <a:ext cx="59682" cy="168134"/>
            </a:xfrm>
            <a:custGeom>
              <a:rect b="b" l="l" r="r" t="t"/>
              <a:pathLst>
                <a:path extrusionOk="0" h="4899" w="1739">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886921" y="1804990"/>
              <a:ext cx="41081" cy="180523"/>
            </a:xfrm>
            <a:custGeom>
              <a:rect b="b" l="l" r="r" t="t"/>
              <a:pathLst>
                <a:path extrusionOk="0" h="5260" w="1197">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887710" y="1706629"/>
              <a:ext cx="36414" cy="114286"/>
            </a:xfrm>
            <a:custGeom>
              <a:rect b="b" l="l" r="r" t="t"/>
              <a:pathLst>
                <a:path extrusionOk="0" h="3330" w="1061">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891554" y="1632291"/>
              <a:ext cx="63561" cy="208769"/>
            </a:xfrm>
            <a:custGeom>
              <a:rect b="b" l="l" r="r" t="t"/>
              <a:pathLst>
                <a:path extrusionOk="0" h="6083" w="1852">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848585" y="1500606"/>
              <a:ext cx="83295" cy="140609"/>
            </a:xfrm>
            <a:custGeom>
              <a:rect b="b" l="l" r="r" t="t"/>
              <a:pathLst>
                <a:path extrusionOk="0" h="4097" w="2427">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885376" y="1485882"/>
              <a:ext cx="27147" cy="40326"/>
            </a:xfrm>
            <a:custGeom>
              <a:rect b="b" l="l" r="r" t="t"/>
              <a:pathLst>
                <a:path extrusionOk="0" h="1175" w="791">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690199" y="2062939"/>
              <a:ext cx="61982" cy="77460"/>
            </a:xfrm>
            <a:custGeom>
              <a:rect b="b" l="l" r="r" t="t"/>
              <a:pathLst>
                <a:path extrusionOk="0" h="2257" w="1806">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659208" y="2116753"/>
              <a:ext cx="57726" cy="56971"/>
            </a:xfrm>
            <a:custGeom>
              <a:rect b="b" l="l" r="r" t="t"/>
              <a:pathLst>
                <a:path extrusionOk="0" h="1660" w="1682">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618161" y="2205813"/>
              <a:ext cx="69361" cy="38541"/>
            </a:xfrm>
            <a:custGeom>
              <a:rect b="b" l="l" r="r" t="t"/>
              <a:pathLst>
                <a:path extrusionOk="0" h="1123" w="2021">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609649" y="2237971"/>
              <a:ext cx="72038" cy="28897"/>
            </a:xfrm>
            <a:custGeom>
              <a:rect b="b" l="l" r="r" t="t"/>
              <a:pathLst>
                <a:path extrusionOk="0" h="842" w="2099">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542245" y="2227915"/>
              <a:ext cx="47670" cy="20077"/>
            </a:xfrm>
            <a:custGeom>
              <a:rect b="b" l="l" r="r" t="t"/>
              <a:pathLst>
                <a:path extrusionOk="0" h="585" w="1389">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485308" y="2243393"/>
              <a:ext cx="106529" cy="47053"/>
            </a:xfrm>
            <a:custGeom>
              <a:rect b="b" l="l" r="r" t="t"/>
              <a:pathLst>
                <a:path extrusionOk="0" h="1371" w="3104">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32721" y="2255783"/>
              <a:ext cx="79828" cy="48837"/>
            </a:xfrm>
            <a:custGeom>
              <a:rect b="b" l="l" r="r" t="t"/>
              <a:pathLst>
                <a:path extrusionOk="0" h="1423" w="2326">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282786" y="2262372"/>
              <a:ext cx="103440" cy="56971"/>
            </a:xfrm>
            <a:custGeom>
              <a:rect b="b" l="l" r="r" t="t"/>
              <a:pathLst>
                <a:path extrusionOk="0" h="1660" w="3014">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435750" y="2284680"/>
              <a:ext cx="54637" cy="24196"/>
            </a:xfrm>
            <a:custGeom>
              <a:rect b="b" l="l" r="r" t="t"/>
              <a:pathLst>
                <a:path extrusionOk="0" h="705" w="1592">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219637" y="2272428"/>
              <a:ext cx="86418" cy="52716"/>
            </a:xfrm>
            <a:custGeom>
              <a:rect b="b" l="l" r="r" t="t"/>
              <a:pathLst>
                <a:path extrusionOk="0" h="1536" w="2518">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126321" y="2248438"/>
              <a:ext cx="194045" cy="113874"/>
            </a:xfrm>
            <a:custGeom>
              <a:rect b="b" l="l" r="r" t="t"/>
              <a:pathLst>
                <a:path extrusionOk="0" h="3318" w="5654">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681653" y="839156"/>
              <a:ext cx="20558" cy="64693"/>
            </a:xfrm>
            <a:custGeom>
              <a:rect b="b" l="l" r="r" t="t"/>
              <a:pathLst>
                <a:path extrusionOk="0" h="1885" w="599">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880709" y="807376"/>
              <a:ext cx="20592" cy="64728"/>
            </a:xfrm>
            <a:custGeom>
              <a:rect b="b" l="l" r="r" t="t"/>
              <a:pathLst>
                <a:path extrusionOk="0" h="1886" w="60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829606" y="839156"/>
              <a:ext cx="20558" cy="64693"/>
            </a:xfrm>
            <a:custGeom>
              <a:rect b="b" l="l" r="r" t="t"/>
              <a:pathLst>
                <a:path extrusionOk="0" h="1885" w="599">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3646598" y="2273973"/>
              <a:ext cx="327276" cy="265328"/>
            </a:xfrm>
            <a:custGeom>
              <a:rect b="b" l="l" r="r" t="t"/>
              <a:pathLst>
                <a:path extrusionOk="0" h="7731" w="9536">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3804607" y="2288318"/>
              <a:ext cx="938000" cy="603792"/>
            </a:xfrm>
            <a:custGeom>
              <a:rect b="b" l="l" r="r" t="t"/>
              <a:pathLst>
                <a:path extrusionOk="0" h="17593" w="27331">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3804607" y="2288318"/>
              <a:ext cx="424504" cy="333076"/>
            </a:xfrm>
            <a:custGeom>
              <a:rect b="b" l="l" r="r" t="t"/>
              <a:pathLst>
                <a:path extrusionOk="0" h="9705" w="12369">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3829386" y="1922948"/>
              <a:ext cx="1020128" cy="964907"/>
            </a:xfrm>
            <a:custGeom>
              <a:rect b="b" l="l" r="r" t="t"/>
              <a:pathLst>
                <a:path extrusionOk="0" h="28115" w="29724">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3670999" y="1789134"/>
              <a:ext cx="1193238" cy="674251"/>
            </a:xfrm>
            <a:custGeom>
              <a:rect b="b" l="l" r="r" t="t"/>
              <a:pathLst>
                <a:path extrusionOk="0" h="19646" w="34768">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3829386" y="1922948"/>
              <a:ext cx="1020128" cy="645010"/>
            </a:xfrm>
            <a:custGeom>
              <a:rect b="b" l="l" r="r" t="t"/>
              <a:pathLst>
                <a:path extrusionOk="0" h="18794" w="29724">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3670622" y="1787589"/>
              <a:ext cx="1193615" cy="602213"/>
            </a:xfrm>
            <a:custGeom>
              <a:rect b="b" l="l" r="r" t="t"/>
              <a:pathLst>
                <a:path extrusionOk="0" h="17547" w="34779">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
            <p:cNvSpPr/>
            <p:nvPr/>
          </p:nvSpPr>
          <p:spPr>
            <a:xfrm>
              <a:off x="4356850" y="2633372"/>
              <a:ext cx="88717" cy="69361"/>
            </a:xfrm>
            <a:custGeom>
              <a:rect b="b" l="l" r="r" t="t"/>
              <a:pathLst>
                <a:path extrusionOk="0" h="2021" w="2585">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4131848" y="2561334"/>
              <a:ext cx="246726" cy="123209"/>
            </a:xfrm>
            <a:custGeom>
              <a:rect b="b" l="l" r="r" t="t"/>
              <a:pathLst>
                <a:path extrusionOk="0" h="3590" w="7189">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4360729" y="2399481"/>
              <a:ext cx="134809" cy="204890"/>
            </a:xfrm>
            <a:custGeom>
              <a:rect b="b" l="l" r="r" t="t"/>
              <a:pathLst>
                <a:path extrusionOk="0" h="5970" w="3928">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4734061" y="2222493"/>
              <a:ext cx="19391" cy="302496"/>
            </a:xfrm>
            <a:custGeom>
              <a:rect b="b" l="l" r="r" t="t"/>
              <a:pathLst>
                <a:path extrusionOk="0" h="8814" w="565">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3997486" y="2297997"/>
              <a:ext cx="164221" cy="138310"/>
            </a:xfrm>
            <a:custGeom>
              <a:rect b="b" l="l" r="r" t="t"/>
              <a:pathLst>
                <a:path extrusionOk="0" h="4030" w="4785">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4462213" y="2037748"/>
              <a:ext cx="79794" cy="328065"/>
            </a:xfrm>
            <a:custGeom>
              <a:rect b="b" l="l" r="r" t="t"/>
              <a:pathLst>
                <a:path extrusionOk="0" h="9559" w="2325">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4747995" y="1944020"/>
              <a:ext cx="29858" cy="219614"/>
            </a:xfrm>
            <a:custGeom>
              <a:rect b="b" l="l" r="r" t="t"/>
              <a:pathLst>
                <a:path extrusionOk="0" h="6399" w="87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4490115" y="2431261"/>
              <a:ext cx="39674" cy="35384"/>
            </a:xfrm>
            <a:custGeom>
              <a:rect b="b" l="l" r="r" t="t"/>
              <a:pathLst>
                <a:path extrusionOk="0" h="1031" w="1156">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4601827" y="2487958"/>
              <a:ext cx="39640" cy="34903"/>
            </a:xfrm>
            <a:custGeom>
              <a:rect b="b" l="l" r="r" t="t"/>
              <a:pathLst>
                <a:path extrusionOk="0" h="1017" w="1155">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4754791" y="2297859"/>
              <a:ext cx="38095" cy="37374"/>
            </a:xfrm>
            <a:custGeom>
              <a:rect b="b" l="l" r="r" t="t"/>
              <a:pathLst>
                <a:path extrusionOk="0" h="1089" w="111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4609308" y="2752325"/>
              <a:ext cx="39262" cy="31849"/>
            </a:xfrm>
            <a:custGeom>
              <a:rect b="b" l="l" r="r" t="t"/>
              <a:pathLst>
                <a:path extrusionOk="0" h="928" w="1144">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4618643" y="2364474"/>
              <a:ext cx="49043" cy="35247"/>
            </a:xfrm>
            <a:custGeom>
              <a:rect b="b" l="l" r="r" t="t"/>
              <a:pathLst>
                <a:path extrusionOk="0" h="1027" w="1429">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4268923" y="2514384"/>
              <a:ext cx="39537" cy="31609"/>
            </a:xfrm>
            <a:custGeom>
              <a:rect b="b" l="l" r="r" t="t"/>
              <a:pathLst>
                <a:path extrusionOk="0" h="921" w="1152">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4620565" y="2595620"/>
              <a:ext cx="39811" cy="30579"/>
            </a:xfrm>
            <a:custGeom>
              <a:rect b="b" l="l" r="r" t="t"/>
              <a:pathLst>
                <a:path extrusionOk="0" h="891" w="116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4362891" y="2314161"/>
              <a:ext cx="39777" cy="30373"/>
            </a:xfrm>
            <a:custGeom>
              <a:rect b="b" l="l" r="r" t="t"/>
              <a:pathLst>
                <a:path extrusionOk="0" h="885" w="1159">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4719407" y="2632102"/>
              <a:ext cx="38404" cy="37512"/>
            </a:xfrm>
            <a:custGeom>
              <a:rect b="b" l="l" r="r" t="t"/>
              <a:pathLst>
                <a:path extrusionOk="0" h="1093" w="1119">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4556421" y="2639652"/>
              <a:ext cx="38027" cy="37649"/>
            </a:xfrm>
            <a:custGeom>
              <a:rect b="b" l="l" r="r" t="t"/>
              <a:pathLst>
                <a:path extrusionOk="0" h="1097" w="1108">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4644418" y="2677816"/>
              <a:ext cx="55049" cy="32226"/>
            </a:xfrm>
            <a:custGeom>
              <a:rect b="b" l="l" r="r" t="t"/>
              <a:pathLst>
                <a:path extrusionOk="0" h="939" w="1604">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4673693" y="2771578"/>
              <a:ext cx="54878" cy="32398"/>
            </a:xfrm>
            <a:custGeom>
              <a:rect b="b" l="l" r="r" t="t"/>
              <a:pathLst>
                <a:path extrusionOk="0" h="944" w="1599">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3918756" y="2435585"/>
              <a:ext cx="38953" cy="32158"/>
            </a:xfrm>
            <a:custGeom>
              <a:rect b="b" l="l" r="r" t="t"/>
              <a:pathLst>
                <a:path extrusionOk="0" h="937" w="1135">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4462350" y="2706816"/>
              <a:ext cx="49078" cy="35178"/>
            </a:xfrm>
            <a:custGeom>
              <a:rect b="b" l="l" r="r" t="t"/>
              <a:pathLst>
                <a:path extrusionOk="0" h="1025" w="143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4394774" y="2598297"/>
              <a:ext cx="39228" cy="31952"/>
            </a:xfrm>
            <a:custGeom>
              <a:rect b="b" l="l" r="r" t="t"/>
              <a:pathLst>
                <a:path extrusionOk="0" h="931" w="1143">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4174851" y="2280665"/>
              <a:ext cx="47979" cy="35212"/>
            </a:xfrm>
            <a:custGeom>
              <a:rect b="b" l="l" r="r" t="t"/>
              <a:pathLst>
                <a:path extrusionOk="0" h="1026" w="1398">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4522238" y="2579009"/>
              <a:ext cx="39777" cy="35109"/>
            </a:xfrm>
            <a:custGeom>
              <a:rect b="b" l="l" r="r" t="t"/>
              <a:pathLst>
                <a:path extrusionOk="0" h="1023" w="1159">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4541114" y="2709871"/>
              <a:ext cx="39537" cy="34972"/>
            </a:xfrm>
            <a:custGeom>
              <a:rect b="b" l="l" r="r" t="t"/>
              <a:pathLst>
                <a:path extrusionOk="0" h="1019" w="1152">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4608519" y="2048765"/>
              <a:ext cx="39262" cy="31849"/>
            </a:xfrm>
            <a:custGeom>
              <a:rect b="b" l="l" r="r" t="t"/>
              <a:pathLst>
                <a:path extrusionOk="0" h="928" w="1144">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4677125" y="2814856"/>
              <a:ext cx="48975" cy="34869"/>
            </a:xfrm>
            <a:custGeom>
              <a:rect b="b" l="l" r="r" t="t"/>
              <a:pathLst>
                <a:path extrusionOk="0" h="1016" w="1427">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4708081" y="2528352"/>
              <a:ext cx="39296" cy="31300"/>
            </a:xfrm>
            <a:custGeom>
              <a:rect b="b" l="l" r="r" t="t"/>
              <a:pathLst>
                <a:path extrusionOk="0" h="912" w="1145">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862491" y="1336007"/>
              <a:ext cx="887652" cy="1003757"/>
            </a:xfrm>
            <a:custGeom>
              <a:rect b="b" l="l" r="r" t="t"/>
              <a:pathLst>
                <a:path extrusionOk="0" h="29247" w="25864">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631689" y="1213656"/>
              <a:ext cx="1056129" cy="1051496"/>
            </a:xfrm>
            <a:custGeom>
              <a:rect b="b" l="l" r="r" t="t"/>
              <a:pathLst>
                <a:path extrusionOk="0" h="30638" w="30773">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691303" y="1252678"/>
              <a:ext cx="962813" cy="972114"/>
            </a:xfrm>
            <a:custGeom>
              <a:rect b="b" l="l" r="r" t="t"/>
              <a:pathLst>
                <a:path extrusionOk="0" h="28325" w="28054">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855112" y="1404063"/>
              <a:ext cx="622771" cy="679021"/>
            </a:xfrm>
            <a:custGeom>
              <a:rect b="b" l="l" r="r" t="t"/>
              <a:pathLst>
                <a:path extrusionOk="0" h="19785" w="18146">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977909" y="1546663"/>
              <a:ext cx="518953" cy="571565"/>
            </a:xfrm>
            <a:custGeom>
              <a:rect b="b" l="l" r="r" t="t"/>
              <a:pathLst>
                <a:path extrusionOk="0" h="16654" w="15121">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1505751" y="2008336"/>
              <a:ext cx="96062" cy="148743"/>
            </a:xfrm>
            <a:custGeom>
              <a:rect b="b" l="l" r="r" t="t"/>
              <a:pathLst>
                <a:path extrusionOk="0" h="4334" w="2799">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1601023" y="2053226"/>
              <a:ext cx="24813" cy="46915"/>
            </a:xfrm>
            <a:custGeom>
              <a:rect b="b" l="l" r="r" t="t"/>
              <a:pathLst>
                <a:path extrusionOk="0" h="1367" w="723">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1579710" y="1941309"/>
              <a:ext cx="53471" cy="96474"/>
            </a:xfrm>
            <a:custGeom>
              <a:rect b="b" l="l" r="r" t="t"/>
              <a:pathLst>
                <a:path extrusionOk="0" h="2811" w="1558">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1620002" y="1904518"/>
              <a:ext cx="41836" cy="79828"/>
            </a:xfrm>
            <a:custGeom>
              <a:rect b="b" l="l" r="r" t="t"/>
              <a:pathLst>
                <a:path extrusionOk="0" h="2326" w="1219">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1631602" y="1806157"/>
              <a:ext cx="60060" cy="168134"/>
            </a:xfrm>
            <a:custGeom>
              <a:rect b="b" l="l" r="r" t="t"/>
              <a:pathLst>
                <a:path extrusionOk="0" h="4899" w="175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1680405" y="1804990"/>
              <a:ext cx="41493" cy="180523"/>
            </a:xfrm>
            <a:custGeom>
              <a:rect b="b" l="l" r="r" t="t"/>
              <a:pathLst>
                <a:path extrusionOk="0" h="5260" w="1209">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1681195" y="1706629"/>
              <a:ext cx="36414" cy="114286"/>
            </a:xfrm>
            <a:custGeom>
              <a:rect b="b" l="l" r="r" t="t"/>
              <a:pathLst>
                <a:path extrusionOk="0" h="3330" w="1061">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1685073" y="1632291"/>
              <a:ext cx="63526" cy="208769"/>
            </a:xfrm>
            <a:custGeom>
              <a:rect b="b" l="l" r="r" t="t"/>
              <a:pathLst>
                <a:path extrusionOk="0" h="6083" w="1851">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1642070" y="1500606"/>
              <a:ext cx="83295" cy="140609"/>
            </a:xfrm>
            <a:custGeom>
              <a:rect b="b" l="l" r="r" t="t"/>
              <a:pathLst>
                <a:path extrusionOk="0" h="4097" w="2427">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1679238" y="1485882"/>
              <a:ext cx="26770" cy="40326"/>
            </a:xfrm>
            <a:custGeom>
              <a:rect b="b" l="l" r="r" t="t"/>
              <a:pathLst>
                <a:path extrusionOk="0" h="1175" w="78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1483683" y="2062939"/>
              <a:ext cx="61982" cy="77460"/>
            </a:xfrm>
            <a:custGeom>
              <a:rect b="b" l="l" r="r" t="t"/>
              <a:pathLst>
                <a:path extrusionOk="0" h="2257" w="1806">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1453069" y="2116753"/>
              <a:ext cx="57349" cy="56971"/>
            </a:xfrm>
            <a:custGeom>
              <a:rect b="b" l="l" r="r" t="t"/>
              <a:pathLst>
                <a:path extrusionOk="0" h="1660" w="1671">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1411645" y="2205813"/>
              <a:ext cx="69361" cy="38541"/>
            </a:xfrm>
            <a:custGeom>
              <a:rect b="b" l="l" r="r" t="t"/>
              <a:pathLst>
                <a:path extrusionOk="0" h="1123" w="2021">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1403134" y="2237971"/>
              <a:ext cx="72072" cy="28897"/>
            </a:xfrm>
            <a:custGeom>
              <a:rect b="b" l="l" r="r" t="t"/>
              <a:pathLst>
                <a:path extrusionOk="0" h="842" w="210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1335729" y="2227915"/>
              <a:ext cx="47293" cy="20077"/>
            </a:xfrm>
            <a:custGeom>
              <a:rect b="b" l="l" r="r" t="t"/>
              <a:pathLst>
                <a:path extrusionOk="0" h="585" w="1378">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1278793" y="2243393"/>
              <a:ext cx="106564" cy="47053"/>
            </a:xfrm>
            <a:custGeom>
              <a:rect b="b" l="l" r="r" t="t"/>
              <a:pathLst>
                <a:path extrusionOk="0" h="1371" w="3105">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1126618" y="2255783"/>
              <a:ext cx="79794" cy="48837"/>
            </a:xfrm>
            <a:custGeom>
              <a:rect b="b" l="l" r="r" t="t"/>
              <a:pathLst>
                <a:path extrusionOk="0" h="1423" w="2325">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1076270" y="2262372"/>
              <a:ext cx="103818" cy="56971"/>
            </a:xfrm>
            <a:custGeom>
              <a:rect b="b" l="l" r="r" t="t"/>
              <a:pathLst>
                <a:path extrusionOk="0" h="1660" w="3025">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
            <p:cNvSpPr/>
            <p:nvPr/>
          </p:nvSpPr>
          <p:spPr>
            <a:xfrm>
              <a:off x="1229234" y="2284680"/>
              <a:ext cx="54637" cy="24196"/>
            </a:xfrm>
            <a:custGeom>
              <a:rect b="b" l="l" r="r" t="t"/>
              <a:pathLst>
                <a:path extrusionOk="0" h="705" w="1592">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
            <p:cNvSpPr/>
            <p:nvPr/>
          </p:nvSpPr>
          <p:spPr>
            <a:xfrm>
              <a:off x="1013121" y="2272428"/>
              <a:ext cx="86418" cy="52716"/>
            </a:xfrm>
            <a:custGeom>
              <a:rect b="b" l="l" r="r" t="t"/>
              <a:pathLst>
                <a:path extrusionOk="0" h="1536" w="2518">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
            <p:cNvSpPr/>
            <p:nvPr/>
          </p:nvSpPr>
          <p:spPr>
            <a:xfrm>
              <a:off x="919805" y="2248438"/>
              <a:ext cx="194045" cy="113874"/>
            </a:xfrm>
            <a:custGeom>
              <a:rect b="b" l="l" r="r" t="t"/>
              <a:pathLst>
                <a:path extrusionOk="0" h="3318" w="5654">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
            <p:cNvSpPr/>
            <p:nvPr/>
          </p:nvSpPr>
          <p:spPr>
            <a:xfrm>
              <a:off x="1798157" y="3111278"/>
              <a:ext cx="792758" cy="596859"/>
            </a:xfrm>
            <a:custGeom>
              <a:rect b="b" l="l" r="r" t="t"/>
              <a:pathLst>
                <a:path extrusionOk="0" h="17391" w="23099">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
            <p:cNvSpPr/>
            <p:nvPr/>
          </p:nvSpPr>
          <p:spPr>
            <a:xfrm>
              <a:off x="1806668" y="3020124"/>
              <a:ext cx="814448" cy="505671"/>
            </a:xfrm>
            <a:custGeom>
              <a:rect b="b" l="l" r="r" t="t"/>
              <a:pathLst>
                <a:path extrusionOk="0" h="14734" w="23731">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
            <p:cNvSpPr/>
            <p:nvPr/>
          </p:nvSpPr>
          <p:spPr>
            <a:xfrm>
              <a:off x="1820602" y="3015937"/>
              <a:ext cx="790836" cy="513084"/>
            </a:xfrm>
            <a:custGeom>
              <a:rect b="b" l="l" r="r" t="t"/>
              <a:pathLst>
                <a:path extrusionOk="0" h="14950" w="23043">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
            <p:cNvSpPr/>
            <p:nvPr/>
          </p:nvSpPr>
          <p:spPr>
            <a:xfrm>
              <a:off x="1831447" y="3042809"/>
              <a:ext cx="764135" cy="460712"/>
            </a:xfrm>
            <a:custGeom>
              <a:rect b="b" l="l" r="r" t="t"/>
              <a:pathLst>
                <a:path extrusionOk="0" h="13424" w="22265">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
            <p:cNvSpPr/>
            <p:nvPr/>
          </p:nvSpPr>
          <p:spPr>
            <a:xfrm>
              <a:off x="1901941" y="3067314"/>
              <a:ext cx="636327" cy="406383"/>
            </a:xfrm>
            <a:custGeom>
              <a:rect b="b" l="l" r="r" t="t"/>
              <a:pathLst>
                <a:path extrusionOk="0" h="11841" w="18541">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
            <p:cNvSpPr/>
            <p:nvPr/>
          </p:nvSpPr>
          <p:spPr>
            <a:xfrm>
              <a:off x="1972091" y="3246807"/>
              <a:ext cx="57795" cy="47705"/>
            </a:xfrm>
            <a:custGeom>
              <a:rect b="b" l="l" r="r" t="t"/>
              <a:pathLst>
                <a:path extrusionOk="0" h="1390" w="1684">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
            <p:cNvSpPr/>
            <p:nvPr/>
          </p:nvSpPr>
          <p:spPr>
            <a:xfrm>
              <a:off x="1956063" y="3171715"/>
              <a:ext cx="64419" cy="44650"/>
            </a:xfrm>
            <a:custGeom>
              <a:rect b="b" l="l" r="r" t="t"/>
              <a:pathLst>
                <a:path extrusionOk="0" h="1301" w="1877">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
            <p:cNvSpPr/>
            <p:nvPr/>
          </p:nvSpPr>
          <p:spPr>
            <a:xfrm>
              <a:off x="1935437" y="3211149"/>
              <a:ext cx="71866" cy="36379"/>
            </a:xfrm>
            <a:custGeom>
              <a:rect b="b" l="l" r="r" t="t"/>
              <a:pathLst>
                <a:path extrusionOk="0" h="1060" w="2094">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
            <p:cNvSpPr/>
            <p:nvPr/>
          </p:nvSpPr>
          <p:spPr>
            <a:xfrm>
              <a:off x="1941821" y="3127339"/>
              <a:ext cx="72415" cy="35247"/>
            </a:xfrm>
            <a:custGeom>
              <a:rect b="b" l="l" r="r" t="t"/>
              <a:pathLst>
                <a:path extrusionOk="0" h="1027" w="211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
            <p:cNvSpPr/>
            <p:nvPr/>
          </p:nvSpPr>
          <p:spPr>
            <a:xfrm>
              <a:off x="2014236" y="3123839"/>
              <a:ext cx="45440" cy="57280"/>
            </a:xfrm>
            <a:custGeom>
              <a:rect b="b" l="l" r="r" t="t"/>
              <a:pathLst>
                <a:path extrusionOk="0" h="1669" w="1324">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
            <p:cNvSpPr/>
            <p:nvPr/>
          </p:nvSpPr>
          <p:spPr>
            <a:xfrm>
              <a:off x="2007646" y="3210325"/>
              <a:ext cx="64659" cy="44204"/>
            </a:xfrm>
            <a:custGeom>
              <a:rect b="b" l="l" r="r" t="t"/>
              <a:pathLst>
                <a:path extrusionOk="0" h="1288" w="1884">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
            <p:cNvSpPr/>
            <p:nvPr/>
          </p:nvSpPr>
          <p:spPr>
            <a:xfrm>
              <a:off x="2360456" y="3270248"/>
              <a:ext cx="73239" cy="35830"/>
            </a:xfrm>
            <a:custGeom>
              <a:rect b="b" l="l" r="r" t="t"/>
              <a:pathLst>
                <a:path extrusionOk="0" h="1044" w="2134">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
            <p:cNvSpPr/>
            <p:nvPr/>
          </p:nvSpPr>
          <p:spPr>
            <a:xfrm>
              <a:off x="2217959" y="3226696"/>
              <a:ext cx="85937" cy="35624"/>
            </a:xfrm>
            <a:custGeom>
              <a:rect b="b" l="l" r="r" t="t"/>
              <a:pathLst>
                <a:path extrusionOk="0" h="1038" w="2504">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
            <p:cNvSpPr/>
            <p:nvPr/>
          </p:nvSpPr>
          <p:spPr>
            <a:xfrm>
              <a:off x="2047149" y="3326395"/>
              <a:ext cx="87928" cy="42214"/>
            </a:xfrm>
            <a:custGeom>
              <a:rect b="b" l="l" r="r" t="t"/>
              <a:pathLst>
                <a:path extrusionOk="0" h="1230" w="2562">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
            <p:cNvSpPr/>
            <p:nvPr/>
          </p:nvSpPr>
          <p:spPr>
            <a:xfrm>
              <a:off x="2054116" y="3271174"/>
              <a:ext cx="73685" cy="42454"/>
            </a:xfrm>
            <a:custGeom>
              <a:rect b="b" l="l" r="r" t="t"/>
              <a:pathLst>
                <a:path extrusionOk="0" h="1237" w="2147">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
            <p:cNvSpPr/>
            <p:nvPr/>
          </p:nvSpPr>
          <p:spPr>
            <a:xfrm>
              <a:off x="2131198" y="3332195"/>
              <a:ext cx="88340" cy="45852"/>
            </a:xfrm>
            <a:custGeom>
              <a:rect b="b" l="l" r="r" t="t"/>
              <a:pathLst>
                <a:path extrusionOk="0" h="1336" w="2574">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
            <p:cNvSpPr/>
            <p:nvPr/>
          </p:nvSpPr>
          <p:spPr>
            <a:xfrm>
              <a:off x="2017736" y="3267708"/>
              <a:ext cx="60369" cy="58378"/>
            </a:xfrm>
            <a:custGeom>
              <a:rect b="b" l="l" r="r" t="t"/>
              <a:pathLst>
                <a:path extrusionOk="0" h="1701" w="1759">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
            <p:cNvSpPr/>
            <p:nvPr/>
          </p:nvSpPr>
          <p:spPr>
            <a:xfrm>
              <a:off x="2033009" y="3177481"/>
              <a:ext cx="76740" cy="45646"/>
            </a:xfrm>
            <a:custGeom>
              <a:rect b="b" l="l" r="r" t="t"/>
              <a:pathLst>
                <a:path extrusionOk="0" h="1330" w="2236">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
            <p:cNvSpPr/>
            <p:nvPr/>
          </p:nvSpPr>
          <p:spPr>
            <a:xfrm>
              <a:off x="2405758" y="3305460"/>
              <a:ext cx="80995" cy="39262"/>
            </a:xfrm>
            <a:custGeom>
              <a:rect b="b" l="l" r="r" t="t"/>
              <a:pathLst>
                <a:path extrusionOk="0" h="1144" w="236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
            <p:cNvSpPr/>
            <p:nvPr/>
          </p:nvSpPr>
          <p:spPr>
            <a:xfrm>
              <a:off x="2398311" y="3239051"/>
              <a:ext cx="58104" cy="48082"/>
            </a:xfrm>
            <a:custGeom>
              <a:rect b="b" l="l" r="r" t="t"/>
              <a:pathLst>
                <a:path extrusionOk="0" h="1401" w="1693">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
            <p:cNvSpPr/>
            <p:nvPr/>
          </p:nvSpPr>
          <p:spPr>
            <a:xfrm>
              <a:off x="2410426" y="3351140"/>
              <a:ext cx="64384" cy="44479"/>
            </a:xfrm>
            <a:custGeom>
              <a:rect b="b" l="l" r="r" t="t"/>
              <a:pathLst>
                <a:path extrusionOk="0" h="1296" w="1876">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
            <p:cNvSpPr/>
            <p:nvPr/>
          </p:nvSpPr>
          <p:spPr>
            <a:xfrm>
              <a:off x="2332588" y="3304293"/>
              <a:ext cx="71866" cy="36688"/>
            </a:xfrm>
            <a:custGeom>
              <a:rect b="b" l="l" r="r" t="t"/>
              <a:pathLst>
                <a:path extrusionOk="0" h="1069" w="2094">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
            <p:cNvSpPr/>
            <p:nvPr/>
          </p:nvSpPr>
          <p:spPr>
            <a:xfrm>
              <a:off x="2265081" y="3191689"/>
              <a:ext cx="72552" cy="35178"/>
            </a:xfrm>
            <a:custGeom>
              <a:rect b="b" l="l" r="r" t="t"/>
              <a:pathLst>
                <a:path extrusionOk="0" h="1025" w="2114">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
            <p:cNvSpPr/>
            <p:nvPr/>
          </p:nvSpPr>
          <p:spPr>
            <a:xfrm>
              <a:off x="2478963" y="3321831"/>
              <a:ext cx="45337" cy="57280"/>
            </a:xfrm>
            <a:custGeom>
              <a:rect b="b" l="l" r="r" t="t"/>
              <a:pathLst>
                <a:path extrusionOk="0" h="1669" w="1321">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
            <p:cNvSpPr/>
            <p:nvPr/>
          </p:nvSpPr>
          <p:spPr>
            <a:xfrm>
              <a:off x="2307054" y="3226799"/>
              <a:ext cx="64659" cy="44513"/>
            </a:xfrm>
            <a:custGeom>
              <a:rect b="b" l="l" r="r" t="t"/>
              <a:pathLst>
                <a:path extrusionOk="0" h="1297" w="1884">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
            <p:cNvSpPr/>
            <p:nvPr/>
          </p:nvSpPr>
          <p:spPr>
            <a:xfrm>
              <a:off x="2107586" y="3083856"/>
              <a:ext cx="73205" cy="35796"/>
            </a:xfrm>
            <a:custGeom>
              <a:rect b="b" l="l" r="r" t="t"/>
              <a:pathLst>
                <a:path extrusionOk="0" h="1043" w="2133">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
            <p:cNvSpPr/>
            <p:nvPr/>
          </p:nvSpPr>
          <p:spPr>
            <a:xfrm>
              <a:off x="2192700" y="3131217"/>
              <a:ext cx="85697" cy="35830"/>
            </a:xfrm>
            <a:custGeom>
              <a:rect b="b" l="l" r="r" t="t"/>
              <a:pathLst>
                <a:path extrusionOk="0" h="1044" w="2497">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
            <p:cNvSpPr/>
            <p:nvPr/>
          </p:nvSpPr>
          <p:spPr>
            <a:xfrm>
              <a:off x="2336501" y="3139386"/>
              <a:ext cx="88271" cy="42214"/>
            </a:xfrm>
            <a:custGeom>
              <a:rect b="b" l="l" r="r" t="t"/>
              <a:pathLst>
                <a:path extrusionOk="0" h="1230" w="2572">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
            <p:cNvSpPr/>
            <p:nvPr/>
          </p:nvSpPr>
          <p:spPr>
            <a:xfrm>
              <a:off x="2343776" y="3194366"/>
              <a:ext cx="73651" cy="42488"/>
            </a:xfrm>
            <a:custGeom>
              <a:rect b="b" l="l" r="r" t="t"/>
              <a:pathLst>
                <a:path extrusionOk="0" h="1238" w="2146">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
            <p:cNvSpPr/>
            <p:nvPr/>
          </p:nvSpPr>
          <p:spPr>
            <a:xfrm>
              <a:off x="2251730" y="3129948"/>
              <a:ext cx="88614" cy="45817"/>
            </a:xfrm>
            <a:custGeom>
              <a:rect b="b" l="l" r="r" t="t"/>
              <a:pathLst>
                <a:path extrusionOk="0" h="1335" w="2582">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
            <p:cNvSpPr/>
            <p:nvPr/>
          </p:nvSpPr>
          <p:spPr>
            <a:xfrm>
              <a:off x="2393094" y="3181908"/>
              <a:ext cx="60335" cy="58378"/>
            </a:xfrm>
            <a:custGeom>
              <a:rect b="b" l="l" r="r" t="t"/>
              <a:pathLst>
                <a:path extrusionOk="0" h="1701" w="1758">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
            <p:cNvSpPr/>
            <p:nvPr/>
          </p:nvSpPr>
          <p:spPr>
            <a:xfrm>
              <a:off x="2199941" y="3083478"/>
              <a:ext cx="76740" cy="45852"/>
            </a:xfrm>
            <a:custGeom>
              <a:rect b="b" l="l" r="r" t="t"/>
              <a:pathLst>
                <a:path extrusionOk="0" h="1336" w="2236">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
            <p:cNvSpPr/>
            <p:nvPr/>
          </p:nvSpPr>
          <p:spPr>
            <a:xfrm>
              <a:off x="2061117" y="3134855"/>
              <a:ext cx="80961" cy="39193"/>
            </a:xfrm>
            <a:custGeom>
              <a:rect b="b" l="l" r="r" t="t"/>
              <a:pathLst>
                <a:path extrusionOk="0" h="1142" w="2359">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
            <p:cNvSpPr/>
            <p:nvPr/>
          </p:nvSpPr>
          <p:spPr>
            <a:xfrm>
              <a:off x="2229354" y="3172401"/>
              <a:ext cx="50485" cy="50622"/>
            </a:xfrm>
            <a:custGeom>
              <a:rect b="b" l="l" r="r" t="t"/>
              <a:pathLst>
                <a:path extrusionOk="0" h="1475" w="1471">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
            <p:cNvSpPr/>
            <p:nvPr/>
          </p:nvSpPr>
          <p:spPr>
            <a:xfrm>
              <a:off x="2263468" y="3397129"/>
              <a:ext cx="67610" cy="42145"/>
            </a:xfrm>
            <a:custGeom>
              <a:rect b="b" l="l" r="r" t="t"/>
              <a:pathLst>
                <a:path extrusionOk="0" h="1228" w="197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
            <p:cNvSpPr/>
            <p:nvPr/>
          </p:nvSpPr>
          <p:spPr>
            <a:xfrm>
              <a:off x="2074261" y="3222371"/>
              <a:ext cx="67816" cy="39228"/>
            </a:xfrm>
            <a:custGeom>
              <a:rect b="b" l="l" r="r" t="t"/>
              <a:pathLst>
                <a:path extrusionOk="0" h="1143" w="1976">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
            <p:cNvSpPr/>
            <p:nvPr/>
          </p:nvSpPr>
          <p:spPr>
            <a:xfrm>
              <a:off x="2337359" y="3434709"/>
              <a:ext cx="72724" cy="33256"/>
            </a:xfrm>
            <a:custGeom>
              <a:rect b="b" l="l" r="r" t="t"/>
              <a:pathLst>
                <a:path extrusionOk="0" h="969" w="2119">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
            <p:cNvSpPr/>
            <p:nvPr/>
          </p:nvSpPr>
          <p:spPr>
            <a:xfrm>
              <a:off x="2139332" y="3134444"/>
              <a:ext cx="44513" cy="57040"/>
            </a:xfrm>
            <a:custGeom>
              <a:rect b="b" l="l" r="r" t="t"/>
              <a:pathLst>
                <a:path extrusionOk="0" h="1662" w="1297">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
            <p:cNvSpPr/>
            <p:nvPr/>
          </p:nvSpPr>
          <p:spPr>
            <a:xfrm>
              <a:off x="2277196" y="3328352"/>
              <a:ext cx="62394" cy="48391"/>
            </a:xfrm>
            <a:custGeom>
              <a:rect b="b" l="l" r="r" t="t"/>
              <a:pathLst>
                <a:path extrusionOk="0" h="1410" w="1818">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
            <p:cNvSpPr/>
            <p:nvPr/>
          </p:nvSpPr>
          <p:spPr>
            <a:xfrm>
              <a:off x="2333755" y="3345923"/>
              <a:ext cx="72038" cy="38782"/>
            </a:xfrm>
            <a:custGeom>
              <a:rect b="b" l="l" r="r" t="t"/>
              <a:pathLst>
                <a:path extrusionOk="0" h="1130" w="2099">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
            <p:cNvSpPr/>
            <p:nvPr/>
          </p:nvSpPr>
          <p:spPr>
            <a:xfrm>
              <a:off x="2028170" y="3096966"/>
              <a:ext cx="82608" cy="37615"/>
            </a:xfrm>
            <a:custGeom>
              <a:rect b="b" l="l" r="r" t="t"/>
              <a:pathLst>
                <a:path extrusionOk="0" h="1096" w="2407">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
            <p:cNvSpPr/>
            <p:nvPr/>
          </p:nvSpPr>
          <p:spPr>
            <a:xfrm>
              <a:off x="2205570" y="3359034"/>
              <a:ext cx="70493" cy="33222"/>
            </a:xfrm>
            <a:custGeom>
              <a:rect b="b" l="l" r="r" t="t"/>
              <a:pathLst>
                <a:path extrusionOk="0" h="968" w="2054">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
            <p:cNvSpPr/>
            <p:nvPr/>
          </p:nvSpPr>
          <p:spPr>
            <a:xfrm>
              <a:off x="2355823" y="3382714"/>
              <a:ext cx="69223" cy="46469"/>
            </a:xfrm>
            <a:custGeom>
              <a:rect b="b" l="l" r="r" t="t"/>
              <a:pathLst>
                <a:path extrusionOk="0" h="1354" w="2017">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
            <p:cNvSpPr/>
            <p:nvPr/>
          </p:nvSpPr>
          <p:spPr>
            <a:xfrm>
              <a:off x="2217101" y="3289536"/>
              <a:ext cx="85731" cy="43930"/>
            </a:xfrm>
            <a:custGeom>
              <a:rect b="b" l="l" r="r" t="t"/>
              <a:pathLst>
                <a:path extrusionOk="0" h="1280" w="2498">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
            <p:cNvSpPr/>
            <p:nvPr/>
          </p:nvSpPr>
          <p:spPr>
            <a:xfrm>
              <a:off x="2180001" y="3176554"/>
              <a:ext cx="57177" cy="59408"/>
            </a:xfrm>
            <a:custGeom>
              <a:rect b="b" l="l" r="r" t="t"/>
              <a:pathLst>
                <a:path extrusionOk="0" h="1731" w="1666">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
            <p:cNvSpPr/>
            <p:nvPr/>
          </p:nvSpPr>
          <p:spPr>
            <a:xfrm>
              <a:off x="2431876" y="3388171"/>
              <a:ext cx="75779" cy="50588"/>
            </a:xfrm>
            <a:custGeom>
              <a:rect b="b" l="l" r="r" t="t"/>
              <a:pathLst>
                <a:path extrusionOk="0" h="1474" w="2208">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
            <p:cNvSpPr/>
            <p:nvPr/>
          </p:nvSpPr>
          <p:spPr>
            <a:xfrm>
              <a:off x="2277573" y="3262903"/>
              <a:ext cx="80583" cy="41321"/>
            </a:xfrm>
            <a:custGeom>
              <a:rect b="b" l="l" r="r" t="t"/>
              <a:pathLst>
                <a:path extrusionOk="0" h="1204" w="2348">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
            <p:cNvSpPr/>
            <p:nvPr/>
          </p:nvSpPr>
          <p:spPr>
            <a:xfrm>
              <a:off x="2297479" y="3379248"/>
              <a:ext cx="57726" cy="47911"/>
            </a:xfrm>
            <a:custGeom>
              <a:rect b="b" l="l" r="r" t="t"/>
              <a:pathLst>
                <a:path extrusionOk="0" h="1396" w="1682">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
            <p:cNvSpPr/>
            <p:nvPr/>
          </p:nvSpPr>
          <p:spPr>
            <a:xfrm>
              <a:off x="2089671" y="3296434"/>
              <a:ext cx="64419" cy="44616"/>
            </a:xfrm>
            <a:custGeom>
              <a:rect b="b" l="l" r="r" t="t"/>
              <a:pathLst>
                <a:path extrusionOk="0" h="1300" w="1877">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
            <p:cNvSpPr/>
            <p:nvPr/>
          </p:nvSpPr>
          <p:spPr>
            <a:xfrm>
              <a:off x="2104463" y="3193577"/>
              <a:ext cx="72450" cy="35212"/>
            </a:xfrm>
            <a:custGeom>
              <a:rect b="b" l="l" r="r" t="t"/>
              <a:pathLst>
                <a:path extrusionOk="0" h="1026" w="2111">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
            <p:cNvSpPr/>
            <p:nvPr/>
          </p:nvSpPr>
          <p:spPr>
            <a:xfrm>
              <a:off x="2407715" y="3408695"/>
              <a:ext cx="45405" cy="57211"/>
            </a:xfrm>
            <a:custGeom>
              <a:rect b="b" l="l" r="r" t="t"/>
              <a:pathLst>
                <a:path extrusionOk="0" h="1667" w="1323">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
            <p:cNvSpPr/>
            <p:nvPr/>
          </p:nvSpPr>
          <p:spPr>
            <a:xfrm>
              <a:off x="2157522" y="3321179"/>
              <a:ext cx="85972" cy="35830"/>
            </a:xfrm>
            <a:custGeom>
              <a:rect b="b" l="l" r="r" t="t"/>
              <a:pathLst>
                <a:path extrusionOk="0" h="1044" w="2505">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
            <p:cNvSpPr/>
            <p:nvPr/>
          </p:nvSpPr>
          <p:spPr>
            <a:xfrm>
              <a:off x="2109131" y="3238502"/>
              <a:ext cx="65483" cy="53917"/>
            </a:xfrm>
            <a:custGeom>
              <a:rect b="b" l="l" r="r" t="t"/>
              <a:pathLst>
                <a:path extrusionOk="0" h="1571" w="1908">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
            <p:cNvSpPr/>
            <p:nvPr/>
          </p:nvSpPr>
          <p:spPr>
            <a:xfrm>
              <a:off x="2152889" y="3268497"/>
              <a:ext cx="60369" cy="58344"/>
            </a:xfrm>
            <a:custGeom>
              <a:rect b="b" l="l" r="r" t="t"/>
              <a:pathLst>
                <a:path extrusionOk="0" h="1700" w="1759">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
            <p:cNvSpPr/>
            <p:nvPr/>
          </p:nvSpPr>
          <p:spPr>
            <a:xfrm>
              <a:off x="2162361" y="3246224"/>
              <a:ext cx="76637" cy="45852"/>
            </a:xfrm>
            <a:custGeom>
              <a:rect b="b" l="l" r="r" t="t"/>
              <a:pathLst>
                <a:path extrusionOk="0" h="1336" w="2233">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
            <p:cNvSpPr/>
            <p:nvPr/>
          </p:nvSpPr>
          <p:spPr>
            <a:xfrm>
              <a:off x="1835703" y="3342835"/>
              <a:ext cx="21107" cy="17640"/>
            </a:xfrm>
            <a:custGeom>
              <a:rect b="b" l="l" r="r" t="t"/>
              <a:pathLst>
                <a:path extrusionOk="0" h="514" w="615">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
            <p:cNvSpPr/>
            <p:nvPr/>
          </p:nvSpPr>
          <p:spPr>
            <a:xfrm>
              <a:off x="1841126" y="3409827"/>
              <a:ext cx="20935" cy="17881"/>
            </a:xfrm>
            <a:custGeom>
              <a:rect b="b" l="l" r="r" t="t"/>
              <a:pathLst>
                <a:path extrusionOk="0" h="521" w="61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
            <p:cNvSpPr/>
            <p:nvPr/>
          </p:nvSpPr>
          <p:spPr>
            <a:xfrm>
              <a:off x="1871739" y="3373826"/>
              <a:ext cx="21210" cy="17640"/>
            </a:xfrm>
            <a:custGeom>
              <a:rect b="b" l="l" r="r" t="t"/>
              <a:pathLst>
                <a:path extrusionOk="0" h="514" w="618">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
            <p:cNvSpPr/>
            <p:nvPr/>
          </p:nvSpPr>
          <p:spPr>
            <a:xfrm>
              <a:off x="1896106" y="3507056"/>
              <a:ext cx="18670" cy="17640"/>
            </a:xfrm>
            <a:custGeom>
              <a:rect b="b" l="l" r="r" t="t"/>
              <a:pathLst>
                <a:path extrusionOk="0" h="514" w="544">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
            <p:cNvSpPr/>
            <p:nvPr/>
          </p:nvSpPr>
          <p:spPr>
            <a:xfrm>
              <a:off x="2119976" y="3523289"/>
              <a:ext cx="21107" cy="18052"/>
            </a:xfrm>
            <a:custGeom>
              <a:rect b="b" l="l" r="r" t="t"/>
              <a:pathLst>
                <a:path extrusionOk="0" h="526" w="615">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
            <p:cNvSpPr/>
            <p:nvPr/>
          </p:nvSpPr>
          <p:spPr>
            <a:xfrm>
              <a:off x="2353352" y="3640629"/>
              <a:ext cx="21862" cy="17915"/>
            </a:xfrm>
            <a:custGeom>
              <a:rect b="b" l="l" r="r" t="t"/>
              <a:pathLst>
                <a:path extrusionOk="0" h="522" w="637">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
            <p:cNvSpPr/>
            <p:nvPr/>
          </p:nvSpPr>
          <p:spPr>
            <a:xfrm>
              <a:off x="2384102" y="3592993"/>
              <a:ext cx="21107" cy="18052"/>
            </a:xfrm>
            <a:custGeom>
              <a:rect b="b" l="l" r="r" t="t"/>
              <a:pathLst>
                <a:path extrusionOk="0" h="526" w="615">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
            <p:cNvSpPr/>
            <p:nvPr/>
          </p:nvSpPr>
          <p:spPr>
            <a:xfrm>
              <a:off x="1901941" y="3067520"/>
              <a:ext cx="549189" cy="271506"/>
            </a:xfrm>
            <a:custGeom>
              <a:rect b="b" l="l" r="r" t="t"/>
              <a:pathLst>
                <a:path extrusionOk="0" h="7911" w="16002">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
            <p:cNvSpPr/>
            <p:nvPr/>
          </p:nvSpPr>
          <p:spPr>
            <a:xfrm>
              <a:off x="-387238" y="3295679"/>
              <a:ext cx="612303" cy="236808"/>
            </a:xfrm>
            <a:custGeom>
              <a:rect b="b" l="l" r="r" t="t"/>
              <a:pathLst>
                <a:path extrusionOk="0" h="6900" w="17841">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
            <p:cNvSpPr/>
            <p:nvPr/>
          </p:nvSpPr>
          <p:spPr>
            <a:xfrm>
              <a:off x="-505367" y="3340158"/>
              <a:ext cx="712998" cy="167722"/>
            </a:xfrm>
            <a:custGeom>
              <a:rect b="b" l="l" r="r" t="t"/>
              <a:pathLst>
                <a:path extrusionOk="0" h="4887" w="20775">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
            <p:cNvSpPr/>
            <p:nvPr/>
          </p:nvSpPr>
          <p:spPr>
            <a:xfrm>
              <a:off x="-341146" y="2995482"/>
              <a:ext cx="350510" cy="462428"/>
            </a:xfrm>
            <a:custGeom>
              <a:rect b="b" l="l" r="r" t="t"/>
              <a:pathLst>
                <a:path extrusionOk="0" h="13474" w="10213">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
            <p:cNvSpPr/>
            <p:nvPr/>
          </p:nvSpPr>
          <p:spPr>
            <a:xfrm>
              <a:off x="-298932" y="3080664"/>
              <a:ext cx="240892" cy="369112"/>
            </a:xfrm>
            <a:custGeom>
              <a:rect b="b" l="l" r="r" t="t"/>
              <a:pathLst>
                <a:path extrusionOk="0" h="10755" w="7019">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
            <p:cNvSpPr/>
            <p:nvPr/>
          </p:nvSpPr>
          <p:spPr>
            <a:xfrm>
              <a:off x="1475172" y="839156"/>
              <a:ext cx="20558" cy="64693"/>
            </a:xfrm>
            <a:custGeom>
              <a:rect b="b" l="l" r="r" t="t"/>
              <a:pathLst>
                <a:path extrusionOk="0" h="1885" w="599">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
            <p:cNvSpPr/>
            <p:nvPr/>
          </p:nvSpPr>
          <p:spPr>
            <a:xfrm>
              <a:off x="1674228" y="807376"/>
              <a:ext cx="20558" cy="64728"/>
            </a:xfrm>
            <a:custGeom>
              <a:rect b="b" l="l" r="r" t="t"/>
              <a:pathLst>
                <a:path extrusionOk="0" h="1886" w="599">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
            <p:cNvSpPr/>
            <p:nvPr/>
          </p:nvSpPr>
          <p:spPr>
            <a:xfrm>
              <a:off x="1623468" y="839156"/>
              <a:ext cx="20558" cy="64693"/>
            </a:xfrm>
            <a:custGeom>
              <a:rect b="b" l="l" r="r" t="t"/>
              <a:pathLst>
                <a:path extrusionOk="0" h="1885" w="599">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
            <p:cNvSpPr/>
            <p:nvPr/>
          </p:nvSpPr>
          <p:spPr>
            <a:xfrm>
              <a:off x="85212" y="2172145"/>
              <a:ext cx="670819" cy="635435"/>
            </a:xfrm>
            <a:custGeom>
              <a:rect b="b" l="l" r="r" t="t"/>
              <a:pathLst>
                <a:path extrusionOk="0" h="18515" w="19546">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
            <p:cNvSpPr/>
            <p:nvPr/>
          </p:nvSpPr>
          <p:spPr>
            <a:xfrm>
              <a:off x="58133" y="2167889"/>
              <a:ext cx="702530" cy="820248"/>
            </a:xfrm>
            <a:custGeom>
              <a:rect b="b" l="l" r="r" t="t"/>
              <a:pathLst>
                <a:path extrusionOk="0" h="23900" w="2047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
            <p:cNvSpPr/>
            <p:nvPr/>
          </p:nvSpPr>
          <p:spPr>
            <a:xfrm>
              <a:off x="499214" y="2492797"/>
              <a:ext cx="122797" cy="149120"/>
            </a:xfrm>
            <a:custGeom>
              <a:rect b="b" l="l" r="r" t="t"/>
              <a:pathLst>
                <a:path extrusionOk="0" h="4345" w="3578">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
            <p:cNvSpPr/>
            <p:nvPr/>
          </p:nvSpPr>
          <p:spPr>
            <a:xfrm>
              <a:off x="589063" y="2636460"/>
              <a:ext cx="46126" cy="50794"/>
            </a:xfrm>
            <a:custGeom>
              <a:rect b="b" l="l" r="r" t="t"/>
              <a:pathLst>
                <a:path extrusionOk="0" h="1480" w="1344">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
            <p:cNvSpPr/>
            <p:nvPr/>
          </p:nvSpPr>
          <p:spPr>
            <a:xfrm>
              <a:off x="2687697" y="2655130"/>
              <a:ext cx="512020" cy="355384"/>
            </a:xfrm>
            <a:custGeom>
              <a:rect b="b" l="l" r="r" t="t"/>
              <a:pathLst>
                <a:path extrusionOk="0" h="10355" w="14919">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
            <p:cNvSpPr/>
            <p:nvPr/>
          </p:nvSpPr>
          <p:spPr>
            <a:xfrm>
              <a:off x="2705509" y="2596958"/>
              <a:ext cx="594903" cy="408614"/>
            </a:xfrm>
            <a:custGeom>
              <a:rect b="b" l="l" r="r" t="t"/>
              <a:pathLst>
                <a:path extrusionOk="0" h="11906" w="17334">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
            <p:cNvSpPr/>
            <p:nvPr/>
          </p:nvSpPr>
          <p:spPr>
            <a:xfrm>
              <a:off x="2940979" y="2689519"/>
              <a:ext cx="313719" cy="547644"/>
            </a:xfrm>
            <a:custGeom>
              <a:rect b="b" l="l" r="r" t="t"/>
              <a:pathLst>
                <a:path extrusionOk="0" h="15957" w="9141">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
            <p:cNvSpPr/>
            <p:nvPr/>
          </p:nvSpPr>
          <p:spPr>
            <a:xfrm>
              <a:off x="3015350" y="2698065"/>
              <a:ext cx="161132" cy="430270"/>
            </a:xfrm>
            <a:custGeom>
              <a:rect b="b" l="l" r="r" t="t"/>
              <a:pathLst>
                <a:path extrusionOk="0" h="12537" w="4695">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
            <p:cNvSpPr/>
            <p:nvPr/>
          </p:nvSpPr>
          <p:spPr>
            <a:xfrm>
              <a:off x="3153591" y="2582544"/>
              <a:ext cx="227748" cy="169129"/>
            </a:xfrm>
            <a:custGeom>
              <a:rect b="b" l="l" r="r" t="t"/>
              <a:pathLst>
                <a:path extrusionOk="0" h="4928" w="6636">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
            <p:cNvSpPr/>
            <p:nvPr/>
          </p:nvSpPr>
          <p:spPr>
            <a:xfrm>
              <a:off x="3150880" y="2599601"/>
              <a:ext cx="165011" cy="139305"/>
            </a:xfrm>
            <a:custGeom>
              <a:rect b="b" l="l" r="r" t="t"/>
              <a:pathLst>
                <a:path extrusionOk="0" h="4059" w="4808">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
            <p:cNvSpPr/>
            <p:nvPr/>
          </p:nvSpPr>
          <p:spPr>
            <a:xfrm>
              <a:off x="3151292" y="2556975"/>
              <a:ext cx="217657" cy="135701"/>
            </a:xfrm>
            <a:custGeom>
              <a:rect b="b" l="l" r="r" t="t"/>
              <a:pathLst>
                <a:path extrusionOk="0" h="3954" w="6342">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
            <p:cNvSpPr/>
            <p:nvPr/>
          </p:nvSpPr>
          <p:spPr>
            <a:xfrm>
              <a:off x="3158636" y="2615937"/>
              <a:ext cx="99562" cy="76740"/>
            </a:xfrm>
            <a:custGeom>
              <a:rect b="b" l="l" r="r" t="t"/>
              <a:pathLst>
                <a:path extrusionOk="0" h="2236" w="2901">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
            <p:cNvSpPr/>
            <p:nvPr/>
          </p:nvSpPr>
          <p:spPr>
            <a:xfrm>
              <a:off x="3179949" y="2641711"/>
              <a:ext cx="62771" cy="31574"/>
            </a:xfrm>
            <a:custGeom>
              <a:rect b="b" l="l" r="r" t="t"/>
              <a:pathLst>
                <a:path extrusionOk="0" h="920" w="1829">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
            <p:cNvSpPr/>
            <p:nvPr/>
          </p:nvSpPr>
          <p:spPr>
            <a:xfrm>
              <a:off x="3181081" y="2655542"/>
              <a:ext cx="55804" cy="21244"/>
            </a:xfrm>
            <a:custGeom>
              <a:rect b="b" l="l" r="r" t="t"/>
              <a:pathLst>
                <a:path extrusionOk="0" h="619" w="1626">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
            <p:cNvSpPr/>
            <p:nvPr/>
          </p:nvSpPr>
          <p:spPr>
            <a:xfrm>
              <a:off x="3138490" y="2680184"/>
              <a:ext cx="173934" cy="235332"/>
            </a:xfrm>
            <a:custGeom>
              <a:rect b="b" l="l" r="r" t="t"/>
              <a:pathLst>
                <a:path extrusionOk="0" h="6857" w="5068">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
            <p:cNvSpPr/>
            <p:nvPr/>
          </p:nvSpPr>
          <p:spPr>
            <a:xfrm>
              <a:off x="3135402" y="2675208"/>
              <a:ext cx="133642" cy="135598"/>
            </a:xfrm>
            <a:custGeom>
              <a:rect b="b" l="l" r="r" t="t"/>
              <a:pathLst>
                <a:path extrusionOk="0" h="3951" w="3894">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
            <p:cNvSpPr/>
            <p:nvPr/>
          </p:nvSpPr>
          <p:spPr>
            <a:xfrm>
              <a:off x="3148958" y="2675070"/>
              <a:ext cx="180111" cy="224796"/>
            </a:xfrm>
            <a:custGeom>
              <a:rect b="b" l="l" r="r" t="t"/>
              <a:pathLst>
                <a:path extrusionOk="0" h="6550" w="5248">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
            <p:cNvSpPr/>
            <p:nvPr/>
          </p:nvSpPr>
          <p:spPr>
            <a:xfrm>
              <a:off x="3133068" y="2680253"/>
              <a:ext cx="92595" cy="53059"/>
            </a:xfrm>
            <a:custGeom>
              <a:rect b="b" l="l" r="r" t="t"/>
              <a:pathLst>
                <a:path extrusionOk="0" h="1546" w="2698">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
            <p:cNvSpPr/>
            <p:nvPr/>
          </p:nvSpPr>
          <p:spPr>
            <a:xfrm>
              <a:off x="3142369" y="2684097"/>
              <a:ext cx="62771" cy="52338"/>
            </a:xfrm>
            <a:custGeom>
              <a:rect b="b" l="l" r="r" t="t"/>
              <a:pathLst>
                <a:path extrusionOk="0" h="1525" w="1829">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
            <p:cNvSpPr/>
            <p:nvPr/>
          </p:nvSpPr>
          <p:spPr>
            <a:xfrm>
              <a:off x="3137323" y="2680630"/>
              <a:ext cx="46504" cy="54637"/>
            </a:xfrm>
            <a:custGeom>
              <a:rect b="b" l="l" r="r" t="t"/>
              <a:pathLst>
                <a:path extrusionOk="0" h="1592" w="1355">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
            <p:cNvSpPr/>
            <p:nvPr/>
          </p:nvSpPr>
          <p:spPr>
            <a:xfrm>
              <a:off x="2978182" y="2678674"/>
              <a:ext cx="177400" cy="183406"/>
            </a:xfrm>
            <a:custGeom>
              <a:rect b="b" l="l" r="r" t="t"/>
              <a:pathLst>
                <a:path extrusionOk="0" h="5344" w="5169">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
            <p:cNvSpPr/>
            <p:nvPr/>
          </p:nvSpPr>
          <p:spPr>
            <a:xfrm>
              <a:off x="3046890" y="2670540"/>
              <a:ext cx="121458" cy="117683"/>
            </a:xfrm>
            <a:custGeom>
              <a:rect b="b" l="l" r="r" t="t"/>
              <a:pathLst>
                <a:path extrusionOk="0" h="3429" w="3539">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
            <p:cNvSpPr/>
            <p:nvPr/>
          </p:nvSpPr>
          <p:spPr>
            <a:xfrm>
              <a:off x="2991326" y="2678296"/>
              <a:ext cx="189035" cy="203964"/>
            </a:xfrm>
            <a:custGeom>
              <a:rect b="b" l="l" r="r" t="t"/>
              <a:pathLst>
                <a:path extrusionOk="0" h="5943" w="5508">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
            <p:cNvSpPr/>
            <p:nvPr/>
          </p:nvSpPr>
          <p:spPr>
            <a:xfrm>
              <a:off x="3123390" y="2676752"/>
              <a:ext cx="31780" cy="110785"/>
            </a:xfrm>
            <a:custGeom>
              <a:rect b="b" l="l" r="r" t="t"/>
              <a:pathLst>
                <a:path extrusionOk="0" h="3228" w="926">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
            <p:cNvSpPr/>
            <p:nvPr/>
          </p:nvSpPr>
          <p:spPr>
            <a:xfrm>
              <a:off x="3102077" y="2682175"/>
              <a:ext cx="46915" cy="101107"/>
            </a:xfrm>
            <a:custGeom>
              <a:rect b="b" l="l" r="r" t="t"/>
              <a:pathLst>
                <a:path extrusionOk="0" h="2946" w="1367">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
            <p:cNvSpPr/>
            <p:nvPr/>
          </p:nvSpPr>
          <p:spPr>
            <a:xfrm>
              <a:off x="3107499" y="2685263"/>
              <a:ext cx="39537" cy="57349"/>
            </a:xfrm>
            <a:custGeom>
              <a:rect b="b" l="l" r="r" t="t"/>
              <a:pathLst>
                <a:path extrusionOk="0" h="1671" w="1152">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
            <p:cNvSpPr/>
            <p:nvPr/>
          </p:nvSpPr>
          <p:spPr>
            <a:xfrm>
              <a:off x="3095899" y="2697275"/>
              <a:ext cx="39914" cy="30236"/>
            </a:xfrm>
            <a:custGeom>
              <a:rect b="b" l="l" r="r" t="t"/>
              <a:pathLst>
                <a:path extrusionOk="0" h="881" w="1163">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
            <p:cNvSpPr/>
            <p:nvPr/>
          </p:nvSpPr>
          <p:spPr>
            <a:xfrm>
              <a:off x="2916200" y="2574856"/>
              <a:ext cx="240137" cy="137349"/>
            </a:xfrm>
            <a:custGeom>
              <a:rect b="b" l="l" r="r" t="t"/>
              <a:pathLst>
                <a:path extrusionOk="0" h="4002" w="6997">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
            <p:cNvSpPr/>
            <p:nvPr/>
          </p:nvSpPr>
          <p:spPr>
            <a:xfrm>
              <a:off x="3007216" y="2601351"/>
              <a:ext cx="149532" cy="105122"/>
            </a:xfrm>
            <a:custGeom>
              <a:rect b="b" l="l" r="r" t="t"/>
              <a:pathLst>
                <a:path extrusionOk="0" h="3063" w="4357">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
            <p:cNvSpPr/>
            <p:nvPr/>
          </p:nvSpPr>
          <p:spPr>
            <a:xfrm>
              <a:off x="2907311" y="2643050"/>
              <a:ext cx="250570" cy="93213"/>
            </a:xfrm>
            <a:custGeom>
              <a:rect b="b" l="l" r="r" t="t"/>
              <a:pathLst>
                <a:path extrusionOk="0" h="2716" w="7301">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
            <p:cNvSpPr/>
            <p:nvPr/>
          </p:nvSpPr>
          <p:spPr>
            <a:xfrm>
              <a:off x="3007216" y="2662818"/>
              <a:ext cx="139820" cy="24024"/>
            </a:xfrm>
            <a:custGeom>
              <a:rect b="b" l="l" r="r" t="t"/>
              <a:pathLst>
                <a:path extrusionOk="0" h="700" w="4074">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
            <p:cNvSpPr/>
            <p:nvPr/>
          </p:nvSpPr>
          <p:spPr>
            <a:xfrm>
              <a:off x="3062197" y="2654272"/>
              <a:ext cx="77117" cy="22891"/>
            </a:xfrm>
            <a:custGeom>
              <a:rect b="b" l="l" r="r" t="t"/>
              <a:pathLst>
                <a:path extrusionOk="0" h="667" w="2247">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
            <p:cNvSpPr/>
            <p:nvPr/>
          </p:nvSpPr>
          <p:spPr>
            <a:xfrm>
              <a:off x="3064531" y="2639961"/>
              <a:ext cx="72827" cy="34114"/>
            </a:xfrm>
            <a:custGeom>
              <a:rect b="b" l="l" r="r" t="t"/>
              <a:pathLst>
                <a:path extrusionOk="0" h="994" w="2122">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
            <p:cNvSpPr/>
            <p:nvPr/>
          </p:nvSpPr>
          <p:spPr>
            <a:xfrm>
              <a:off x="3093977" y="2445161"/>
              <a:ext cx="147576" cy="237838"/>
            </a:xfrm>
            <a:custGeom>
              <a:rect b="b" l="l" r="r" t="t"/>
              <a:pathLst>
                <a:path extrusionOk="0" h="6930" w="430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
            <p:cNvSpPr/>
            <p:nvPr/>
          </p:nvSpPr>
          <p:spPr>
            <a:xfrm>
              <a:off x="3162514" y="2694187"/>
              <a:ext cx="3123" cy="4290"/>
            </a:xfrm>
            <a:custGeom>
              <a:rect b="b" l="l" r="r" t="t"/>
              <a:pathLst>
                <a:path extrusionOk="0" h="125" w="91">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
            <p:cNvSpPr/>
            <p:nvPr/>
          </p:nvSpPr>
          <p:spPr>
            <a:xfrm>
              <a:off x="3098233" y="2531098"/>
              <a:ext cx="107284" cy="151900"/>
            </a:xfrm>
            <a:custGeom>
              <a:rect b="b" l="l" r="r" t="t"/>
              <a:pathLst>
                <a:path extrusionOk="0" h="4426" w="3126">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
            <p:cNvSpPr/>
            <p:nvPr/>
          </p:nvSpPr>
          <p:spPr>
            <a:xfrm>
              <a:off x="3051764" y="2434453"/>
              <a:ext cx="123930" cy="244667"/>
            </a:xfrm>
            <a:custGeom>
              <a:rect b="b" l="l" r="r" t="t"/>
              <a:pathLst>
                <a:path extrusionOk="0" h="7129" w="3611">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
            <p:cNvSpPr/>
            <p:nvPr/>
          </p:nvSpPr>
          <p:spPr>
            <a:xfrm>
              <a:off x="3124179" y="2550901"/>
              <a:ext cx="22480" cy="115041"/>
            </a:xfrm>
            <a:custGeom>
              <a:rect b="b" l="l" r="r" t="t"/>
              <a:pathLst>
                <a:path extrusionOk="0" h="3352" w="655">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
            <p:cNvSpPr/>
            <p:nvPr/>
          </p:nvSpPr>
          <p:spPr>
            <a:xfrm>
              <a:off x="3141579" y="2528799"/>
              <a:ext cx="23303" cy="149910"/>
            </a:xfrm>
            <a:custGeom>
              <a:rect b="b" l="l" r="r" t="t"/>
              <a:pathLst>
                <a:path extrusionOk="0" h="4368" w="679">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
            <p:cNvSpPr/>
            <p:nvPr/>
          </p:nvSpPr>
          <p:spPr>
            <a:xfrm>
              <a:off x="3150125" y="2572968"/>
              <a:ext cx="19768" cy="105362"/>
            </a:xfrm>
            <a:custGeom>
              <a:rect b="b" l="l" r="r" t="t"/>
              <a:pathLst>
                <a:path extrusionOk="0" h="3070" w="576">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
            <p:cNvSpPr/>
            <p:nvPr/>
          </p:nvSpPr>
          <p:spPr>
            <a:xfrm>
              <a:off x="3151669" y="2596581"/>
              <a:ext cx="28314" cy="81750"/>
            </a:xfrm>
            <a:custGeom>
              <a:rect b="b" l="l" r="r" t="t"/>
              <a:pathLst>
                <a:path extrusionOk="0" h="2382" w="825">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
            <p:cNvSpPr/>
            <p:nvPr/>
          </p:nvSpPr>
          <p:spPr>
            <a:xfrm>
              <a:off x="3547070" y="3256451"/>
              <a:ext cx="18498" cy="26015"/>
            </a:xfrm>
            <a:custGeom>
              <a:rect b="b" l="l" r="r" t="t"/>
              <a:pathLst>
                <a:path extrusionOk="0" h="758" w="539">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
            <p:cNvSpPr/>
            <p:nvPr/>
          </p:nvSpPr>
          <p:spPr>
            <a:xfrm>
              <a:off x="3578198" y="3238021"/>
              <a:ext cx="26495" cy="23715"/>
            </a:xfrm>
            <a:custGeom>
              <a:rect b="b" l="l" r="r" t="t"/>
              <a:pathLst>
                <a:path extrusionOk="0" h="691" w="772">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
            <p:cNvSpPr/>
            <p:nvPr/>
          </p:nvSpPr>
          <p:spPr>
            <a:xfrm>
              <a:off x="3666332" y="3162586"/>
              <a:ext cx="25706" cy="19013"/>
            </a:xfrm>
            <a:custGeom>
              <a:rect b="b" l="l" r="r" t="t"/>
              <a:pathLst>
                <a:path extrusionOk="0" h="554" w="749">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
            <p:cNvSpPr/>
            <p:nvPr/>
          </p:nvSpPr>
          <p:spPr>
            <a:xfrm>
              <a:off x="3724642" y="3156957"/>
              <a:ext cx="25465" cy="22617"/>
            </a:xfrm>
            <a:custGeom>
              <a:rect b="b" l="l" r="r" t="t"/>
              <a:pathLst>
                <a:path extrusionOk="0" h="659" w="742">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
            <p:cNvSpPr/>
            <p:nvPr/>
          </p:nvSpPr>
          <p:spPr>
            <a:xfrm>
              <a:off x="3581562" y="3190454"/>
              <a:ext cx="29824" cy="18224"/>
            </a:xfrm>
            <a:custGeom>
              <a:rect b="b" l="l" r="r" t="t"/>
              <a:pathLst>
                <a:path extrusionOk="0" h="531" w="869">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
            <p:cNvSpPr/>
            <p:nvPr/>
          </p:nvSpPr>
          <p:spPr>
            <a:xfrm>
              <a:off x="3681467" y="3192101"/>
              <a:ext cx="45337" cy="14483"/>
            </a:xfrm>
            <a:custGeom>
              <a:rect b="b" l="l" r="r" t="t"/>
              <a:pathLst>
                <a:path extrusionOk="0" h="422" w="1321">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
            <p:cNvSpPr/>
            <p:nvPr/>
          </p:nvSpPr>
          <p:spPr>
            <a:xfrm>
              <a:off x="2242258" y="1573810"/>
              <a:ext cx="709600" cy="526846"/>
            </a:xfrm>
            <a:custGeom>
              <a:rect b="b" l="l" r="r" t="t"/>
              <a:pathLst>
                <a:path extrusionOk="0" h="15351" w="20676">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
            <p:cNvSpPr/>
            <p:nvPr/>
          </p:nvSpPr>
          <p:spPr>
            <a:xfrm>
              <a:off x="2240027" y="1569932"/>
              <a:ext cx="831505" cy="647550"/>
            </a:xfrm>
            <a:custGeom>
              <a:rect b="b" l="l" r="r" t="t"/>
              <a:pathLst>
                <a:path extrusionOk="0" h="18868" w="24228">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
            <p:cNvSpPr/>
            <p:nvPr/>
          </p:nvSpPr>
          <p:spPr>
            <a:xfrm>
              <a:off x="2590503" y="1689606"/>
              <a:ext cx="163844" cy="102274"/>
            </a:xfrm>
            <a:custGeom>
              <a:rect b="b" l="l" r="r" t="t"/>
              <a:pathLst>
                <a:path extrusionOk="0" h="2980" w="4774">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
            <p:cNvSpPr/>
            <p:nvPr/>
          </p:nvSpPr>
          <p:spPr>
            <a:xfrm>
              <a:off x="2744634" y="1682639"/>
              <a:ext cx="56182" cy="39399"/>
            </a:xfrm>
            <a:custGeom>
              <a:rect b="b" l="l" r="r" t="t"/>
              <a:pathLst>
                <a:path extrusionOk="0" h="1148" w="1637">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
            <p:cNvSpPr/>
            <p:nvPr/>
          </p:nvSpPr>
          <p:spPr>
            <a:xfrm>
              <a:off x="1977445" y="267145"/>
              <a:ext cx="295152" cy="246349"/>
            </a:xfrm>
            <a:custGeom>
              <a:rect b="b" l="l" r="r" t="t"/>
              <a:pathLst>
                <a:path extrusionOk="0" h="7178" w="860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
            <p:cNvSpPr/>
            <p:nvPr/>
          </p:nvSpPr>
          <p:spPr>
            <a:xfrm>
              <a:off x="1977822" y="438711"/>
              <a:ext cx="323020" cy="1007326"/>
            </a:xfrm>
            <a:custGeom>
              <a:rect b="b" l="l" r="r" t="t"/>
              <a:pathLst>
                <a:path extrusionOk="0" h="29351" w="9412">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
            <p:cNvSpPr/>
            <p:nvPr/>
          </p:nvSpPr>
          <p:spPr>
            <a:xfrm>
              <a:off x="1977822" y="439088"/>
              <a:ext cx="312587" cy="341209"/>
            </a:xfrm>
            <a:custGeom>
              <a:rect b="b" l="l" r="r" t="t"/>
              <a:pathLst>
                <a:path extrusionOk="0" h="9942" w="9108">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
            <p:cNvSpPr/>
            <p:nvPr/>
          </p:nvSpPr>
          <p:spPr>
            <a:xfrm>
              <a:off x="1989079" y="441422"/>
              <a:ext cx="938789" cy="1004615"/>
            </a:xfrm>
            <a:custGeom>
              <a:rect b="b" l="l" r="r" t="t"/>
              <a:pathLst>
                <a:path extrusionOk="0" h="29272" w="27354">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
            <p:cNvSpPr/>
            <p:nvPr/>
          </p:nvSpPr>
          <p:spPr>
            <a:xfrm>
              <a:off x="2057616" y="267145"/>
              <a:ext cx="1000737" cy="932200"/>
            </a:xfrm>
            <a:custGeom>
              <a:rect b="b" l="l" r="r" t="t"/>
              <a:pathLst>
                <a:path extrusionOk="0" h="27162" w="29159">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
            <p:cNvSpPr/>
            <p:nvPr/>
          </p:nvSpPr>
          <p:spPr>
            <a:xfrm>
              <a:off x="2040559" y="441422"/>
              <a:ext cx="887309" cy="862084"/>
            </a:xfrm>
            <a:custGeom>
              <a:rect b="b" l="l" r="r" t="t"/>
              <a:pathLst>
                <a:path extrusionOk="0" h="25119" w="25854">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
            <p:cNvSpPr/>
            <p:nvPr/>
          </p:nvSpPr>
          <p:spPr>
            <a:xfrm>
              <a:off x="2069216" y="267145"/>
              <a:ext cx="989549" cy="897743"/>
            </a:xfrm>
            <a:custGeom>
              <a:rect b="b" l="l" r="r" t="t"/>
              <a:pathLst>
                <a:path extrusionOk="0" h="26158" w="28833">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
            <p:cNvSpPr/>
            <p:nvPr/>
          </p:nvSpPr>
          <p:spPr>
            <a:xfrm>
              <a:off x="2055694" y="994454"/>
              <a:ext cx="32947" cy="108074"/>
            </a:xfrm>
            <a:custGeom>
              <a:rect b="b" l="l" r="r" t="t"/>
              <a:pathLst>
                <a:path extrusionOk="0" h="3149" w="96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
            <p:cNvSpPr/>
            <p:nvPr/>
          </p:nvSpPr>
          <p:spPr>
            <a:xfrm>
              <a:off x="2047938" y="758985"/>
              <a:ext cx="27147" cy="274217"/>
            </a:xfrm>
            <a:custGeom>
              <a:rect b="b" l="l" r="r" t="t"/>
              <a:pathLst>
                <a:path extrusionOk="0" h="7990" w="791">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
            <p:cNvSpPr/>
            <p:nvPr/>
          </p:nvSpPr>
          <p:spPr>
            <a:xfrm>
              <a:off x="2164901" y="914660"/>
              <a:ext cx="142531" cy="198713"/>
            </a:xfrm>
            <a:custGeom>
              <a:rect b="b" l="l" r="r" t="t"/>
              <a:pathLst>
                <a:path extrusionOk="0" h="5790" w="4153">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
            <p:cNvSpPr/>
            <p:nvPr/>
          </p:nvSpPr>
          <p:spPr>
            <a:xfrm>
              <a:off x="2329877" y="1204355"/>
              <a:ext cx="279639" cy="116208"/>
            </a:xfrm>
            <a:custGeom>
              <a:rect b="b" l="l" r="r" t="t"/>
              <a:pathLst>
                <a:path extrusionOk="0" h="3386" w="8148">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
            <p:cNvSpPr/>
            <p:nvPr/>
          </p:nvSpPr>
          <p:spPr>
            <a:xfrm>
              <a:off x="2202069" y="538616"/>
              <a:ext cx="70116" cy="203346"/>
            </a:xfrm>
            <a:custGeom>
              <a:rect b="b" l="l" r="r" t="t"/>
              <a:pathLst>
                <a:path extrusionOk="0" h="5925" w="2043">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
            <p:cNvSpPr/>
            <p:nvPr/>
          </p:nvSpPr>
          <p:spPr>
            <a:xfrm>
              <a:off x="2404214" y="879036"/>
              <a:ext cx="277717" cy="192501"/>
            </a:xfrm>
            <a:custGeom>
              <a:rect b="b" l="l" r="r" t="t"/>
              <a:pathLst>
                <a:path extrusionOk="0" h="5609" w="8092">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
            <p:cNvSpPr/>
            <p:nvPr/>
          </p:nvSpPr>
          <p:spPr>
            <a:xfrm>
              <a:off x="2667174" y="1134240"/>
              <a:ext cx="213436" cy="56628"/>
            </a:xfrm>
            <a:custGeom>
              <a:rect b="b" l="l" r="r" t="t"/>
              <a:pathLst>
                <a:path extrusionOk="0" h="1650" w="6219">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
            <p:cNvSpPr/>
            <p:nvPr/>
          </p:nvSpPr>
          <p:spPr>
            <a:xfrm>
              <a:off x="2289585" y="1050773"/>
              <a:ext cx="48357" cy="35178"/>
            </a:xfrm>
            <a:custGeom>
              <a:rect b="b" l="l" r="r" t="t"/>
              <a:pathLst>
                <a:path extrusionOk="0" h="1025" w="1409">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
            <p:cNvSpPr/>
            <p:nvPr/>
          </p:nvSpPr>
          <p:spPr>
            <a:xfrm>
              <a:off x="2277196" y="1175046"/>
              <a:ext cx="47362" cy="35556"/>
            </a:xfrm>
            <a:custGeom>
              <a:rect b="b" l="l" r="r" t="t"/>
              <a:pathLst>
                <a:path extrusionOk="0" h="1036" w="138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
            <p:cNvSpPr/>
            <p:nvPr/>
          </p:nvSpPr>
          <p:spPr>
            <a:xfrm>
              <a:off x="2506934" y="1255835"/>
              <a:ext cx="51102" cy="28829"/>
            </a:xfrm>
            <a:custGeom>
              <a:rect b="b" l="l" r="r" t="t"/>
              <a:pathLst>
                <a:path extrusionOk="0" h="840" w="1489">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
            <p:cNvSpPr/>
            <p:nvPr/>
          </p:nvSpPr>
          <p:spPr>
            <a:xfrm>
              <a:off x="2040731" y="1280100"/>
              <a:ext cx="38438" cy="36860"/>
            </a:xfrm>
            <a:custGeom>
              <a:rect b="b" l="l" r="r" t="t"/>
              <a:pathLst>
                <a:path extrusionOk="0" h="1074" w="112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
            <p:cNvSpPr/>
            <p:nvPr/>
          </p:nvSpPr>
          <p:spPr>
            <a:xfrm>
              <a:off x="2406685" y="1157646"/>
              <a:ext cx="42454" cy="28623"/>
            </a:xfrm>
            <a:custGeom>
              <a:rect b="b" l="l" r="r" t="t"/>
              <a:pathLst>
                <a:path extrusionOk="0" h="834" w="1237">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
            <p:cNvSpPr/>
            <p:nvPr/>
          </p:nvSpPr>
          <p:spPr>
            <a:xfrm>
              <a:off x="2141735" y="874266"/>
              <a:ext cx="38370" cy="37477"/>
            </a:xfrm>
            <a:custGeom>
              <a:rect b="b" l="l" r="r" t="t"/>
              <a:pathLst>
                <a:path extrusionOk="0" h="1092" w="1118">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
            <p:cNvSpPr/>
            <p:nvPr/>
          </p:nvSpPr>
          <p:spPr>
            <a:xfrm>
              <a:off x="2189748" y="1232566"/>
              <a:ext cx="38301" cy="37786"/>
            </a:xfrm>
            <a:custGeom>
              <a:rect b="b" l="l" r="r" t="t"/>
              <a:pathLst>
                <a:path extrusionOk="0" h="1101" w="1116">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
            <p:cNvSpPr/>
            <p:nvPr/>
          </p:nvSpPr>
          <p:spPr>
            <a:xfrm>
              <a:off x="2359907" y="890602"/>
              <a:ext cx="38576" cy="38061"/>
            </a:xfrm>
            <a:custGeom>
              <a:rect b="b" l="l" r="r" t="t"/>
              <a:pathLst>
                <a:path extrusionOk="0" h="1109" w="1124">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
            <p:cNvSpPr/>
            <p:nvPr/>
          </p:nvSpPr>
          <p:spPr>
            <a:xfrm>
              <a:off x="2184085" y="1342047"/>
              <a:ext cx="51789" cy="29103"/>
            </a:xfrm>
            <a:custGeom>
              <a:rect b="b" l="l" r="r" t="t"/>
              <a:pathLst>
                <a:path extrusionOk="0" h="848" w="1509">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
            <p:cNvSpPr/>
            <p:nvPr/>
          </p:nvSpPr>
          <p:spPr>
            <a:xfrm>
              <a:off x="2116338" y="1194128"/>
              <a:ext cx="52235" cy="29103"/>
            </a:xfrm>
            <a:custGeom>
              <a:rect b="b" l="l" r="r" t="t"/>
              <a:pathLst>
                <a:path extrusionOk="0" h="848" w="1522">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
            <p:cNvSpPr/>
            <p:nvPr/>
          </p:nvSpPr>
          <p:spPr>
            <a:xfrm>
              <a:off x="2124815" y="1294102"/>
              <a:ext cx="39159" cy="31403"/>
            </a:xfrm>
            <a:custGeom>
              <a:rect b="b" l="l" r="r" t="t"/>
              <a:pathLst>
                <a:path extrusionOk="0" h="915" w="1141">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
            <p:cNvSpPr/>
            <p:nvPr/>
          </p:nvSpPr>
          <p:spPr>
            <a:xfrm>
              <a:off x="2047663" y="1355123"/>
              <a:ext cx="39434" cy="31403"/>
            </a:xfrm>
            <a:custGeom>
              <a:rect b="b" l="l" r="r" t="t"/>
              <a:pathLst>
                <a:path extrusionOk="0" h="915" w="1149">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
            <p:cNvSpPr/>
            <p:nvPr/>
          </p:nvSpPr>
          <p:spPr>
            <a:xfrm>
              <a:off x="2087131" y="518470"/>
              <a:ext cx="39090" cy="37237"/>
            </a:xfrm>
            <a:custGeom>
              <a:rect b="b" l="l" r="r" t="t"/>
              <a:pathLst>
                <a:path extrusionOk="0" h="1085" w="1139">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
            <p:cNvSpPr/>
            <p:nvPr/>
          </p:nvSpPr>
          <p:spPr>
            <a:xfrm>
              <a:off x="2026488" y="1133793"/>
              <a:ext cx="42420" cy="28657"/>
            </a:xfrm>
            <a:custGeom>
              <a:rect b="b" l="l" r="r" t="t"/>
              <a:pathLst>
                <a:path extrusionOk="0" h="835" w="1236">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
            <p:cNvSpPr/>
            <p:nvPr/>
          </p:nvSpPr>
          <p:spPr>
            <a:xfrm>
              <a:off x="2107243" y="1024210"/>
              <a:ext cx="38988" cy="37409"/>
            </a:xfrm>
            <a:custGeom>
              <a:rect b="b" l="l" r="r" t="t"/>
              <a:pathLst>
                <a:path extrusionOk="0" h="1090" w="1136">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
            <p:cNvSpPr/>
            <p:nvPr/>
          </p:nvSpPr>
          <p:spPr>
            <a:xfrm>
              <a:off x="2325106" y="713133"/>
              <a:ext cx="43380" cy="28554"/>
            </a:xfrm>
            <a:custGeom>
              <a:rect b="b" l="l" r="r" t="t"/>
              <a:pathLst>
                <a:path extrusionOk="0" h="832" w="1264">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
            <p:cNvSpPr/>
            <p:nvPr/>
          </p:nvSpPr>
          <p:spPr>
            <a:xfrm>
              <a:off x="2163356" y="1133656"/>
              <a:ext cx="47911" cy="35247"/>
            </a:xfrm>
            <a:custGeom>
              <a:rect b="b" l="l" r="r" t="t"/>
              <a:pathLst>
                <a:path extrusionOk="0" h="1027" w="1396">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
            <p:cNvSpPr/>
            <p:nvPr/>
          </p:nvSpPr>
          <p:spPr>
            <a:xfrm>
              <a:off x="2048316" y="1198246"/>
              <a:ext cx="47327" cy="35590"/>
            </a:xfrm>
            <a:custGeom>
              <a:rect b="b" l="l" r="r" t="t"/>
              <a:pathLst>
                <a:path extrusionOk="0" h="1037" w="1379">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
            <p:cNvSpPr/>
            <p:nvPr/>
          </p:nvSpPr>
          <p:spPr>
            <a:xfrm>
              <a:off x="2697101" y="1026818"/>
              <a:ext cx="38507" cy="36860"/>
            </a:xfrm>
            <a:custGeom>
              <a:rect b="b" l="l" r="r" t="t"/>
              <a:pathLst>
                <a:path extrusionOk="0" h="1074" w="1122">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
            <p:cNvSpPr/>
            <p:nvPr/>
          </p:nvSpPr>
          <p:spPr>
            <a:xfrm>
              <a:off x="2007612" y="1374171"/>
              <a:ext cx="42454" cy="28657"/>
            </a:xfrm>
            <a:custGeom>
              <a:rect b="b" l="l" r="r" t="t"/>
              <a:pathLst>
                <a:path extrusionOk="0" h="835" w="1237">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
            <p:cNvSpPr/>
            <p:nvPr/>
          </p:nvSpPr>
          <p:spPr>
            <a:xfrm>
              <a:off x="2286565" y="1289023"/>
              <a:ext cx="38370" cy="37477"/>
            </a:xfrm>
            <a:custGeom>
              <a:rect b="b" l="l" r="r" t="t"/>
              <a:pathLst>
                <a:path extrusionOk="0" h="1092" w="1118">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
            <p:cNvSpPr/>
            <p:nvPr/>
          </p:nvSpPr>
          <p:spPr>
            <a:xfrm>
              <a:off x="1551465" y="-112366"/>
              <a:ext cx="789" cy="1167"/>
            </a:xfrm>
            <a:custGeom>
              <a:rect b="b" l="l" r="r" t="t"/>
              <a:pathLst>
                <a:path extrusionOk="0" h="34" w="23">
                  <a:moveTo>
                    <a:pt x="0" y="0"/>
                  </a:moveTo>
                  <a:cubicBezTo>
                    <a:pt x="0" y="11"/>
                    <a:pt x="0" y="23"/>
                    <a:pt x="0" y="34"/>
                  </a:cubicBezTo>
                  <a:lnTo>
                    <a:pt x="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
            <p:cNvSpPr/>
            <p:nvPr/>
          </p:nvSpPr>
          <p:spPr>
            <a:xfrm>
              <a:off x="1770632" y="-112778"/>
              <a:ext cx="60849" cy="96474"/>
            </a:xfrm>
            <a:custGeom>
              <a:rect b="b" l="l" r="r" t="t"/>
              <a:pathLst>
                <a:path extrusionOk="0" h="2811" w="1773">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
            <p:cNvSpPr/>
            <p:nvPr/>
          </p:nvSpPr>
          <p:spPr>
            <a:xfrm>
              <a:off x="2075051" y="-112366"/>
              <a:ext cx="112707" cy="236636"/>
            </a:xfrm>
            <a:custGeom>
              <a:rect b="b" l="l" r="r" t="t"/>
              <a:pathLst>
                <a:path extrusionOk="0" h="6895" w="3284">
                  <a:moveTo>
                    <a:pt x="689" y="0"/>
                  </a:moveTo>
                  <a:cubicBezTo>
                    <a:pt x="305" y="2279"/>
                    <a:pt x="68" y="4581"/>
                    <a:pt x="0" y="6895"/>
                  </a:cubicBezTo>
                  <a:cubicBezTo>
                    <a:pt x="1050" y="4525"/>
                    <a:pt x="2235" y="2302"/>
                    <a:pt x="3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
            <p:cNvSpPr/>
            <p:nvPr/>
          </p:nvSpPr>
          <p:spPr>
            <a:xfrm>
              <a:off x="2330632" y="-112366"/>
              <a:ext cx="91428" cy="173522"/>
            </a:xfrm>
            <a:custGeom>
              <a:rect b="b" l="l" r="r" t="t"/>
              <a:pathLst>
                <a:path extrusionOk="0" h="5056" w="2664">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
            <p:cNvSpPr/>
            <p:nvPr/>
          </p:nvSpPr>
          <p:spPr>
            <a:xfrm>
              <a:off x="3371249" y="-112778"/>
              <a:ext cx="1311745" cy="1259784"/>
            </a:xfrm>
            <a:custGeom>
              <a:rect b="b" l="l" r="r" t="t"/>
              <a:pathLst>
                <a:path extrusionOk="0" h="36707" w="38221">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
            <p:cNvSpPr/>
            <p:nvPr/>
          </p:nvSpPr>
          <p:spPr>
            <a:xfrm>
              <a:off x="3931042" y="-98603"/>
              <a:ext cx="40875" cy="29412"/>
            </a:xfrm>
            <a:custGeom>
              <a:rect b="b" l="l" r="r" t="t"/>
              <a:pathLst>
                <a:path extrusionOk="0" h="857" w="1191">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
            <p:cNvSpPr/>
            <p:nvPr/>
          </p:nvSpPr>
          <p:spPr>
            <a:xfrm>
              <a:off x="3780206" y="33391"/>
              <a:ext cx="43106" cy="36688"/>
            </a:xfrm>
            <a:custGeom>
              <a:rect b="b" l="l" r="r" t="t"/>
              <a:pathLst>
                <a:path extrusionOk="0" h="1069" w="1256">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
            <p:cNvSpPr/>
            <p:nvPr/>
          </p:nvSpPr>
          <p:spPr>
            <a:xfrm>
              <a:off x="3845276" y="-40431"/>
              <a:ext cx="40292" cy="29618"/>
            </a:xfrm>
            <a:custGeom>
              <a:rect b="b" l="l" r="r" t="t"/>
              <a:pathLst>
                <a:path extrusionOk="0" h="863" w="1174">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
            <p:cNvSpPr/>
            <p:nvPr/>
          </p:nvSpPr>
          <p:spPr>
            <a:xfrm>
              <a:off x="4053153" y="314781"/>
              <a:ext cx="41184" cy="36722"/>
            </a:xfrm>
            <a:custGeom>
              <a:rect b="b" l="l" r="r" t="t"/>
              <a:pathLst>
                <a:path extrusionOk="0" h="1070" w="120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
            <p:cNvSpPr/>
            <p:nvPr/>
          </p:nvSpPr>
          <p:spPr>
            <a:xfrm>
              <a:off x="3938421" y="568166"/>
              <a:ext cx="40017" cy="37992"/>
            </a:xfrm>
            <a:custGeom>
              <a:rect b="b" l="l" r="r" t="t"/>
              <a:pathLst>
                <a:path extrusionOk="0" h="1107" w="1166">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
            <p:cNvSpPr/>
            <p:nvPr/>
          </p:nvSpPr>
          <p:spPr>
            <a:xfrm>
              <a:off x="3921398" y="291993"/>
              <a:ext cx="41356" cy="37683"/>
            </a:xfrm>
            <a:custGeom>
              <a:rect b="b" l="l" r="r" t="t"/>
              <a:pathLst>
                <a:path extrusionOk="0" h="1098" w="1205">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
            <p:cNvSpPr/>
            <p:nvPr/>
          </p:nvSpPr>
          <p:spPr>
            <a:xfrm>
              <a:off x="4292775" y="247102"/>
              <a:ext cx="40841" cy="29241"/>
            </a:xfrm>
            <a:custGeom>
              <a:rect b="b" l="l" r="r" t="t"/>
              <a:pathLst>
                <a:path extrusionOk="0" h="852" w="119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
            <p:cNvSpPr/>
            <p:nvPr/>
          </p:nvSpPr>
          <p:spPr>
            <a:xfrm>
              <a:off x="3700034" y="-72829"/>
              <a:ext cx="40395" cy="38164"/>
            </a:xfrm>
            <a:custGeom>
              <a:rect b="b" l="l" r="r" t="t"/>
              <a:pathLst>
                <a:path extrusionOk="0" h="1112" w="1177">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
            <p:cNvSpPr/>
            <p:nvPr/>
          </p:nvSpPr>
          <p:spPr>
            <a:xfrm>
              <a:off x="4053942" y="456831"/>
              <a:ext cx="40738" cy="38164"/>
            </a:xfrm>
            <a:custGeom>
              <a:rect b="b" l="l" r="r" t="t"/>
              <a:pathLst>
                <a:path extrusionOk="0" h="1112" w="1187">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
            <p:cNvSpPr/>
            <p:nvPr/>
          </p:nvSpPr>
          <p:spPr>
            <a:xfrm>
              <a:off x="3783329" y="105189"/>
              <a:ext cx="51137" cy="28863"/>
            </a:xfrm>
            <a:custGeom>
              <a:rect b="b" l="l" r="r" t="t"/>
              <a:pathLst>
                <a:path extrusionOk="0" h="841" w="149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
            <p:cNvSpPr/>
            <p:nvPr/>
          </p:nvSpPr>
          <p:spPr>
            <a:xfrm>
              <a:off x="3868031" y="-107046"/>
              <a:ext cx="50862" cy="34629"/>
            </a:xfrm>
            <a:custGeom>
              <a:rect b="b" l="l" r="r" t="t"/>
              <a:pathLst>
                <a:path extrusionOk="0" h="1009" w="1482">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
            <p:cNvSpPr/>
            <p:nvPr/>
          </p:nvSpPr>
          <p:spPr>
            <a:xfrm>
              <a:off x="4092758" y="422889"/>
              <a:ext cx="40498" cy="29515"/>
            </a:xfrm>
            <a:custGeom>
              <a:rect b="b" l="l" r="r" t="t"/>
              <a:pathLst>
                <a:path extrusionOk="0" h="860" w="118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
            <p:cNvSpPr/>
            <p:nvPr/>
          </p:nvSpPr>
          <p:spPr>
            <a:xfrm>
              <a:off x="4215418" y="150182"/>
              <a:ext cx="39571" cy="37031"/>
            </a:xfrm>
            <a:custGeom>
              <a:rect b="b" l="l" r="r" t="t"/>
              <a:pathLst>
                <a:path extrusionOk="0" h="1079" w="1153">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
            <p:cNvSpPr/>
            <p:nvPr/>
          </p:nvSpPr>
          <p:spPr>
            <a:xfrm>
              <a:off x="3790605" y="-24918"/>
              <a:ext cx="38713" cy="32810"/>
            </a:xfrm>
            <a:custGeom>
              <a:rect b="b" l="l" r="r" t="t"/>
              <a:pathLst>
                <a:path extrusionOk="0" h="956" w="1128">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
            <p:cNvSpPr/>
            <p:nvPr/>
          </p:nvSpPr>
          <p:spPr>
            <a:xfrm>
              <a:off x="3777460" y="72070"/>
              <a:ext cx="38988" cy="32604"/>
            </a:xfrm>
            <a:custGeom>
              <a:rect b="b" l="l" r="r" t="t"/>
              <a:pathLst>
                <a:path extrusionOk="0" h="950" w="1136">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
            <p:cNvSpPr/>
            <p:nvPr/>
          </p:nvSpPr>
          <p:spPr>
            <a:xfrm>
              <a:off x="3851454" y="29136"/>
              <a:ext cx="42420" cy="36688"/>
            </a:xfrm>
            <a:custGeom>
              <a:rect b="b" l="l" r="r" t="t"/>
              <a:pathLst>
                <a:path extrusionOk="0" h="1069" w="1236">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
            <p:cNvSpPr/>
            <p:nvPr/>
          </p:nvSpPr>
          <p:spPr>
            <a:xfrm>
              <a:off x="4096087" y="685780"/>
              <a:ext cx="41218" cy="36825"/>
            </a:xfrm>
            <a:custGeom>
              <a:rect b="b" l="l" r="r" t="t"/>
              <a:pathLst>
                <a:path extrusionOk="0" h="1073" w="1201">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
            <p:cNvSpPr/>
            <p:nvPr/>
          </p:nvSpPr>
          <p:spPr>
            <a:xfrm>
              <a:off x="4079785" y="190543"/>
              <a:ext cx="40841" cy="29206"/>
            </a:xfrm>
            <a:custGeom>
              <a:rect b="b" l="l" r="r" t="t"/>
              <a:pathLst>
                <a:path extrusionOk="0" h="851" w="119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
            <p:cNvSpPr/>
            <p:nvPr/>
          </p:nvSpPr>
          <p:spPr>
            <a:xfrm>
              <a:off x="4286563" y="502168"/>
              <a:ext cx="40909" cy="29481"/>
            </a:xfrm>
            <a:custGeom>
              <a:rect b="b" l="l" r="r" t="t"/>
              <a:pathLst>
                <a:path extrusionOk="0" h="859" w="1192">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
            <p:cNvSpPr/>
            <p:nvPr/>
          </p:nvSpPr>
          <p:spPr>
            <a:xfrm>
              <a:off x="4063380" y="289384"/>
              <a:ext cx="38953" cy="32879"/>
            </a:xfrm>
            <a:custGeom>
              <a:rect b="b" l="l" r="r" t="t"/>
              <a:pathLst>
                <a:path extrusionOk="0" h="958" w="1135">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
            <p:cNvSpPr/>
            <p:nvPr/>
          </p:nvSpPr>
          <p:spPr>
            <a:xfrm>
              <a:off x="3776705" y="-75163"/>
              <a:ext cx="39090" cy="32570"/>
            </a:xfrm>
            <a:custGeom>
              <a:rect b="b" l="l" r="r" t="t"/>
              <a:pathLst>
                <a:path extrusionOk="0" h="949" w="1139">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
            <p:cNvSpPr/>
            <p:nvPr/>
          </p:nvSpPr>
          <p:spPr>
            <a:xfrm>
              <a:off x="3728691" y="1748"/>
              <a:ext cx="42763" cy="36963"/>
            </a:xfrm>
            <a:custGeom>
              <a:rect b="b" l="l" r="r" t="t"/>
              <a:pathLst>
                <a:path extrusionOk="0" h="1077" w="1246">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
            <p:cNvSpPr/>
            <p:nvPr/>
          </p:nvSpPr>
          <p:spPr>
            <a:xfrm>
              <a:off x="4136688" y="75262"/>
              <a:ext cx="40498" cy="29378"/>
            </a:xfrm>
            <a:custGeom>
              <a:rect b="b" l="l" r="r" t="t"/>
              <a:pathLst>
                <a:path extrusionOk="0" h="856" w="118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
            <p:cNvSpPr/>
            <p:nvPr/>
          </p:nvSpPr>
          <p:spPr>
            <a:xfrm>
              <a:off x="3931866" y="782700"/>
              <a:ext cx="39571" cy="38095"/>
            </a:xfrm>
            <a:custGeom>
              <a:rect b="b" l="l" r="r" t="t"/>
              <a:pathLst>
                <a:path extrusionOk="0" h="1110" w="1153">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
            <p:cNvSpPr/>
            <p:nvPr/>
          </p:nvSpPr>
          <p:spPr>
            <a:xfrm>
              <a:off x="4306709" y="353219"/>
              <a:ext cx="40875" cy="29206"/>
            </a:xfrm>
            <a:custGeom>
              <a:rect b="b" l="l" r="r" t="t"/>
              <a:pathLst>
                <a:path extrusionOk="0" h="851" w="1191">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
            <p:cNvSpPr/>
            <p:nvPr/>
          </p:nvSpPr>
          <p:spPr>
            <a:xfrm>
              <a:off x="3940480" y="-1821"/>
              <a:ext cx="40463" cy="38267"/>
            </a:xfrm>
            <a:custGeom>
              <a:rect b="b" l="l" r="r" t="t"/>
              <a:pathLst>
                <a:path extrusionOk="0" h="1115" w="1179">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
            <p:cNvSpPr/>
            <p:nvPr/>
          </p:nvSpPr>
          <p:spPr>
            <a:xfrm>
              <a:off x="3916113" y="388226"/>
              <a:ext cx="50691" cy="28451"/>
            </a:xfrm>
            <a:custGeom>
              <a:rect b="b" l="l" r="r" t="t"/>
              <a:pathLst>
                <a:path extrusionOk="0" h="829" w="1477">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
            <p:cNvSpPr/>
            <p:nvPr/>
          </p:nvSpPr>
          <p:spPr>
            <a:xfrm>
              <a:off x="4167747" y="110611"/>
              <a:ext cx="50519" cy="34629"/>
            </a:xfrm>
            <a:custGeom>
              <a:rect b="b" l="l" r="r" t="t"/>
              <a:pathLst>
                <a:path extrusionOk="0" h="1009" w="1472">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
            <p:cNvSpPr/>
            <p:nvPr/>
          </p:nvSpPr>
          <p:spPr>
            <a:xfrm>
              <a:off x="3924041" y="87274"/>
              <a:ext cx="39983" cy="30133"/>
            </a:xfrm>
            <a:custGeom>
              <a:rect b="b" l="l" r="r" t="t"/>
              <a:pathLst>
                <a:path extrusionOk="0" h="878" w="1165">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
            <p:cNvSpPr/>
            <p:nvPr/>
          </p:nvSpPr>
          <p:spPr>
            <a:xfrm>
              <a:off x="4087301" y="-34082"/>
              <a:ext cx="41253" cy="37134"/>
            </a:xfrm>
            <a:custGeom>
              <a:rect b="b" l="l" r="r" t="t"/>
              <a:pathLst>
                <a:path extrusionOk="0" h="1082" w="1202">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
            <p:cNvSpPr/>
            <p:nvPr/>
          </p:nvSpPr>
          <p:spPr>
            <a:xfrm>
              <a:off x="4062522" y="392653"/>
              <a:ext cx="38953" cy="32570"/>
            </a:xfrm>
            <a:custGeom>
              <a:rect b="b" l="l" r="r" t="t"/>
              <a:pathLst>
                <a:path extrusionOk="0" h="949" w="1135">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
            <p:cNvSpPr/>
            <p:nvPr/>
          </p:nvSpPr>
          <p:spPr>
            <a:xfrm>
              <a:off x="3872973" y="450963"/>
              <a:ext cx="40498" cy="29550"/>
            </a:xfrm>
            <a:custGeom>
              <a:rect b="b" l="l" r="r" t="t"/>
              <a:pathLst>
                <a:path extrusionOk="0" h="861" w="118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
            <p:cNvSpPr/>
            <p:nvPr/>
          </p:nvSpPr>
          <p:spPr>
            <a:xfrm>
              <a:off x="3777357" y="189307"/>
              <a:ext cx="41218" cy="36825"/>
            </a:xfrm>
            <a:custGeom>
              <a:rect b="b" l="l" r="r" t="t"/>
              <a:pathLst>
                <a:path extrusionOk="0" h="1073" w="1201">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
            <p:cNvSpPr/>
            <p:nvPr/>
          </p:nvSpPr>
          <p:spPr>
            <a:xfrm>
              <a:off x="4134388" y="202246"/>
              <a:ext cx="38816" cy="32982"/>
            </a:xfrm>
            <a:custGeom>
              <a:rect b="b" l="l" r="r" t="t"/>
              <a:pathLst>
                <a:path extrusionOk="0" h="961" w="1131">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
            <p:cNvSpPr/>
            <p:nvPr/>
          </p:nvSpPr>
          <p:spPr>
            <a:xfrm>
              <a:off x="4251110" y="642812"/>
              <a:ext cx="39125" cy="32604"/>
            </a:xfrm>
            <a:custGeom>
              <a:rect b="b" l="l" r="r" t="t"/>
              <a:pathLst>
                <a:path extrusionOk="0" h="950" w="114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
            <p:cNvSpPr/>
            <p:nvPr/>
          </p:nvSpPr>
          <p:spPr>
            <a:xfrm>
              <a:off x="4031943" y="474987"/>
              <a:ext cx="42728" cy="36585"/>
            </a:xfrm>
            <a:custGeom>
              <a:rect b="b" l="l" r="r" t="t"/>
              <a:pathLst>
                <a:path extrusionOk="0" h="1066" w="1245">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
            <p:cNvSpPr/>
            <p:nvPr/>
          </p:nvSpPr>
          <p:spPr>
            <a:xfrm>
              <a:off x="4283131" y="721027"/>
              <a:ext cx="41218" cy="36825"/>
            </a:xfrm>
            <a:custGeom>
              <a:rect b="b" l="l" r="r" t="t"/>
              <a:pathLst>
                <a:path extrusionOk="0" h="1073" w="1201">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
            <p:cNvSpPr/>
            <p:nvPr/>
          </p:nvSpPr>
          <p:spPr>
            <a:xfrm>
              <a:off x="3871051" y="526295"/>
              <a:ext cx="41356" cy="37683"/>
            </a:xfrm>
            <a:custGeom>
              <a:rect b="b" l="l" r="r" t="t"/>
              <a:pathLst>
                <a:path extrusionOk="0" h="1098" w="1205">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
            <p:cNvSpPr/>
            <p:nvPr/>
          </p:nvSpPr>
          <p:spPr>
            <a:xfrm>
              <a:off x="4149626" y="340967"/>
              <a:ext cx="42934" cy="28829"/>
            </a:xfrm>
            <a:custGeom>
              <a:rect b="b" l="l" r="r" t="t"/>
              <a:pathLst>
                <a:path extrusionOk="0" h="840" w="1251">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
            <p:cNvSpPr/>
            <p:nvPr/>
          </p:nvSpPr>
          <p:spPr>
            <a:xfrm>
              <a:off x="4271256" y="309255"/>
              <a:ext cx="43346" cy="28760"/>
            </a:xfrm>
            <a:custGeom>
              <a:rect b="b" l="l" r="r" t="t"/>
              <a:pathLst>
                <a:path extrusionOk="0" h="838" w="1263">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
            <p:cNvSpPr/>
            <p:nvPr/>
          </p:nvSpPr>
          <p:spPr>
            <a:xfrm>
              <a:off x="3809618" y="440495"/>
              <a:ext cx="50588" cy="28794"/>
            </a:xfrm>
            <a:custGeom>
              <a:rect b="b" l="l" r="r" t="t"/>
              <a:pathLst>
                <a:path extrusionOk="0" h="839" w="1474">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
            <p:cNvSpPr/>
            <p:nvPr/>
          </p:nvSpPr>
          <p:spPr>
            <a:xfrm>
              <a:off x="4214251" y="194627"/>
              <a:ext cx="40738" cy="38164"/>
            </a:xfrm>
            <a:custGeom>
              <a:rect b="b" l="l" r="r" t="t"/>
              <a:pathLst>
                <a:path extrusionOk="0" h="1112" w="1187">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
            <p:cNvSpPr/>
            <p:nvPr/>
          </p:nvSpPr>
          <p:spPr>
            <a:xfrm>
              <a:off x="3857563" y="212061"/>
              <a:ext cx="50862" cy="34629"/>
            </a:xfrm>
            <a:custGeom>
              <a:rect b="b" l="l" r="r" t="t"/>
              <a:pathLst>
                <a:path extrusionOk="0" h="1009" w="1482">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
            <p:cNvSpPr/>
            <p:nvPr/>
          </p:nvSpPr>
          <p:spPr>
            <a:xfrm>
              <a:off x="3970716" y="645660"/>
              <a:ext cx="40189" cy="30064"/>
            </a:xfrm>
            <a:custGeom>
              <a:rect b="b" l="l" r="r" t="t"/>
              <a:pathLst>
                <a:path extrusionOk="0" h="876" w="1171">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
            <p:cNvSpPr/>
            <p:nvPr/>
          </p:nvSpPr>
          <p:spPr>
            <a:xfrm>
              <a:off x="4117159" y="40633"/>
              <a:ext cx="40498" cy="29687"/>
            </a:xfrm>
            <a:custGeom>
              <a:rect b="b" l="l" r="r" t="t"/>
              <a:pathLst>
                <a:path extrusionOk="0" h="865" w="118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
            <p:cNvSpPr/>
            <p:nvPr/>
          </p:nvSpPr>
          <p:spPr>
            <a:xfrm>
              <a:off x="3842016" y="134292"/>
              <a:ext cx="39640" cy="36963"/>
            </a:xfrm>
            <a:custGeom>
              <a:rect b="b" l="l" r="r" t="t"/>
              <a:pathLst>
                <a:path extrusionOk="0" h="1077" w="1155">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
            <p:cNvSpPr/>
            <p:nvPr/>
          </p:nvSpPr>
          <p:spPr>
            <a:xfrm>
              <a:off x="3973839" y="23404"/>
              <a:ext cx="38953" cy="32501"/>
            </a:xfrm>
            <a:custGeom>
              <a:rect b="b" l="l" r="r" t="t"/>
              <a:pathLst>
                <a:path extrusionOk="0" h="947" w="1135">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
            <p:cNvSpPr/>
            <p:nvPr/>
          </p:nvSpPr>
          <p:spPr>
            <a:xfrm>
              <a:off x="4095435" y="591709"/>
              <a:ext cx="40532" cy="29515"/>
            </a:xfrm>
            <a:custGeom>
              <a:rect b="b" l="l" r="r" t="t"/>
              <a:pathLst>
                <a:path extrusionOk="0" h="860" w="1181">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
            <p:cNvSpPr/>
            <p:nvPr/>
          </p:nvSpPr>
          <p:spPr>
            <a:xfrm>
              <a:off x="4132432" y="513391"/>
              <a:ext cx="38988" cy="32913"/>
            </a:xfrm>
            <a:custGeom>
              <a:rect b="b" l="l" r="r" t="t"/>
              <a:pathLst>
                <a:path extrusionOk="0" h="959" w="1136">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
            <p:cNvSpPr/>
            <p:nvPr/>
          </p:nvSpPr>
          <p:spPr>
            <a:xfrm>
              <a:off x="4050133" y="523653"/>
              <a:ext cx="39331" cy="32467"/>
            </a:xfrm>
            <a:custGeom>
              <a:rect b="b" l="l" r="r" t="t"/>
              <a:pathLst>
                <a:path extrusionOk="0" h="946" w="1146">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
            <p:cNvSpPr/>
            <p:nvPr/>
          </p:nvSpPr>
          <p:spPr>
            <a:xfrm>
              <a:off x="3706624" y="289384"/>
              <a:ext cx="42797" cy="36688"/>
            </a:xfrm>
            <a:custGeom>
              <a:rect b="b" l="l" r="r" t="t"/>
              <a:pathLst>
                <a:path extrusionOk="0" h="1069" w="1247">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
            <p:cNvSpPr/>
            <p:nvPr/>
          </p:nvSpPr>
          <p:spPr>
            <a:xfrm>
              <a:off x="3948889" y="138994"/>
              <a:ext cx="40292" cy="29550"/>
            </a:xfrm>
            <a:custGeom>
              <a:rect b="b" l="l" r="r" t="t"/>
              <a:pathLst>
                <a:path extrusionOk="0" h="861" w="1174">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
            <p:cNvSpPr/>
            <p:nvPr/>
          </p:nvSpPr>
          <p:spPr>
            <a:xfrm>
              <a:off x="4040248" y="734686"/>
              <a:ext cx="40017" cy="37992"/>
            </a:xfrm>
            <a:custGeom>
              <a:rect b="b" l="l" r="r" t="t"/>
              <a:pathLst>
                <a:path extrusionOk="0" h="1107" w="1166">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
            <p:cNvSpPr/>
            <p:nvPr/>
          </p:nvSpPr>
          <p:spPr>
            <a:xfrm>
              <a:off x="3987224" y="362726"/>
              <a:ext cx="41356" cy="37821"/>
            </a:xfrm>
            <a:custGeom>
              <a:rect b="b" l="l" r="r" t="t"/>
              <a:pathLst>
                <a:path extrusionOk="0" h="1102" w="1205">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
            <p:cNvSpPr/>
            <p:nvPr/>
          </p:nvSpPr>
          <p:spPr>
            <a:xfrm>
              <a:off x="4142179" y="548981"/>
              <a:ext cx="39914" cy="38027"/>
            </a:xfrm>
            <a:custGeom>
              <a:rect b="b" l="l" r="r" t="t"/>
              <a:pathLst>
                <a:path extrusionOk="0" h="1108" w="1163">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
            <p:cNvSpPr/>
            <p:nvPr/>
          </p:nvSpPr>
          <p:spPr>
            <a:xfrm>
              <a:off x="3889789" y="624828"/>
              <a:ext cx="50897" cy="28726"/>
            </a:xfrm>
            <a:custGeom>
              <a:rect b="b" l="l" r="r" t="t"/>
              <a:pathLst>
                <a:path extrusionOk="0" h="837" w="1483">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
            <p:cNvSpPr/>
            <p:nvPr/>
          </p:nvSpPr>
          <p:spPr>
            <a:xfrm>
              <a:off x="4134972" y="364648"/>
              <a:ext cx="51240" cy="28897"/>
            </a:xfrm>
            <a:custGeom>
              <a:rect b="b" l="l" r="r" t="t"/>
              <a:pathLst>
                <a:path extrusionOk="0" h="842" w="1493">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
            <p:cNvSpPr/>
            <p:nvPr/>
          </p:nvSpPr>
          <p:spPr>
            <a:xfrm>
              <a:off x="4144204" y="624725"/>
              <a:ext cx="51960" cy="34389"/>
            </a:xfrm>
            <a:custGeom>
              <a:rect b="b" l="l" r="r" t="t"/>
              <a:pathLst>
                <a:path extrusionOk="0" h="1002" w="1514">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
            <p:cNvSpPr/>
            <p:nvPr/>
          </p:nvSpPr>
          <p:spPr>
            <a:xfrm>
              <a:off x="4301801" y="527702"/>
              <a:ext cx="50828" cy="34629"/>
            </a:xfrm>
            <a:custGeom>
              <a:rect b="b" l="l" r="r" t="t"/>
              <a:pathLst>
                <a:path extrusionOk="0" h="1009" w="1481">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
            <p:cNvSpPr/>
            <p:nvPr/>
          </p:nvSpPr>
          <p:spPr>
            <a:xfrm>
              <a:off x="3956851" y="-42662"/>
              <a:ext cx="40086" cy="29550"/>
            </a:xfrm>
            <a:custGeom>
              <a:rect b="b" l="l" r="r" t="t"/>
              <a:pathLst>
                <a:path extrusionOk="0" h="861" w="1168">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
            <p:cNvSpPr/>
            <p:nvPr/>
          </p:nvSpPr>
          <p:spPr>
            <a:xfrm>
              <a:off x="3926821" y="229976"/>
              <a:ext cx="39640" cy="37031"/>
            </a:xfrm>
            <a:custGeom>
              <a:rect b="b" l="l" r="r" t="t"/>
              <a:pathLst>
                <a:path extrusionOk="0" h="1079" w="1155">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
            <p:cNvSpPr/>
            <p:nvPr/>
          </p:nvSpPr>
          <p:spPr>
            <a:xfrm>
              <a:off x="4198464" y="737089"/>
              <a:ext cx="42797" cy="36654"/>
            </a:xfrm>
            <a:custGeom>
              <a:rect b="b" l="l" r="r" t="t"/>
              <a:pathLst>
                <a:path extrusionOk="0" h="1068" w="1247">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
            <p:cNvSpPr/>
            <p:nvPr/>
          </p:nvSpPr>
          <p:spPr>
            <a:xfrm>
              <a:off x="4210956" y="360358"/>
              <a:ext cx="40017" cy="38027"/>
            </a:xfrm>
            <a:custGeom>
              <a:rect b="b" l="l" r="r" t="t"/>
              <a:pathLst>
                <a:path extrusionOk="0" h="1108" w="1166">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
            <p:cNvSpPr/>
            <p:nvPr/>
          </p:nvSpPr>
          <p:spPr>
            <a:xfrm>
              <a:off x="3744650" y="-43074"/>
              <a:ext cx="40806" cy="29378"/>
            </a:xfrm>
            <a:custGeom>
              <a:rect b="b" l="l" r="r" t="t"/>
              <a:pathLst>
                <a:path extrusionOk="0" h="856" w="1189">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
            <p:cNvSpPr/>
            <p:nvPr/>
          </p:nvSpPr>
          <p:spPr>
            <a:xfrm>
              <a:off x="3992475" y="310388"/>
              <a:ext cx="43380" cy="28932"/>
            </a:xfrm>
            <a:custGeom>
              <a:rect b="b" l="l" r="r" t="t"/>
              <a:pathLst>
                <a:path extrusionOk="0" h="843" w="1264">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
            <p:cNvSpPr/>
            <p:nvPr/>
          </p:nvSpPr>
          <p:spPr>
            <a:xfrm>
              <a:off x="4072852" y="84528"/>
              <a:ext cx="40806" cy="38404"/>
            </a:xfrm>
            <a:custGeom>
              <a:rect b="b" l="l" r="r" t="t"/>
              <a:pathLst>
                <a:path extrusionOk="0" h="1119" w="1189">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
            <p:cNvSpPr/>
            <p:nvPr/>
          </p:nvSpPr>
          <p:spPr>
            <a:xfrm>
              <a:off x="3755770" y="243258"/>
              <a:ext cx="40189" cy="30030"/>
            </a:xfrm>
            <a:custGeom>
              <a:rect b="b" l="l" r="r" t="t"/>
              <a:pathLst>
                <a:path extrusionOk="0" h="875" w="1171">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
            <p:cNvSpPr/>
            <p:nvPr/>
          </p:nvSpPr>
          <p:spPr>
            <a:xfrm>
              <a:off x="3891608" y="-9749"/>
              <a:ext cx="41218" cy="37134"/>
            </a:xfrm>
            <a:custGeom>
              <a:rect b="b" l="l" r="r" t="t"/>
              <a:pathLst>
                <a:path extrusionOk="0" h="1082" w="1201">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
            <p:cNvSpPr/>
            <p:nvPr/>
          </p:nvSpPr>
          <p:spPr>
            <a:xfrm>
              <a:off x="3904959" y="36892"/>
              <a:ext cx="39640" cy="37031"/>
            </a:xfrm>
            <a:custGeom>
              <a:rect b="b" l="l" r="r" t="t"/>
              <a:pathLst>
                <a:path extrusionOk="0" h="1079" w="1155">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
            <p:cNvSpPr/>
            <p:nvPr/>
          </p:nvSpPr>
          <p:spPr>
            <a:xfrm>
              <a:off x="3901630" y="-41392"/>
              <a:ext cx="38953" cy="32604"/>
            </a:xfrm>
            <a:custGeom>
              <a:rect b="b" l="l" r="r" t="t"/>
              <a:pathLst>
                <a:path extrusionOk="0" h="950" w="1135">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
            <p:cNvSpPr/>
            <p:nvPr/>
          </p:nvSpPr>
          <p:spPr>
            <a:xfrm>
              <a:off x="4005997" y="395879"/>
              <a:ext cx="40875" cy="29206"/>
            </a:xfrm>
            <a:custGeom>
              <a:rect b="b" l="l" r="r" t="t"/>
              <a:pathLst>
                <a:path extrusionOk="0" h="851" w="1191">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
            <p:cNvSpPr/>
            <p:nvPr/>
          </p:nvSpPr>
          <p:spPr>
            <a:xfrm>
              <a:off x="3894045" y="271298"/>
              <a:ext cx="38576" cy="32913"/>
            </a:xfrm>
            <a:custGeom>
              <a:rect b="b" l="l" r="r" t="t"/>
              <a:pathLst>
                <a:path extrusionOk="0" h="959" w="1124">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
            <p:cNvSpPr/>
            <p:nvPr/>
          </p:nvSpPr>
          <p:spPr>
            <a:xfrm>
              <a:off x="3933925" y="425085"/>
              <a:ext cx="38816" cy="32604"/>
            </a:xfrm>
            <a:custGeom>
              <a:rect b="b" l="l" r="r" t="t"/>
              <a:pathLst>
                <a:path extrusionOk="0" h="950" w="1131">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
            <p:cNvSpPr/>
            <p:nvPr/>
          </p:nvSpPr>
          <p:spPr>
            <a:xfrm>
              <a:off x="3687851" y="60710"/>
              <a:ext cx="40498" cy="29687"/>
            </a:xfrm>
            <a:custGeom>
              <a:rect b="b" l="l" r="r" t="t"/>
              <a:pathLst>
                <a:path extrusionOk="0" h="865" w="118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
            <p:cNvSpPr/>
            <p:nvPr/>
          </p:nvSpPr>
          <p:spPr>
            <a:xfrm>
              <a:off x="3990107" y="-10916"/>
              <a:ext cx="41218" cy="36825"/>
            </a:xfrm>
            <a:custGeom>
              <a:rect b="b" l="l" r="r" t="t"/>
              <a:pathLst>
                <a:path extrusionOk="0" h="1073" w="1201">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
            <p:cNvSpPr/>
            <p:nvPr/>
          </p:nvSpPr>
          <p:spPr>
            <a:xfrm>
              <a:off x="3920643" y="342580"/>
              <a:ext cx="50691" cy="28829"/>
            </a:xfrm>
            <a:custGeom>
              <a:rect b="b" l="l" r="r" t="t"/>
              <a:pathLst>
                <a:path extrusionOk="0" h="840" w="1477">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
            <p:cNvSpPr/>
            <p:nvPr/>
          </p:nvSpPr>
          <p:spPr>
            <a:xfrm>
              <a:off x="4018009" y="-52443"/>
              <a:ext cx="40772" cy="38130"/>
            </a:xfrm>
            <a:custGeom>
              <a:rect b="b" l="l" r="r" t="t"/>
              <a:pathLst>
                <a:path extrusionOk="0" h="1111" w="1188">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
            <p:cNvSpPr/>
            <p:nvPr/>
          </p:nvSpPr>
          <p:spPr>
            <a:xfrm>
              <a:off x="3694886" y="108758"/>
              <a:ext cx="41218" cy="36825"/>
            </a:xfrm>
            <a:custGeom>
              <a:rect b="b" l="l" r="r" t="t"/>
              <a:pathLst>
                <a:path extrusionOk="0" h="1073" w="1201">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
            <p:cNvSpPr/>
            <p:nvPr/>
          </p:nvSpPr>
          <p:spPr>
            <a:xfrm>
              <a:off x="3843904" y="101688"/>
              <a:ext cx="40463" cy="29550"/>
            </a:xfrm>
            <a:custGeom>
              <a:rect b="b" l="l" r="r" t="t"/>
              <a:pathLst>
                <a:path extrusionOk="0" h="861" w="1179">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
            <p:cNvSpPr/>
            <p:nvPr/>
          </p:nvSpPr>
          <p:spPr>
            <a:xfrm>
              <a:off x="4255744" y="551280"/>
              <a:ext cx="38850" cy="32844"/>
            </a:xfrm>
            <a:custGeom>
              <a:rect b="b" l="l" r="r" t="t"/>
              <a:pathLst>
                <a:path extrusionOk="0" h="957" w="1132">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
            <p:cNvSpPr/>
            <p:nvPr/>
          </p:nvSpPr>
          <p:spPr>
            <a:xfrm>
              <a:off x="3881896" y="294086"/>
              <a:ext cx="38953" cy="32501"/>
            </a:xfrm>
            <a:custGeom>
              <a:rect b="b" l="l" r="r" t="t"/>
              <a:pathLst>
                <a:path extrusionOk="0" h="947" w="1135">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
            <p:cNvSpPr/>
            <p:nvPr/>
          </p:nvSpPr>
          <p:spPr>
            <a:xfrm>
              <a:off x="3812638" y="247754"/>
              <a:ext cx="42351" cy="36585"/>
            </a:xfrm>
            <a:custGeom>
              <a:rect b="b" l="l" r="r" t="t"/>
              <a:pathLst>
                <a:path extrusionOk="0" h="1066" w="1234">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
            <p:cNvSpPr/>
            <p:nvPr/>
          </p:nvSpPr>
          <p:spPr>
            <a:xfrm>
              <a:off x="4157383" y="474884"/>
              <a:ext cx="40429" cy="38130"/>
            </a:xfrm>
            <a:custGeom>
              <a:rect b="b" l="l" r="r" t="t"/>
              <a:pathLst>
                <a:path extrusionOk="0" h="1111" w="1178">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
            <p:cNvSpPr/>
            <p:nvPr/>
          </p:nvSpPr>
          <p:spPr>
            <a:xfrm>
              <a:off x="3838207" y="-9715"/>
              <a:ext cx="40875" cy="38267"/>
            </a:xfrm>
            <a:custGeom>
              <a:rect b="b" l="l" r="r" t="t"/>
              <a:pathLst>
                <a:path extrusionOk="0" h="1115" w="1191">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
            <p:cNvSpPr/>
            <p:nvPr/>
          </p:nvSpPr>
          <p:spPr>
            <a:xfrm>
              <a:off x="4178489" y="290929"/>
              <a:ext cx="40189" cy="29927"/>
            </a:xfrm>
            <a:custGeom>
              <a:rect b="b" l="l" r="r" t="t"/>
              <a:pathLst>
                <a:path extrusionOk="0" h="872" w="1171">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
            <p:cNvSpPr/>
            <p:nvPr/>
          </p:nvSpPr>
          <p:spPr>
            <a:xfrm>
              <a:off x="3975384" y="237389"/>
              <a:ext cx="40463" cy="29687"/>
            </a:xfrm>
            <a:custGeom>
              <a:rect b="b" l="l" r="r" t="t"/>
              <a:pathLst>
                <a:path extrusionOk="0" h="865" w="1179">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
            <p:cNvSpPr/>
            <p:nvPr/>
          </p:nvSpPr>
          <p:spPr>
            <a:xfrm>
              <a:off x="3988185" y="281868"/>
              <a:ext cx="412" cy="2334"/>
            </a:xfrm>
            <a:custGeom>
              <a:rect b="b" l="l" r="r" t="t"/>
              <a:pathLst>
                <a:path extrusionOk="0" h="68" w="12">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
            <p:cNvSpPr/>
            <p:nvPr/>
          </p:nvSpPr>
          <p:spPr>
            <a:xfrm>
              <a:off x="4002702" y="66098"/>
              <a:ext cx="38953" cy="32604"/>
            </a:xfrm>
            <a:custGeom>
              <a:rect b="b" l="l" r="r" t="t"/>
              <a:pathLst>
                <a:path extrusionOk="0" h="950" w="1135">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
            <p:cNvSpPr/>
            <p:nvPr/>
          </p:nvSpPr>
          <p:spPr>
            <a:xfrm>
              <a:off x="3720626" y="-100628"/>
              <a:ext cx="40841" cy="29241"/>
            </a:xfrm>
            <a:custGeom>
              <a:rect b="b" l="l" r="r" t="t"/>
              <a:pathLst>
                <a:path extrusionOk="0" h="852" w="119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
            <p:cNvSpPr/>
            <p:nvPr/>
          </p:nvSpPr>
          <p:spPr>
            <a:xfrm>
              <a:off x="3977305" y="166930"/>
              <a:ext cx="38576" cy="32810"/>
            </a:xfrm>
            <a:custGeom>
              <a:rect b="b" l="l" r="r" t="t"/>
              <a:pathLst>
                <a:path extrusionOk="0" h="956" w="1124">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
            <p:cNvSpPr/>
            <p:nvPr/>
          </p:nvSpPr>
          <p:spPr>
            <a:xfrm>
              <a:off x="3755255" y="147437"/>
              <a:ext cx="39331" cy="32501"/>
            </a:xfrm>
            <a:custGeom>
              <a:rect b="b" l="l" r="r" t="t"/>
              <a:pathLst>
                <a:path extrusionOk="0" h="947" w="1146">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
            <p:cNvSpPr/>
            <p:nvPr/>
          </p:nvSpPr>
          <p:spPr>
            <a:xfrm>
              <a:off x="4126323" y="401508"/>
              <a:ext cx="43140" cy="36963"/>
            </a:xfrm>
            <a:custGeom>
              <a:rect b="b" l="l" r="r" t="t"/>
              <a:pathLst>
                <a:path extrusionOk="0" h="1077" w="1257">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
            <p:cNvSpPr/>
            <p:nvPr/>
          </p:nvSpPr>
          <p:spPr>
            <a:xfrm>
              <a:off x="3829970" y="-69088"/>
              <a:ext cx="40498" cy="29515"/>
            </a:xfrm>
            <a:custGeom>
              <a:rect b="b" l="l" r="r" t="t"/>
              <a:pathLst>
                <a:path extrusionOk="0" h="860" w="118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
            <p:cNvSpPr/>
            <p:nvPr/>
          </p:nvSpPr>
          <p:spPr>
            <a:xfrm>
              <a:off x="4087198" y="122761"/>
              <a:ext cx="41321" cy="37855"/>
            </a:xfrm>
            <a:custGeom>
              <a:rect b="b" l="l" r="r" t="t"/>
              <a:pathLst>
                <a:path extrusionOk="0" h="1103" w="1204">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
            <p:cNvSpPr/>
            <p:nvPr/>
          </p:nvSpPr>
          <p:spPr>
            <a:xfrm>
              <a:off x="3958773" y="313854"/>
              <a:ext cx="40875" cy="29481"/>
            </a:xfrm>
            <a:custGeom>
              <a:rect b="b" l="l" r="r" t="t"/>
              <a:pathLst>
                <a:path extrusionOk="0" h="859" w="1191">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
            <p:cNvSpPr/>
            <p:nvPr/>
          </p:nvSpPr>
          <p:spPr>
            <a:xfrm>
              <a:off x="4074294" y="219509"/>
              <a:ext cx="42763" cy="28863"/>
            </a:xfrm>
            <a:custGeom>
              <a:rect b="b" l="l" r="r" t="t"/>
              <a:pathLst>
                <a:path extrusionOk="0" h="841" w="1246">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
            <p:cNvSpPr/>
            <p:nvPr/>
          </p:nvSpPr>
          <p:spPr>
            <a:xfrm>
              <a:off x="3796096" y="150937"/>
              <a:ext cx="50828" cy="34595"/>
            </a:xfrm>
            <a:custGeom>
              <a:rect b="b" l="l" r="r" t="t"/>
              <a:pathLst>
                <a:path extrusionOk="0" h="1008" w="1481">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
            <p:cNvSpPr/>
            <p:nvPr/>
          </p:nvSpPr>
          <p:spPr>
            <a:xfrm>
              <a:off x="4018592" y="135390"/>
              <a:ext cx="40292" cy="29515"/>
            </a:xfrm>
            <a:custGeom>
              <a:rect b="b" l="l" r="r" t="t"/>
              <a:pathLst>
                <a:path extrusionOk="0" h="860" w="1174">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
            <p:cNvSpPr/>
            <p:nvPr/>
          </p:nvSpPr>
          <p:spPr>
            <a:xfrm>
              <a:off x="3920849" y="491941"/>
              <a:ext cx="39640" cy="37031"/>
            </a:xfrm>
            <a:custGeom>
              <a:rect b="b" l="l" r="r" t="t"/>
              <a:pathLst>
                <a:path extrusionOk="0" h="1079" w="1155">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
            <p:cNvSpPr/>
            <p:nvPr/>
          </p:nvSpPr>
          <p:spPr>
            <a:xfrm>
              <a:off x="3889858" y="153305"/>
              <a:ext cx="40841" cy="29344"/>
            </a:xfrm>
            <a:custGeom>
              <a:rect b="b" l="l" r="r" t="t"/>
              <a:pathLst>
                <a:path extrusionOk="0" h="855" w="119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
            <p:cNvSpPr/>
            <p:nvPr/>
          </p:nvSpPr>
          <p:spPr>
            <a:xfrm>
              <a:off x="3932792" y="736162"/>
              <a:ext cx="39331" cy="32741"/>
            </a:xfrm>
            <a:custGeom>
              <a:rect b="b" l="l" r="r" t="t"/>
              <a:pathLst>
                <a:path extrusionOk="0" h="954" w="1146">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
            <p:cNvSpPr/>
            <p:nvPr/>
          </p:nvSpPr>
          <p:spPr>
            <a:xfrm>
              <a:off x="4093410" y="213777"/>
              <a:ext cx="41630" cy="37683"/>
            </a:xfrm>
            <a:custGeom>
              <a:rect b="b" l="l" r="r" t="t"/>
              <a:pathLst>
                <a:path extrusionOk="0" h="1098" w="1213">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
            <p:cNvSpPr/>
            <p:nvPr/>
          </p:nvSpPr>
          <p:spPr>
            <a:xfrm>
              <a:off x="4038841" y="264125"/>
              <a:ext cx="40429" cy="38130"/>
            </a:xfrm>
            <a:custGeom>
              <a:rect b="b" l="l" r="r" t="t"/>
              <a:pathLst>
                <a:path extrusionOk="0" h="1111" w="1178">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
            <p:cNvSpPr/>
            <p:nvPr/>
          </p:nvSpPr>
          <p:spPr>
            <a:xfrm>
              <a:off x="3990107" y="738702"/>
              <a:ext cx="50622" cy="28692"/>
            </a:xfrm>
            <a:custGeom>
              <a:rect b="b" l="l" r="r" t="t"/>
              <a:pathLst>
                <a:path extrusionOk="0" h="836" w="1475">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
            <p:cNvSpPr/>
            <p:nvPr/>
          </p:nvSpPr>
          <p:spPr>
            <a:xfrm>
              <a:off x="4274757" y="441285"/>
              <a:ext cx="42660" cy="36619"/>
            </a:xfrm>
            <a:custGeom>
              <a:rect b="b" l="l" r="r" t="t"/>
              <a:pathLst>
                <a:path extrusionOk="0" h="1067" w="1243">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
            <p:cNvSpPr/>
            <p:nvPr/>
          </p:nvSpPr>
          <p:spPr>
            <a:xfrm>
              <a:off x="4058095" y="687565"/>
              <a:ext cx="40292" cy="29721"/>
            </a:xfrm>
            <a:custGeom>
              <a:rect b="b" l="l" r="r" t="t"/>
              <a:pathLst>
                <a:path extrusionOk="0" h="866" w="1174">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
            <p:cNvSpPr/>
            <p:nvPr/>
          </p:nvSpPr>
          <p:spPr>
            <a:xfrm>
              <a:off x="3907087" y="683858"/>
              <a:ext cx="41218" cy="36825"/>
            </a:xfrm>
            <a:custGeom>
              <a:rect b="b" l="l" r="r" t="t"/>
              <a:pathLst>
                <a:path extrusionOk="0" h="1073" w="1201">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
            <p:cNvSpPr/>
            <p:nvPr/>
          </p:nvSpPr>
          <p:spPr>
            <a:xfrm>
              <a:off x="3955855" y="493005"/>
              <a:ext cx="41012" cy="29241"/>
            </a:xfrm>
            <a:custGeom>
              <a:rect b="b" l="l" r="r" t="t"/>
              <a:pathLst>
                <a:path extrusionOk="0" h="852" w="1195">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
            <p:cNvSpPr/>
            <p:nvPr/>
          </p:nvSpPr>
          <p:spPr>
            <a:xfrm>
              <a:off x="3778867" y="-69534"/>
              <a:ext cx="40806" cy="29241"/>
            </a:xfrm>
            <a:custGeom>
              <a:rect b="b" l="l" r="r" t="t"/>
              <a:pathLst>
                <a:path extrusionOk="0" h="852" w="1189">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
            <p:cNvSpPr/>
            <p:nvPr/>
          </p:nvSpPr>
          <p:spPr>
            <a:xfrm>
              <a:off x="4068185" y="361250"/>
              <a:ext cx="41253" cy="37134"/>
            </a:xfrm>
            <a:custGeom>
              <a:rect b="b" l="l" r="r" t="t"/>
              <a:pathLst>
                <a:path extrusionOk="0" h="1082" w="1202">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
            <p:cNvSpPr/>
            <p:nvPr/>
          </p:nvSpPr>
          <p:spPr>
            <a:xfrm>
              <a:off x="4233882" y="257947"/>
              <a:ext cx="39640" cy="38027"/>
            </a:xfrm>
            <a:custGeom>
              <a:rect b="b" l="l" r="r" t="t"/>
              <a:pathLst>
                <a:path extrusionOk="0" h="1108" w="1155">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
            <p:cNvSpPr/>
            <p:nvPr/>
          </p:nvSpPr>
          <p:spPr>
            <a:xfrm>
              <a:off x="4052672" y="579766"/>
              <a:ext cx="40841" cy="29378"/>
            </a:xfrm>
            <a:custGeom>
              <a:rect b="b" l="l" r="r" t="t"/>
              <a:pathLst>
                <a:path extrusionOk="0" h="856" w="119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
            <p:cNvSpPr/>
            <p:nvPr/>
          </p:nvSpPr>
          <p:spPr>
            <a:xfrm>
              <a:off x="4056310" y="644974"/>
              <a:ext cx="50897" cy="28726"/>
            </a:xfrm>
            <a:custGeom>
              <a:rect b="b" l="l" r="r" t="t"/>
              <a:pathLst>
                <a:path extrusionOk="0" h="837" w="1483">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
            <p:cNvSpPr/>
            <p:nvPr/>
          </p:nvSpPr>
          <p:spPr>
            <a:xfrm>
              <a:off x="3886289" y="500521"/>
              <a:ext cx="40189" cy="29893"/>
            </a:xfrm>
            <a:custGeom>
              <a:rect b="b" l="l" r="r" t="t"/>
              <a:pathLst>
                <a:path extrusionOk="0" h="871" w="1171">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
            <p:cNvSpPr/>
            <p:nvPr/>
          </p:nvSpPr>
          <p:spPr>
            <a:xfrm>
              <a:off x="3797846" y="477664"/>
              <a:ext cx="38953" cy="32844"/>
            </a:xfrm>
            <a:custGeom>
              <a:rect b="b" l="l" r="r" t="t"/>
              <a:pathLst>
                <a:path extrusionOk="0" h="957" w="1135">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
            <p:cNvSpPr/>
            <p:nvPr/>
          </p:nvSpPr>
          <p:spPr>
            <a:xfrm>
              <a:off x="3751411" y="410808"/>
              <a:ext cx="41218" cy="37134"/>
            </a:xfrm>
            <a:custGeom>
              <a:rect b="b" l="l" r="r" t="t"/>
              <a:pathLst>
                <a:path extrusionOk="0" h="1082" w="1201">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
            <p:cNvSpPr/>
            <p:nvPr/>
          </p:nvSpPr>
          <p:spPr>
            <a:xfrm>
              <a:off x="3822625" y="406141"/>
              <a:ext cx="38953" cy="32741"/>
            </a:xfrm>
            <a:custGeom>
              <a:rect b="b" l="l" r="r" t="t"/>
              <a:pathLst>
                <a:path extrusionOk="0" h="954" w="1135">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
            <p:cNvSpPr/>
            <p:nvPr/>
          </p:nvSpPr>
          <p:spPr>
            <a:xfrm>
              <a:off x="4199184" y="585326"/>
              <a:ext cx="41630" cy="37683"/>
            </a:xfrm>
            <a:custGeom>
              <a:rect b="b" l="l" r="r" t="t"/>
              <a:pathLst>
                <a:path extrusionOk="0" h="1098" w="1213">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
            <p:cNvSpPr/>
            <p:nvPr/>
          </p:nvSpPr>
          <p:spPr>
            <a:xfrm>
              <a:off x="4028408" y="629804"/>
              <a:ext cx="40429" cy="38130"/>
            </a:xfrm>
            <a:custGeom>
              <a:rect b="b" l="l" r="r" t="t"/>
              <a:pathLst>
                <a:path extrusionOk="0" h="1111" w="1178">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
            <p:cNvSpPr/>
            <p:nvPr/>
          </p:nvSpPr>
          <p:spPr>
            <a:xfrm>
              <a:off x="3865971" y="384554"/>
              <a:ext cx="40154" cy="30099"/>
            </a:xfrm>
            <a:custGeom>
              <a:rect b="b" l="l" r="r" t="t"/>
              <a:pathLst>
                <a:path extrusionOk="0" h="877" w="117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
            <p:cNvSpPr/>
            <p:nvPr/>
          </p:nvSpPr>
          <p:spPr>
            <a:xfrm>
              <a:off x="4094851" y="640478"/>
              <a:ext cx="40909" cy="37134"/>
            </a:xfrm>
            <a:custGeom>
              <a:rect b="b" l="l" r="r" t="t"/>
              <a:pathLst>
                <a:path extrusionOk="0" h="1082" w="1192">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
            <p:cNvSpPr/>
            <p:nvPr/>
          </p:nvSpPr>
          <p:spPr>
            <a:xfrm>
              <a:off x="4003732" y="667385"/>
              <a:ext cx="39605" cy="37031"/>
            </a:xfrm>
            <a:custGeom>
              <a:rect b="b" l="l" r="r" t="t"/>
              <a:pathLst>
                <a:path extrusionOk="0" h="1079" w="1154">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
            <p:cNvSpPr/>
            <p:nvPr/>
          </p:nvSpPr>
          <p:spPr>
            <a:xfrm>
              <a:off x="4121003" y="131684"/>
              <a:ext cx="41630" cy="37134"/>
            </a:xfrm>
            <a:custGeom>
              <a:rect b="b" l="l" r="r" t="t"/>
              <a:pathLst>
                <a:path extrusionOk="0" h="1082" w="1213">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
            <p:cNvSpPr/>
            <p:nvPr/>
          </p:nvSpPr>
          <p:spPr>
            <a:xfrm>
              <a:off x="4035821" y="323670"/>
              <a:ext cx="1201" cy="2368"/>
            </a:xfrm>
            <a:custGeom>
              <a:rect b="b" l="l" r="r" t="t"/>
              <a:pathLst>
                <a:path extrusionOk="0" h="69" w="35">
                  <a:moveTo>
                    <a:pt x="0" y="1"/>
                  </a:moveTo>
                  <a:cubicBezTo>
                    <a:pt x="11" y="24"/>
                    <a:pt x="23" y="46"/>
                    <a:pt x="34" y="69"/>
                  </a:cubicBezTo>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
            <p:cNvSpPr/>
            <p:nvPr/>
          </p:nvSpPr>
          <p:spPr>
            <a:xfrm>
              <a:off x="3705285" y="-16990"/>
              <a:ext cx="40704" cy="29481"/>
            </a:xfrm>
            <a:custGeom>
              <a:rect b="b" l="l" r="r" t="t"/>
              <a:pathLst>
                <a:path extrusionOk="0" h="859" w="1186">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
            <p:cNvSpPr/>
            <p:nvPr/>
          </p:nvSpPr>
          <p:spPr>
            <a:xfrm>
              <a:off x="4089154" y="552035"/>
              <a:ext cx="43346" cy="28383"/>
            </a:xfrm>
            <a:custGeom>
              <a:rect b="b" l="l" r="r" t="t"/>
              <a:pathLst>
                <a:path extrusionOk="0" h="827" w="1263">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
            <p:cNvSpPr/>
            <p:nvPr/>
          </p:nvSpPr>
          <p:spPr>
            <a:xfrm>
              <a:off x="4201964" y="520735"/>
              <a:ext cx="40292" cy="29481"/>
            </a:xfrm>
            <a:custGeom>
              <a:rect b="b" l="l" r="r" t="t"/>
              <a:pathLst>
                <a:path extrusionOk="0" h="859" w="1174">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
            <p:cNvSpPr/>
            <p:nvPr/>
          </p:nvSpPr>
          <p:spPr>
            <a:xfrm>
              <a:off x="3920403" y="87823"/>
              <a:ext cx="1201" cy="2368"/>
            </a:xfrm>
            <a:custGeom>
              <a:rect b="b" l="l" r="r" t="t"/>
              <a:pathLst>
                <a:path extrusionOk="0" h="69" w="35">
                  <a:moveTo>
                    <a:pt x="34" y="69"/>
                  </a:moveTo>
                  <a:cubicBezTo>
                    <a:pt x="23" y="46"/>
                    <a:pt x="12" y="23"/>
                    <a:pt x="1" y="1"/>
                  </a:cubicBezTo>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
            <p:cNvSpPr/>
            <p:nvPr/>
          </p:nvSpPr>
          <p:spPr>
            <a:xfrm>
              <a:off x="4098901" y="373880"/>
              <a:ext cx="42934" cy="28863"/>
            </a:xfrm>
            <a:custGeom>
              <a:rect b="b" l="l" r="r" t="t"/>
              <a:pathLst>
                <a:path extrusionOk="0" h="841" w="1251">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
            <p:cNvSpPr/>
            <p:nvPr/>
          </p:nvSpPr>
          <p:spPr>
            <a:xfrm>
              <a:off x="4267344" y="767427"/>
              <a:ext cx="50965" cy="28829"/>
            </a:xfrm>
            <a:custGeom>
              <a:rect b="b" l="l" r="r" t="t"/>
              <a:pathLst>
                <a:path extrusionOk="0" h="840" w="1485">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
            <p:cNvSpPr/>
            <p:nvPr/>
          </p:nvSpPr>
          <p:spPr>
            <a:xfrm>
              <a:off x="4201312" y="316463"/>
              <a:ext cx="42969" cy="29000"/>
            </a:xfrm>
            <a:custGeom>
              <a:rect b="b" l="l" r="r" t="t"/>
              <a:pathLst>
                <a:path extrusionOk="0" h="845" w="1252">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
            <p:cNvSpPr/>
            <p:nvPr/>
          </p:nvSpPr>
          <p:spPr>
            <a:xfrm>
              <a:off x="4178489" y="719688"/>
              <a:ext cx="51480" cy="28966"/>
            </a:xfrm>
            <a:custGeom>
              <a:rect b="b" l="l" r="r" t="t"/>
              <a:pathLst>
                <a:path extrusionOk="0" h="844" w="150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
            <p:cNvSpPr/>
            <p:nvPr/>
          </p:nvSpPr>
          <p:spPr>
            <a:xfrm>
              <a:off x="4189026" y="423026"/>
              <a:ext cx="51686" cy="34698"/>
            </a:xfrm>
            <a:custGeom>
              <a:rect b="b" l="l" r="r" t="t"/>
              <a:pathLst>
                <a:path extrusionOk="0" h="1011" w="1506">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
            <p:cNvSpPr/>
            <p:nvPr/>
          </p:nvSpPr>
          <p:spPr>
            <a:xfrm>
              <a:off x="4059468" y="-89097"/>
              <a:ext cx="40292" cy="29687"/>
            </a:xfrm>
            <a:custGeom>
              <a:rect b="b" l="l" r="r" t="t"/>
              <a:pathLst>
                <a:path extrusionOk="0" h="865" w="1174">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
            <p:cNvSpPr/>
            <p:nvPr/>
          </p:nvSpPr>
          <p:spPr>
            <a:xfrm>
              <a:off x="4112320" y="732970"/>
              <a:ext cx="39193" cy="32501"/>
            </a:xfrm>
            <a:custGeom>
              <a:rect b="b" l="l" r="r" t="t"/>
              <a:pathLst>
                <a:path extrusionOk="0" h="947" w="1142">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
            <p:cNvSpPr/>
            <p:nvPr/>
          </p:nvSpPr>
          <p:spPr>
            <a:xfrm>
              <a:off x="4010047" y="177604"/>
              <a:ext cx="40498" cy="29652"/>
            </a:xfrm>
            <a:custGeom>
              <a:rect b="b" l="l" r="r" t="t"/>
              <a:pathLst>
                <a:path extrusionOk="0" h="864" w="118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
            <p:cNvSpPr/>
            <p:nvPr/>
          </p:nvSpPr>
          <p:spPr>
            <a:xfrm>
              <a:off x="3933170" y="443824"/>
              <a:ext cx="41562" cy="36757"/>
            </a:xfrm>
            <a:custGeom>
              <a:rect b="b" l="l" r="r" t="t"/>
              <a:pathLst>
                <a:path extrusionOk="0" h="1071" w="1211">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
            <p:cNvSpPr/>
            <p:nvPr/>
          </p:nvSpPr>
          <p:spPr>
            <a:xfrm>
              <a:off x="4090973" y="771512"/>
              <a:ext cx="50622" cy="28692"/>
            </a:xfrm>
            <a:custGeom>
              <a:rect b="b" l="l" r="r" t="t"/>
              <a:pathLst>
                <a:path extrusionOk="0" h="836" w="1475">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
            <p:cNvSpPr/>
            <p:nvPr/>
          </p:nvSpPr>
          <p:spPr>
            <a:xfrm>
              <a:off x="3818541" y="212507"/>
              <a:ext cx="50862" cy="34629"/>
            </a:xfrm>
            <a:custGeom>
              <a:rect b="b" l="l" r="r" t="t"/>
              <a:pathLst>
                <a:path extrusionOk="0" h="1009" w="1482">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
            <p:cNvSpPr/>
            <p:nvPr/>
          </p:nvSpPr>
          <p:spPr>
            <a:xfrm>
              <a:off x="3986057" y="784450"/>
              <a:ext cx="40292" cy="29652"/>
            </a:xfrm>
            <a:custGeom>
              <a:rect b="b" l="l" r="r" t="t"/>
              <a:pathLst>
                <a:path extrusionOk="0" h="864" w="1174">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
            <p:cNvSpPr/>
            <p:nvPr/>
          </p:nvSpPr>
          <p:spPr>
            <a:xfrm>
              <a:off x="3835598" y="316428"/>
              <a:ext cx="41150" cy="36722"/>
            </a:xfrm>
            <a:custGeom>
              <a:rect b="b" l="l" r="r" t="t"/>
              <a:pathLst>
                <a:path extrusionOk="0" h="1070" w="1199">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
            <p:cNvSpPr/>
            <p:nvPr/>
          </p:nvSpPr>
          <p:spPr>
            <a:xfrm>
              <a:off x="3985165" y="558247"/>
              <a:ext cx="39640" cy="38370"/>
            </a:xfrm>
            <a:custGeom>
              <a:rect b="b" l="l" r="r" t="t"/>
              <a:pathLst>
                <a:path extrusionOk="0" h="1118" w="1155">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
            <p:cNvSpPr/>
            <p:nvPr/>
          </p:nvSpPr>
          <p:spPr>
            <a:xfrm>
              <a:off x="4034963" y="-13318"/>
              <a:ext cx="40841" cy="38267"/>
            </a:xfrm>
            <a:custGeom>
              <a:rect b="b" l="l" r="r" t="t"/>
              <a:pathLst>
                <a:path extrusionOk="0" h="1115" w="119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
            <p:cNvSpPr/>
            <p:nvPr/>
          </p:nvSpPr>
          <p:spPr>
            <a:xfrm>
              <a:off x="3977203" y="828037"/>
              <a:ext cx="50931" cy="28692"/>
            </a:xfrm>
            <a:custGeom>
              <a:rect b="b" l="l" r="r" t="t"/>
              <a:pathLst>
                <a:path extrusionOk="0" h="836" w="1484">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
            <p:cNvSpPr/>
            <p:nvPr/>
          </p:nvSpPr>
          <p:spPr>
            <a:xfrm>
              <a:off x="3977134" y="403567"/>
              <a:ext cx="40498" cy="29412"/>
            </a:xfrm>
            <a:custGeom>
              <a:rect b="b" l="l" r="r" t="t"/>
              <a:pathLst>
                <a:path extrusionOk="0" h="857" w="118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
            <p:cNvSpPr/>
            <p:nvPr/>
          </p:nvSpPr>
          <p:spPr>
            <a:xfrm>
              <a:off x="3922462" y="189204"/>
              <a:ext cx="38953" cy="32810"/>
            </a:xfrm>
            <a:custGeom>
              <a:rect b="b" l="l" r="r" t="t"/>
              <a:pathLst>
                <a:path extrusionOk="0" h="956" w="1135">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
            <p:cNvSpPr/>
            <p:nvPr/>
          </p:nvSpPr>
          <p:spPr>
            <a:xfrm>
              <a:off x="3655315" y="61843"/>
              <a:ext cx="38850" cy="33084"/>
            </a:xfrm>
            <a:custGeom>
              <a:rect b="b" l="l" r="r" t="t"/>
              <a:pathLst>
                <a:path extrusionOk="0" h="964" w="1132">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
            <p:cNvSpPr/>
            <p:nvPr/>
          </p:nvSpPr>
          <p:spPr>
            <a:xfrm>
              <a:off x="4176773" y="393580"/>
              <a:ext cx="42317" cy="36688"/>
            </a:xfrm>
            <a:custGeom>
              <a:rect b="b" l="l" r="r" t="t"/>
              <a:pathLst>
                <a:path extrusionOk="0" h="1069" w="1233">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
            <p:cNvSpPr/>
            <p:nvPr/>
          </p:nvSpPr>
          <p:spPr>
            <a:xfrm>
              <a:off x="4198669" y="623489"/>
              <a:ext cx="41390" cy="37683"/>
            </a:xfrm>
            <a:custGeom>
              <a:rect b="b" l="l" r="r" t="t"/>
              <a:pathLst>
                <a:path extrusionOk="0" h="1098" w="1206">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
            <p:cNvSpPr/>
            <p:nvPr/>
          </p:nvSpPr>
          <p:spPr>
            <a:xfrm>
              <a:off x="3950948" y="683652"/>
              <a:ext cx="40429" cy="38267"/>
            </a:xfrm>
            <a:custGeom>
              <a:rect b="b" l="l" r="r" t="t"/>
              <a:pathLst>
                <a:path extrusionOk="0" h="1115" w="1178">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
            <p:cNvSpPr/>
            <p:nvPr/>
          </p:nvSpPr>
          <p:spPr>
            <a:xfrm>
              <a:off x="4188476" y="498873"/>
              <a:ext cx="51411" cy="28863"/>
            </a:xfrm>
            <a:custGeom>
              <a:rect b="b" l="l" r="r" t="t"/>
              <a:pathLst>
                <a:path extrusionOk="0" h="841" w="1498">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
            <p:cNvSpPr/>
            <p:nvPr/>
          </p:nvSpPr>
          <p:spPr>
            <a:xfrm>
              <a:off x="3999202" y="498805"/>
              <a:ext cx="40154" cy="29927"/>
            </a:xfrm>
            <a:custGeom>
              <a:rect b="b" l="l" r="r" t="t"/>
              <a:pathLst>
                <a:path extrusionOk="0" h="872" w="117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
            <p:cNvSpPr/>
            <p:nvPr/>
          </p:nvSpPr>
          <p:spPr>
            <a:xfrm>
              <a:off x="4036233" y="568886"/>
              <a:ext cx="40292" cy="29481"/>
            </a:xfrm>
            <a:custGeom>
              <a:rect b="b" l="l" r="r" t="t"/>
              <a:pathLst>
                <a:path extrusionOk="0" h="859" w="1174">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
            <p:cNvSpPr/>
            <p:nvPr/>
          </p:nvSpPr>
          <p:spPr>
            <a:xfrm>
              <a:off x="4091385" y="318831"/>
              <a:ext cx="40326" cy="29378"/>
            </a:xfrm>
            <a:custGeom>
              <a:rect b="b" l="l" r="r" t="t"/>
              <a:pathLst>
                <a:path extrusionOk="0" h="856" w="1175">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
            <p:cNvSpPr/>
            <p:nvPr/>
          </p:nvSpPr>
          <p:spPr>
            <a:xfrm>
              <a:off x="4047730" y="19663"/>
              <a:ext cx="41184" cy="36757"/>
            </a:xfrm>
            <a:custGeom>
              <a:rect b="b" l="l" r="r" t="t"/>
              <a:pathLst>
                <a:path extrusionOk="0" h="1071" w="120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
            <p:cNvSpPr/>
            <p:nvPr/>
          </p:nvSpPr>
          <p:spPr>
            <a:xfrm>
              <a:off x="4235941" y="442040"/>
              <a:ext cx="38747" cy="32810"/>
            </a:xfrm>
            <a:custGeom>
              <a:rect b="b" l="l" r="r" t="t"/>
              <a:pathLst>
                <a:path extrusionOk="0" h="956" w="1129">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
            <p:cNvSpPr/>
            <p:nvPr/>
          </p:nvSpPr>
          <p:spPr>
            <a:xfrm>
              <a:off x="4140943" y="690139"/>
              <a:ext cx="39983" cy="38027"/>
            </a:xfrm>
            <a:custGeom>
              <a:rect b="b" l="l" r="r" t="t"/>
              <a:pathLst>
                <a:path extrusionOk="0" h="1108" w="1165">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
            <p:cNvSpPr/>
            <p:nvPr/>
          </p:nvSpPr>
          <p:spPr>
            <a:xfrm>
              <a:off x="4194723" y="562846"/>
              <a:ext cx="42969" cy="28932"/>
            </a:xfrm>
            <a:custGeom>
              <a:rect b="b" l="l" r="r" t="t"/>
              <a:pathLst>
                <a:path extrusionOk="0" h="843" w="1252">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
            <p:cNvSpPr/>
            <p:nvPr/>
          </p:nvSpPr>
          <p:spPr>
            <a:xfrm>
              <a:off x="4249566" y="694497"/>
              <a:ext cx="40429" cy="38404"/>
            </a:xfrm>
            <a:custGeom>
              <a:rect b="b" l="l" r="r" t="t"/>
              <a:pathLst>
                <a:path extrusionOk="0" h="1119" w="1178">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
            <p:cNvSpPr/>
            <p:nvPr/>
          </p:nvSpPr>
          <p:spPr>
            <a:xfrm>
              <a:off x="4082668" y="60573"/>
              <a:ext cx="50622" cy="28726"/>
            </a:xfrm>
            <a:custGeom>
              <a:rect b="b" l="l" r="r" t="t"/>
              <a:pathLst>
                <a:path extrusionOk="0" h="837" w="1475">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
            <p:cNvSpPr/>
            <p:nvPr/>
          </p:nvSpPr>
          <p:spPr>
            <a:xfrm>
              <a:off x="4357640" y="652318"/>
              <a:ext cx="50759" cy="34698"/>
            </a:xfrm>
            <a:custGeom>
              <a:rect b="b" l="l" r="r" t="t"/>
              <a:pathLst>
                <a:path extrusionOk="0" h="1011" w="1479">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
            <p:cNvSpPr/>
            <p:nvPr/>
          </p:nvSpPr>
          <p:spPr>
            <a:xfrm>
              <a:off x="3846031" y="605712"/>
              <a:ext cx="41253" cy="37134"/>
            </a:xfrm>
            <a:custGeom>
              <a:rect b="b" l="l" r="r" t="t"/>
              <a:pathLst>
                <a:path extrusionOk="0" h="1082" w="1202">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
            <p:cNvSpPr/>
            <p:nvPr/>
          </p:nvSpPr>
          <p:spPr>
            <a:xfrm>
              <a:off x="4233950" y="593597"/>
              <a:ext cx="40257" cy="29584"/>
            </a:xfrm>
            <a:custGeom>
              <a:rect b="b" l="l" r="r" t="t"/>
              <a:pathLst>
                <a:path extrusionOk="0" h="862" w="1173">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
            <p:cNvSpPr/>
            <p:nvPr/>
          </p:nvSpPr>
          <p:spPr>
            <a:xfrm>
              <a:off x="4109403" y="456008"/>
              <a:ext cx="42728" cy="36585"/>
            </a:xfrm>
            <a:custGeom>
              <a:rect b="b" l="l" r="r" t="t"/>
              <a:pathLst>
                <a:path extrusionOk="0" h="1066" w="1245">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
            <p:cNvSpPr/>
            <p:nvPr/>
          </p:nvSpPr>
          <p:spPr>
            <a:xfrm>
              <a:off x="4141355" y="155708"/>
              <a:ext cx="40806" cy="29378"/>
            </a:xfrm>
            <a:custGeom>
              <a:rect b="b" l="l" r="r" t="t"/>
              <a:pathLst>
                <a:path extrusionOk="0" h="856" w="1189">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
            <p:cNvSpPr/>
            <p:nvPr/>
          </p:nvSpPr>
          <p:spPr>
            <a:xfrm>
              <a:off x="4140428" y="460710"/>
              <a:ext cx="43278" cy="28657"/>
            </a:xfrm>
            <a:custGeom>
              <a:rect b="b" l="l" r="r" t="t"/>
              <a:pathLst>
                <a:path extrusionOk="0" h="835" w="1261">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
            <p:cNvSpPr/>
            <p:nvPr/>
          </p:nvSpPr>
          <p:spPr>
            <a:xfrm>
              <a:off x="4257357" y="635707"/>
              <a:ext cx="43312" cy="28966"/>
            </a:xfrm>
            <a:custGeom>
              <a:rect b="b" l="l" r="r" t="t"/>
              <a:pathLst>
                <a:path extrusionOk="0" h="844" w="1262">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
            <p:cNvSpPr/>
            <p:nvPr/>
          </p:nvSpPr>
          <p:spPr>
            <a:xfrm>
              <a:off x="4293358" y="629530"/>
              <a:ext cx="40806" cy="38198"/>
            </a:xfrm>
            <a:custGeom>
              <a:rect b="b" l="l" r="r" t="t"/>
              <a:pathLst>
                <a:path extrusionOk="0" h="1113" w="1189">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
            <p:cNvSpPr/>
            <p:nvPr/>
          </p:nvSpPr>
          <p:spPr>
            <a:xfrm>
              <a:off x="4307189" y="591400"/>
              <a:ext cx="40738" cy="38130"/>
            </a:xfrm>
            <a:custGeom>
              <a:rect b="b" l="l" r="r" t="t"/>
              <a:pathLst>
                <a:path extrusionOk="0" h="1111" w="1187">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
            <p:cNvSpPr/>
            <p:nvPr/>
          </p:nvSpPr>
          <p:spPr>
            <a:xfrm>
              <a:off x="4206289" y="689761"/>
              <a:ext cx="43312" cy="28829"/>
            </a:xfrm>
            <a:custGeom>
              <a:rect b="b" l="l" r="r" t="t"/>
              <a:pathLst>
                <a:path extrusionOk="0" h="840" w="1262">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
            <p:cNvSpPr/>
            <p:nvPr/>
          </p:nvSpPr>
          <p:spPr>
            <a:xfrm>
              <a:off x="4326203" y="650911"/>
              <a:ext cx="40360" cy="37958"/>
            </a:xfrm>
            <a:custGeom>
              <a:rect b="b" l="l" r="r" t="t"/>
              <a:pathLst>
                <a:path extrusionOk="0" h="1106" w="1176">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
            <p:cNvSpPr/>
            <p:nvPr/>
          </p:nvSpPr>
          <p:spPr>
            <a:xfrm>
              <a:off x="4346280" y="546647"/>
              <a:ext cx="38885" cy="34183"/>
            </a:xfrm>
            <a:custGeom>
              <a:rect b="b" l="l" r="r" t="t"/>
              <a:pathLst>
                <a:path extrusionOk="0" h="996" w="1133">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
            <p:cNvSpPr/>
            <p:nvPr/>
          </p:nvSpPr>
          <p:spPr>
            <a:xfrm>
              <a:off x="3877880" y="106356"/>
              <a:ext cx="53676" cy="29893"/>
            </a:xfrm>
            <a:custGeom>
              <a:rect b="b" l="l" r="r" t="t"/>
              <a:pathLst>
                <a:path extrusionOk="0" h="871" w="1564">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
            <p:cNvSpPr/>
            <p:nvPr/>
          </p:nvSpPr>
          <p:spPr>
            <a:xfrm>
              <a:off x="4232166" y="755518"/>
              <a:ext cx="38885" cy="34320"/>
            </a:xfrm>
            <a:custGeom>
              <a:rect b="b" l="l" r="r" t="t"/>
              <a:pathLst>
                <a:path extrusionOk="0" h="1000" w="1133">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
            <p:cNvSpPr/>
            <p:nvPr/>
          </p:nvSpPr>
          <p:spPr>
            <a:xfrm>
              <a:off x="3389438" y="-109689"/>
              <a:ext cx="1287343" cy="1264109"/>
            </a:xfrm>
            <a:custGeom>
              <a:rect b="b" l="l" r="r" t="t"/>
              <a:pathLst>
                <a:path extrusionOk="0" h="36833" w="3751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
            <p:cNvSpPr/>
            <p:nvPr/>
          </p:nvSpPr>
          <p:spPr>
            <a:xfrm>
              <a:off x="3427396" y="-109689"/>
              <a:ext cx="1211050" cy="1223302"/>
            </a:xfrm>
            <a:custGeom>
              <a:rect b="b" l="l" r="r" t="t"/>
              <a:pathLst>
                <a:path extrusionOk="0" h="35644" w="35287">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
            <p:cNvSpPr/>
            <p:nvPr/>
          </p:nvSpPr>
          <p:spPr>
            <a:xfrm>
              <a:off x="6760657" y="-112778"/>
              <a:ext cx="1201" cy="1579"/>
            </a:xfrm>
            <a:custGeom>
              <a:rect b="b" l="l" r="r" t="t"/>
              <a:pathLst>
                <a:path extrusionOk="0" h="46" w="35">
                  <a:moveTo>
                    <a:pt x="1" y="1"/>
                  </a:moveTo>
                  <a:lnTo>
                    <a:pt x="1" y="46"/>
                  </a:lnTo>
                  <a:lnTo>
                    <a:pt x="3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
            <p:cNvSpPr/>
            <p:nvPr/>
          </p:nvSpPr>
          <p:spPr>
            <a:xfrm>
              <a:off x="6980271" y="-112778"/>
              <a:ext cx="60438" cy="96096"/>
            </a:xfrm>
            <a:custGeom>
              <a:rect b="b" l="l" r="r" t="t"/>
              <a:pathLst>
                <a:path extrusionOk="0" h="2800" w="1761">
                  <a:moveTo>
                    <a:pt x="271" y="1"/>
                  </a:moveTo>
                  <a:cubicBezTo>
                    <a:pt x="68" y="926"/>
                    <a:pt x="0" y="1863"/>
                    <a:pt x="56" y="2799"/>
                  </a:cubicBezTo>
                  <a:cubicBezTo>
                    <a:pt x="587" y="1851"/>
                    <a:pt x="1162" y="915"/>
                    <a:pt x="17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1" name="Google Shape;3021;p8"/>
            <p:cNvGrpSpPr/>
            <p:nvPr/>
          </p:nvGrpSpPr>
          <p:grpSpPr>
            <a:xfrm>
              <a:off x="637867" y="3136846"/>
              <a:ext cx="637872" cy="599708"/>
              <a:chOff x="1071450" y="3263575"/>
              <a:chExt cx="464650" cy="436850"/>
            </a:xfrm>
          </p:grpSpPr>
          <p:sp>
            <p:nvSpPr>
              <p:cNvPr id="3022" name="Google Shape;3022;p8"/>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8"/>
            <p:cNvGrpSpPr/>
            <p:nvPr/>
          </p:nvGrpSpPr>
          <p:grpSpPr>
            <a:xfrm>
              <a:off x="-142090" y="1039842"/>
              <a:ext cx="637872" cy="599708"/>
              <a:chOff x="1071450" y="3263575"/>
              <a:chExt cx="464650" cy="436850"/>
            </a:xfrm>
          </p:grpSpPr>
          <p:sp>
            <p:nvSpPr>
              <p:cNvPr id="3031" name="Google Shape;3031;p8"/>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9" name="Google Shape;3039;p8"/>
            <p:cNvGrpSpPr/>
            <p:nvPr/>
          </p:nvGrpSpPr>
          <p:grpSpPr>
            <a:xfrm>
              <a:off x="3200697" y="1361644"/>
              <a:ext cx="637872" cy="599708"/>
              <a:chOff x="1071450" y="3263575"/>
              <a:chExt cx="464650" cy="436850"/>
            </a:xfrm>
          </p:grpSpPr>
          <p:sp>
            <p:nvSpPr>
              <p:cNvPr id="3040" name="Google Shape;3040;p8"/>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8"/>
            <p:cNvGrpSpPr/>
            <p:nvPr/>
          </p:nvGrpSpPr>
          <p:grpSpPr>
            <a:xfrm>
              <a:off x="5050253" y="1039860"/>
              <a:ext cx="637872" cy="599708"/>
              <a:chOff x="1071450" y="3263575"/>
              <a:chExt cx="464650" cy="436850"/>
            </a:xfrm>
          </p:grpSpPr>
          <p:sp>
            <p:nvSpPr>
              <p:cNvPr id="3049" name="Google Shape;3049;p8"/>
              <p:cNvSpPr/>
              <p:nvPr/>
            </p:nvSpPr>
            <p:spPr>
              <a:xfrm>
                <a:off x="1071450" y="3263575"/>
                <a:ext cx="464650" cy="436850"/>
              </a:xfrm>
              <a:custGeom>
                <a:rect b="b" l="l" r="r" t="t"/>
                <a:pathLst>
                  <a:path extrusionOk="0" h="17474" w="18586">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
              <p:cNvSpPr/>
              <p:nvPr/>
            </p:nvSpPr>
            <p:spPr>
              <a:xfrm>
                <a:off x="1086675" y="3286200"/>
                <a:ext cx="425450" cy="391625"/>
              </a:xfrm>
              <a:custGeom>
                <a:rect b="b" l="l" r="r" t="t"/>
                <a:pathLst>
                  <a:path extrusionOk="0" h="15665" w="17018">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
              <p:cNvSpPr/>
              <p:nvPr/>
            </p:nvSpPr>
            <p:spPr>
              <a:xfrm>
                <a:off x="1118000" y="3314325"/>
                <a:ext cx="364775" cy="335800"/>
              </a:xfrm>
              <a:custGeom>
                <a:rect b="b" l="l" r="r" t="t"/>
                <a:pathLst>
                  <a:path extrusionOk="0" h="13432" w="14591">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
              <p:cNvSpPr/>
              <p:nvPr/>
            </p:nvSpPr>
            <p:spPr>
              <a:xfrm>
                <a:off x="1241850" y="3308425"/>
                <a:ext cx="106100" cy="347000"/>
              </a:xfrm>
              <a:custGeom>
                <a:rect b="b" l="l" r="r" t="t"/>
                <a:pathLst>
                  <a:path extrusionOk="0" h="13880" w="4244">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
              <p:cNvSpPr/>
              <p:nvPr/>
            </p:nvSpPr>
            <p:spPr>
              <a:xfrm>
                <a:off x="1144525" y="3386000"/>
                <a:ext cx="306100" cy="212450"/>
              </a:xfrm>
              <a:custGeom>
                <a:rect b="b" l="l" r="r" t="t"/>
                <a:pathLst>
                  <a:path extrusionOk="0" h="8498" w="12244">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
              <p:cNvSpPr/>
              <p:nvPr/>
            </p:nvSpPr>
            <p:spPr>
              <a:xfrm>
                <a:off x="1230550" y="3317450"/>
                <a:ext cx="128950" cy="341650"/>
              </a:xfrm>
              <a:custGeom>
                <a:rect b="b" l="l" r="r" t="t"/>
                <a:pathLst>
                  <a:path extrusionOk="0" h="13666" w="5158">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
              <p:cNvSpPr/>
              <p:nvPr/>
            </p:nvSpPr>
            <p:spPr>
              <a:xfrm>
                <a:off x="1163700" y="3358075"/>
                <a:ext cx="273100" cy="239800"/>
              </a:xfrm>
              <a:custGeom>
                <a:rect b="b" l="l" r="r" t="t"/>
                <a:pathLst>
                  <a:path extrusionOk="0" h="9592" w="10924">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
              <p:cNvSpPr/>
              <p:nvPr/>
            </p:nvSpPr>
            <p:spPr>
              <a:xfrm>
                <a:off x="1115450" y="3480500"/>
                <a:ext cx="374400" cy="16475"/>
              </a:xfrm>
              <a:custGeom>
                <a:rect b="b" l="l" r="r" t="t"/>
                <a:pathLst>
                  <a:path extrusionOk="0" h="659" w="14976">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57" name="Google Shape;3057;p8"/>
          <p:cNvSpPr/>
          <p:nvPr/>
        </p:nvSpPr>
        <p:spPr>
          <a:xfrm rot="-10453269">
            <a:off x="-1307072" y="-1455162"/>
            <a:ext cx="13429486" cy="8709843"/>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
          <p:cNvSpPr/>
          <p:nvPr/>
        </p:nvSpPr>
        <p:spPr>
          <a:xfrm flipH="1" rot="-6300033">
            <a:off x="6517580" y="-1425621"/>
            <a:ext cx="3843618" cy="3232225"/>
          </a:xfrm>
          <a:custGeom>
            <a:rect b="b" l="l" r="r" t="t"/>
            <a:pathLst>
              <a:path extrusionOk="0" h="53337" w="63426">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
          <p:cNvSpPr txBox="1"/>
          <p:nvPr>
            <p:ph type="title"/>
          </p:nvPr>
        </p:nvSpPr>
        <p:spPr>
          <a:xfrm>
            <a:off x="-2514600" y="1663900"/>
            <a:ext cx="11040900" cy="232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8000"/>
              <a:buNone/>
              <a:defRPr sz="80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3060" name="Google Shape;3060;p8"/>
          <p:cNvSpPr txBox="1"/>
          <p:nvPr>
            <p:ph idx="1" type="subTitle"/>
          </p:nvPr>
        </p:nvSpPr>
        <p:spPr>
          <a:xfrm>
            <a:off x="1133469" y="4035825"/>
            <a:ext cx="7392600" cy="74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noFill/>
      </p:bgPr>
    </p:bg>
    <p:spTree>
      <p:nvGrpSpPr>
        <p:cNvPr id="3061" name="Shape 3061"/>
        <p:cNvGrpSpPr/>
        <p:nvPr/>
      </p:nvGrpSpPr>
      <p:grpSpPr>
        <a:xfrm>
          <a:off x="0" y="0"/>
          <a:ext cx="0" cy="0"/>
          <a:chOff x="0" y="0"/>
          <a:chExt cx="0" cy="0"/>
        </a:xfrm>
      </p:grpSpPr>
      <p:sp>
        <p:nvSpPr>
          <p:cNvPr id="3062" name="Google Shape;3062;p9"/>
          <p:cNvSpPr/>
          <p:nvPr/>
        </p:nvSpPr>
        <p:spPr>
          <a:xfrm flipH="1" rot="8100000">
            <a:off x="4947466" y="2240111"/>
            <a:ext cx="7104069" cy="3258320"/>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9"/>
          <p:cNvSpPr/>
          <p:nvPr/>
        </p:nvSpPr>
        <p:spPr>
          <a:xfrm flipH="1" rot="-3235350">
            <a:off x="-2612582" y="-854840"/>
            <a:ext cx="6080105" cy="2788674"/>
          </a:xfrm>
          <a:custGeom>
            <a:rect b="b" l="l" r="r" t="t"/>
            <a:pathLst>
              <a:path extrusionOk="0" h="66378" w="144723">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9"/>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65" name="Google Shape;3065;p9"/>
          <p:cNvSpPr txBox="1"/>
          <p:nvPr>
            <p:ph idx="1" type="subTitle"/>
          </p:nvPr>
        </p:nvSpPr>
        <p:spPr>
          <a:xfrm>
            <a:off x="2267175" y="2349075"/>
            <a:ext cx="2067600" cy="11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66" name="Google Shape;3066;p9"/>
          <p:cNvSpPr txBox="1"/>
          <p:nvPr>
            <p:ph idx="2" type="subTitle"/>
          </p:nvPr>
        </p:nvSpPr>
        <p:spPr>
          <a:xfrm>
            <a:off x="4809225" y="2349075"/>
            <a:ext cx="2067600" cy="116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67" name="Shape 3067"/>
        <p:cNvGrpSpPr/>
        <p:nvPr/>
      </p:nvGrpSpPr>
      <p:grpSpPr>
        <a:xfrm>
          <a:off x="0" y="0"/>
          <a:ext cx="0" cy="0"/>
          <a:chOff x="0" y="0"/>
          <a:chExt cx="0" cy="0"/>
        </a:xfrm>
      </p:grpSpPr>
      <p:sp>
        <p:nvSpPr>
          <p:cNvPr id="3068" name="Google Shape;3068;p10"/>
          <p:cNvSpPr/>
          <p:nvPr/>
        </p:nvSpPr>
        <p:spPr>
          <a:xfrm flipH="1" rot="9711548">
            <a:off x="-788646" y="2227422"/>
            <a:ext cx="5746251" cy="3726795"/>
          </a:xfrm>
          <a:custGeom>
            <a:rect b="b" l="l" r="r" t="t"/>
            <a:pathLst>
              <a:path extrusionOk="0" h="86723" w="133716">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txBox="1"/>
          <p:nvPr>
            <p:ph type="title"/>
          </p:nvPr>
        </p:nvSpPr>
        <p:spPr>
          <a:xfrm>
            <a:off x="612625" y="3911675"/>
            <a:ext cx="3711000" cy="8106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acifico"/>
              <a:buNone/>
              <a:defRPr sz="2800">
                <a:solidFill>
                  <a:schemeClr val="dk1"/>
                </a:solidFill>
                <a:latin typeface="Pacifico"/>
                <a:ea typeface="Pacifico"/>
                <a:cs typeface="Pacifico"/>
                <a:sym typeface="Pacific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17500" lvl="1" marL="9144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11">
          <p15:clr>
            <a:srgbClr val="EA4335"/>
          </p15:clr>
        </p15:guide>
        <p15:guide id="2" pos="449">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drive.google.com/file/d/1QVMpXGi_FimFaVbDz0vc5mo6Db1N-YIx/view" TargetMode="External"/><Relationship Id="rId4" Type="http://schemas.openxmlformats.org/officeDocument/2006/relationships/image" Target="../media/image14.jp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image" Target="../media/image11.jp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20.jpg"/><Relationship Id="rId4" Type="http://schemas.openxmlformats.org/officeDocument/2006/relationships/image" Target="../media/image16.jp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18.jpg"/><Relationship Id="rId4" Type="http://schemas.openxmlformats.org/officeDocument/2006/relationships/image" Target="../media/image28.jp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8.xml"/><Relationship Id="rId3" Type="http://schemas.openxmlformats.org/officeDocument/2006/relationships/image" Target="../media/image26.jpg"/><Relationship Id="rId4" Type="http://schemas.openxmlformats.org/officeDocument/2006/relationships/image" Target="../media/image25.jpg"/><Relationship Id="rId5" Type="http://schemas.openxmlformats.org/officeDocument/2006/relationships/image" Target="../media/image24.png"/><Relationship Id="rId6"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0.xml"/><Relationship Id="rId3" Type="http://schemas.openxmlformats.org/officeDocument/2006/relationships/image" Target="../media/image29.jpg"/><Relationship Id="rId4" Type="http://schemas.openxmlformats.org/officeDocument/2006/relationships/image" Target="../media/image39.jpg"/><Relationship Id="rId5"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37.jp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image" Target="../media/image38.jpg"/><Relationship Id="rId4" Type="http://schemas.openxmlformats.org/officeDocument/2006/relationships/image" Target="../media/image36.jp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40.jpg"/><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97" name="Shape 6097"/>
        <p:cNvGrpSpPr/>
        <p:nvPr/>
      </p:nvGrpSpPr>
      <p:grpSpPr>
        <a:xfrm>
          <a:off x="0" y="0"/>
          <a:ext cx="0" cy="0"/>
          <a:chOff x="0" y="0"/>
          <a:chExt cx="0" cy="0"/>
        </a:xfrm>
      </p:grpSpPr>
      <p:sp>
        <p:nvSpPr>
          <p:cNvPr id="6098" name="Google Shape;6098;p56"/>
          <p:cNvSpPr txBox="1"/>
          <p:nvPr>
            <p:ph type="ctrTitle"/>
          </p:nvPr>
        </p:nvSpPr>
        <p:spPr>
          <a:xfrm>
            <a:off x="720000" y="1393975"/>
            <a:ext cx="77040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Green Grocery</a:t>
            </a:r>
            <a:endParaRPr sz="8000">
              <a:solidFill>
                <a:schemeClr val="dk1"/>
              </a:solidFill>
            </a:endParaRPr>
          </a:p>
        </p:txBody>
      </p:sp>
      <p:sp>
        <p:nvSpPr>
          <p:cNvPr id="6099" name="Google Shape;6099;p56"/>
          <p:cNvSpPr txBox="1"/>
          <p:nvPr>
            <p:ph idx="1" type="subTitle"/>
          </p:nvPr>
        </p:nvSpPr>
        <p:spPr>
          <a:xfrm>
            <a:off x="720000" y="3370375"/>
            <a:ext cx="7704000" cy="48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mic Sans MS"/>
                <a:ea typeface="Comic Sans MS"/>
                <a:cs typeface="Comic Sans MS"/>
                <a:sym typeface="Comic Sans MS"/>
              </a:rPr>
              <a:t>An Online Grocery Store</a:t>
            </a:r>
            <a:endParaRPr sz="1800">
              <a:solidFill>
                <a:schemeClr val="dk1"/>
              </a:solidFill>
              <a:latin typeface="Comic Sans MS"/>
              <a:ea typeface="Comic Sans MS"/>
              <a:cs typeface="Comic Sans MS"/>
              <a:sym typeface="Comic Sans MS"/>
            </a:endParaRPr>
          </a:p>
        </p:txBody>
      </p:sp>
      <p:pic>
        <p:nvPicPr>
          <p:cNvPr id="6100" name="Google Shape;6100;p56"/>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65"/>
          <p:cNvSpPr txBox="1"/>
          <p:nvPr>
            <p:ph type="title"/>
          </p:nvPr>
        </p:nvSpPr>
        <p:spPr>
          <a:xfrm>
            <a:off x="1880500" y="322250"/>
            <a:ext cx="7001100" cy="138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accent3"/>
                </a:solidFill>
                <a:latin typeface="Didact Gothic"/>
                <a:ea typeface="Didact Gothic"/>
                <a:cs typeface="Didact Gothic"/>
                <a:sym typeface="Didact Gothic"/>
              </a:rPr>
              <a:t>Module 5: </a:t>
            </a:r>
            <a:endParaRPr b="1" sz="3600">
              <a:solidFill>
                <a:schemeClr val="accent3"/>
              </a:solidFill>
              <a:latin typeface="Didact Gothic"/>
              <a:ea typeface="Didact Gothic"/>
              <a:cs typeface="Didact Gothic"/>
              <a:sym typeface="Didact Gothic"/>
            </a:endParaRPr>
          </a:p>
          <a:p>
            <a:pPr indent="0" lvl="0" marL="0" rtl="0" algn="l">
              <a:spcBef>
                <a:spcPts val="0"/>
              </a:spcBef>
              <a:spcAft>
                <a:spcPts val="0"/>
              </a:spcAft>
              <a:buNone/>
            </a:pPr>
            <a:r>
              <a:rPr b="1" lang="en" sz="3600">
                <a:solidFill>
                  <a:schemeClr val="accent3"/>
                </a:solidFill>
                <a:latin typeface="Didact Gothic"/>
                <a:ea typeface="Didact Gothic"/>
                <a:cs typeface="Didact Gothic"/>
                <a:sym typeface="Didact Gothic"/>
              </a:rPr>
              <a:t>Product Categories and Navigation</a:t>
            </a:r>
            <a:endParaRPr>
              <a:solidFill>
                <a:schemeClr val="accent3"/>
              </a:solidFill>
            </a:endParaRPr>
          </a:p>
        </p:txBody>
      </p:sp>
      <p:sp>
        <p:nvSpPr>
          <p:cNvPr id="6366" name="Google Shape;6366;p65"/>
          <p:cNvSpPr/>
          <p:nvPr/>
        </p:nvSpPr>
        <p:spPr>
          <a:xfrm rot="-2501283">
            <a:off x="-3094143" y="1815889"/>
            <a:ext cx="53714" cy="23364"/>
          </a:xfrm>
          <a:custGeom>
            <a:rect b="b" l="l" r="r" t="t"/>
            <a:pathLst>
              <a:path extrusionOk="0" h="2020" w="4644">
                <a:moveTo>
                  <a:pt x="1" y="1"/>
                </a:moveTo>
                <a:cubicBezTo>
                  <a:pt x="808" y="203"/>
                  <a:pt x="1414" y="405"/>
                  <a:pt x="2221" y="607"/>
                </a:cubicBezTo>
                <a:cubicBezTo>
                  <a:pt x="2625" y="808"/>
                  <a:pt x="2827" y="1010"/>
                  <a:pt x="3231" y="1414"/>
                </a:cubicBezTo>
                <a:cubicBezTo>
                  <a:pt x="3231" y="1414"/>
                  <a:pt x="3433" y="1818"/>
                  <a:pt x="3433" y="1818"/>
                </a:cubicBezTo>
                <a:lnTo>
                  <a:pt x="3433" y="2020"/>
                </a:lnTo>
                <a:lnTo>
                  <a:pt x="4644" y="1010"/>
                </a:lnTo>
                <a:lnTo>
                  <a:pt x="4442" y="1010"/>
                </a:lnTo>
                <a:cubicBezTo>
                  <a:pt x="4240" y="1010"/>
                  <a:pt x="4240" y="808"/>
                  <a:pt x="4038" y="607"/>
                </a:cubicBezTo>
                <a:cubicBezTo>
                  <a:pt x="3433" y="405"/>
                  <a:pt x="3029" y="1"/>
                  <a:pt x="2423" y="1"/>
                </a:cubicBezTo>
                <a:close/>
              </a:path>
            </a:pathLst>
          </a:custGeom>
          <a:solidFill>
            <a:srgbClr val="5B75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7" name="Google Shape;6367;p65"/>
          <p:cNvGrpSpPr/>
          <p:nvPr/>
        </p:nvGrpSpPr>
        <p:grpSpPr>
          <a:xfrm flipH="1">
            <a:off x="7274337" y="3112831"/>
            <a:ext cx="1607377" cy="1796367"/>
            <a:chOff x="187737" y="3112831"/>
            <a:chExt cx="1607377" cy="1796367"/>
          </a:xfrm>
        </p:grpSpPr>
        <p:sp>
          <p:nvSpPr>
            <p:cNvPr id="6368" name="Google Shape;6368;p65"/>
            <p:cNvSpPr/>
            <p:nvPr/>
          </p:nvSpPr>
          <p:spPr>
            <a:xfrm flipH="1" rot="-4479365">
              <a:off x="306051" y="3299204"/>
              <a:ext cx="1370747" cy="1290666"/>
            </a:xfrm>
            <a:custGeom>
              <a:rect b="b" l="l" r="r" t="t"/>
              <a:pathLst>
                <a:path extrusionOk="0" h="38987" w="41406">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65"/>
            <p:cNvGrpSpPr/>
            <p:nvPr/>
          </p:nvGrpSpPr>
          <p:grpSpPr>
            <a:xfrm flipH="1">
              <a:off x="848127" y="3982888"/>
              <a:ext cx="858984" cy="926310"/>
              <a:chOff x="-1257406" y="382134"/>
              <a:chExt cx="1151144" cy="1241370"/>
            </a:xfrm>
          </p:grpSpPr>
          <p:sp>
            <p:nvSpPr>
              <p:cNvPr id="6370" name="Google Shape;6370;p65"/>
              <p:cNvSpPr/>
              <p:nvPr/>
            </p:nvSpPr>
            <p:spPr>
              <a:xfrm flipH="1" rot="2500418">
                <a:off x="-1071749" y="547276"/>
                <a:ext cx="801048" cy="799520"/>
              </a:xfrm>
              <a:custGeom>
                <a:rect b="b" l="l" r="r" t="t"/>
                <a:pathLst>
                  <a:path extrusionOk="0" h="141852" w="142123">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5"/>
              <p:cNvSpPr/>
              <p:nvPr/>
            </p:nvSpPr>
            <p:spPr>
              <a:xfrm flipH="1" rot="2501283">
                <a:off x="-382772" y="1122486"/>
                <a:ext cx="18211" cy="20770"/>
              </a:xfrm>
              <a:custGeom>
                <a:rect b="b" l="l" r="r" t="t"/>
                <a:pathLst>
                  <a:path extrusionOk="0" h="3685" w="3231">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5"/>
              <p:cNvSpPr/>
              <p:nvPr/>
            </p:nvSpPr>
            <p:spPr>
              <a:xfrm flipH="1" rot="2501283">
                <a:off x="-372619" y="1103911"/>
                <a:ext cx="20426" cy="15438"/>
              </a:xfrm>
              <a:custGeom>
                <a:rect b="b" l="l" r="r" t="t"/>
                <a:pathLst>
                  <a:path extrusionOk="0" h="2739" w="3624">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5"/>
              <p:cNvSpPr/>
              <p:nvPr/>
            </p:nvSpPr>
            <p:spPr>
              <a:xfrm flipH="1" rot="2501283">
                <a:off x="-373352" y="1060294"/>
                <a:ext cx="30723" cy="26119"/>
              </a:xfrm>
              <a:custGeom>
                <a:rect b="b" l="l" r="r" t="t"/>
                <a:pathLst>
                  <a:path extrusionOk="0" h="4634" w="5451">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5"/>
              <p:cNvSpPr/>
              <p:nvPr/>
            </p:nvSpPr>
            <p:spPr>
              <a:xfrm flipH="1" rot="2501283">
                <a:off x="-407366" y="1077019"/>
                <a:ext cx="28452" cy="23695"/>
              </a:xfrm>
              <a:custGeom>
                <a:rect b="b" l="l" r="r" t="t"/>
                <a:pathLst>
                  <a:path extrusionOk="0" h="4204" w="5048">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5"/>
              <p:cNvSpPr/>
              <p:nvPr/>
            </p:nvSpPr>
            <p:spPr>
              <a:xfrm flipH="1" rot="2501283">
                <a:off x="-383245" y="1038854"/>
                <a:ext cx="11385" cy="11988"/>
              </a:xfrm>
              <a:custGeom>
                <a:rect b="b" l="l" r="r" t="t"/>
                <a:pathLst>
                  <a:path extrusionOk="0" h="2127" w="202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5"/>
              <p:cNvSpPr/>
              <p:nvPr/>
            </p:nvSpPr>
            <p:spPr>
              <a:xfrm flipH="1" rot="2501283">
                <a:off x="-371145" y="993105"/>
                <a:ext cx="23904" cy="26333"/>
              </a:xfrm>
              <a:custGeom>
                <a:rect b="b" l="l" r="r" t="t"/>
                <a:pathLst>
                  <a:path extrusionOk="0" h="4672" w="4241">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5"/>
              <p:cNvSpPr/>
              <p:nvPr/>
            </p:nvSpPr>
            <p:spPr>
              <a:xfrm flipH="1" rot="2501283">
                <a:off x="-380382" y="949933"/>
                <a:ext cx="38693" cy="36405"/>
              </a:xfrm>
              <a:custGeom>
                <a:rect b="b" l="l" r="r" t="t"/>
                <a:pathLst>
                  <a:path extrusionOk="0" h="6459" w="6865">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5"/>
              <p:cNvSpPr/>
              <p:nvPr/>
            </p:nvSpPr>
            <p:spPr>
              <a:xfrm flipH="1" rot="2501283">
                <a:off x="-421170" y="990132"/>
                <a:ext cx="24484" cy="19907"/>
              </a:xfrm>
              <a:custGeom>
                <a:rect b="b" l="l" r="r" t="t"/>
                <a:pathLst>
                  <a:path extrusionOk="0" h="3532" w="4344">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5"/>
              <p:cNvSpPr/>
              <p:nvPr/>
            </p:nvSpPr>
            <p:spPr>
              <a:xfrm flipH="1" rot="2501283">
                <a:off x="-348035" y="1023778"/>
                <a:ext cx="23255" cy="18910"/>
              </a:xfrm>
              <a:custGeom>
                <a:rect b="b" l="l" r="r" t="t"/>
                <a:pathLst>
                  <a:path extrusionOk="0" h="3355" w="4126">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5"/>
              <p:cNvSpPr/>
              <p:nvPr/>
            </p:nvSpPr>
            <p:spPr>
              <a:xfrm flipH="1" rot="2501283">
                <a:off x="-417172" y="1167162"/>
                <a:ext cx="14795" cy="10794"/>
              </a:xfrm>
              <a:custGeom>
                <a:rect b="b" l="l" r="r" t="t"/>
                <a:pathLst>
                  <a:path extrusionOk="0" h="1915" w="2625">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5"/>
              <p:cNvSpPr/>
              <p:nvPr/>
            </p:nvSpPr>
            <p:spPr>
              <a:xfrm flipH="1" rot="2501283">
                <a:off x="-419440" y="1134227"/>
                <a:ext cx="15939" cy="13753"/>
              </a:xfrm>
              <a:custGeom>
                <a:rect b="b" l="l" r="r" t="t"/>
                <a:pathLst>
                  <a:path extrusionOk="0" h="2440" w="2828">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5"/>
              <p:cNvSpPr/>
              <p:nvPr/>
            </p:nvSpPr>
            <p:spPr>
              <a:xfrm flipH="1" rot="2501283">
                <a:off x="-456841" y="1168535"/>
                <a:ext cx="14795" cy="11588"/>
              </a:xfrm>
              <a:custGeom>
                <a:rect b="b" l="l" r="r" t="t"/>
                <a:pathLst>
                  <a:path extrusionOk="0" h="2056" w="2625">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5"/>
              <p:cNvSpPr/>
              <p:nvPr/>
            </p:nvSpPr>
            <p:spPr>
              <a:xfrm flipH="1" rot="2501283">
                <a:off x="-474244" y="1207402"/>
                <a:ext cx="9108" cy="8415"/>
              </a:xfrm>
              <a:custGeom>
                <a:rect b="b" l="l" r="r" t="t"/>
                <a:pathLst>
                  <a:path extrusionOk="0" h="1493" w="1616">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5"/>
              <p:cNvSpPr/>
              <p:nvPr/>
            </p:nvSpPr>
            <p:spPr>
              <a:xfrm flipH="1" rot="2501283">
                <a:off x="-458911" y="1111139"/>
                <a:ext cx="23441" cy="17980"/>
              </a:xfrm>
              <a:custGeom>
                <a:rect b="b" l="l" r="r" t="t"/>
                <a:pathLst>
                  <a:path extrusionOk="0" h="3190" w="4159">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5"/>
              <p:cNvSpPr/>
              <p:nvPr/>
            </p:nvSpPr>
            <p:spPr>
              <a:xfrm flipH="1" rot="2501283">
                <a:off x="-426767" y="1211194"/>
                <a:ext cx="6831" cy="6262"/>
              </a:xfrm>
              <a:custGeom>
                <a:rect b="b" l="l" r="r" t="t"/>
                <a:pathLst>
                  <a:path extrusionOk="0" h="1111" w="1212">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5"/>
              <p:cNvSpPr/>
              <p:nvPr/>
            </p:nvSpPr>
            <p:spPr>
              <a:xfrm flipH="1" rot="2501283">
                <a:off x="-462880" y="1029047"/>
                <a:ext cx="28452" cy="25324"/>
              </a:xfrm>
              <a:custGeom>
                <a:rect b="b" l="l" r="r" t="t"/>
                <a:pathLst>
                  <a:path extrusionOk="0" h="4493" w="5048">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flipH="1" rot="2501283">
                <a:off x="-432038" y="1061302"/>
                <a:ext cx="17890" cy="14125"/>
              </a:xfrm>
              <a:custGeom>
                <a:rect b="b" l="l" r="r" t="t"/>
                <a:pathLst>
                  <a:path extrusionOk="0" h="2506" w="3174">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flipH="1" rot="2501283">
                <a:off x="-453182" y="969244"/>
                <a:ext cx="10247" cy="6724"/>
              </a:xfrm>
              <a:custGeom>
                <a:rect b="b" l="l" r="r" t="t"/>
                <a:pathLst>
                  <a:path extrusionOk="0" h="1193" w="1818">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5"/>
              <p:cNvSpPr/>
              <p:nvPr/>
            </p:nvSpPr>
            <p:spPr>
              <a:xfrm flipH="1" rot="2501283">
                <a:off x="-431167" y="921931"/>
                <a:ext cx="15934" cy="19857"/>
              </a:xfrm>
              <a:custGeom>
                <a:rect b="b" l="l" r="r" t="t"/>
                <a:pathLst>
                  <a:path extrusionOk="0" h="3523" w="2827">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5"/>
              <p:cNvSpPr/>
              <p:nvPr/>
            </p:nvSpPr>
            <p:spPr>
              <a:xfrm flipH="1" rot="2501283">
                <a:off x="-351004" y="887802"/>
                <a:ext cx="15934" cy="17585"/>
              </a:xfrm>
              <a:custGeom>
                <a:rect b="b" l="l" r="r" t="t"/>
                <a:pathLst>
                  <a:path extrusionOk="0" h="3120" w="2827">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flipH="1" rot="-7940043">
                <a:off x="-1108179" y="946494"/>
                <a:ext cx="402164" cy="568745"/>
              </a:xfrm>
              <a:custGeom>
                <a:rect b="b" l="l" r="r" t="t"/>
                <a:pathLst>
                  <a:path extrusionOk="0" h="112488" w="79541">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flipH="1" rot="-7940043">
                <a:off x="-1119253" y="963431"/>
                <a:ext cx="469849" cy="581325"/>
              </a:xfrm>
              <a:custGeom>
                <a:rect b="b" l="l" r="r" t="t"/>
                <a:pathLst>
                  <a:path extrusionOk="0" h="114976" w="92928">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5"/>
              <p:cNvSpPr/>
              <p:nvPr/>
            </p:nvSpPr>
            <p:spPr>
              <a:xfrm flipH="1" rot="-7940043">
                <a:off x="-1022822" y="1155864"/>
                <a:ext cx="42875" cy="144947"/>
              </a:xfrm>
              <a:custGeom>
                <a:rect b="b" l="l" r="r" t="t"/>
                <a:pathLst>
                  <a:path extrusionOk="0" h="28668" w="848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5"/>
              <p:cNvSpPr/>
              <p:nvPr/>
            </p:nvSpPr>
            <p:spPr>
              <a:xfrm flipH="1" rot="-7940043">
                <a:off x="-1039052" y="1281868"/>
                <a:ext cx="17357" cy="52057"/>
              </a:xfrm>
              <a:custGeom>
                <a:rect b="b" l="l" r="r" t="t"/>
                <a:pathLst>
                  <a:path extrusionOk="0" h="10296" w="3433">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95" name="Google Shape;6395;p65"/>
          <p:cNvSpPr txBox="1"/>
          <p:nvPr/>
        </p:nvSpPr>
        <p:spPr>
          <a:xfrm>
            <a:off x="1942475" y="1854150"/>
            <a:ext cx="615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Varela"/>
                <a:ea typeface="Varela"/>
                <a:cs typeface="Varela"/>
                <a:sym typeface="Varela"/>
              </a:rPr>
              <a:t>In this module, color and prices are displayed using a drop down menu and the user can navigate through the category they want and filter/sort the </a:t>
            </a:r>
            <a:r>
              <a:rPr lang="en" sz="1800">
                <a:latin typeface="Varela"/>
                <a:ea typeface="Varela"/>
                <a:cs typeface="Varela"/>
                <a:sym typeface="Varela"/>
              </a:rPr>
              <a:t>products</a:t>
            </a:r>
            <a:r>
              <a:rPr lang="en" sz="1800">
                <a:latin typeface="Varela"/>
                <a:ea typeface="Varela"/>
                <a:cs typeface="Varela"/>
                <a:sym typeface="Varela"/>
              </a:rPr>
              <a:t>.</a:t>
            </a:r>
            <a:endParaRPr>
              <a:latin typeface="Lato"/>
              <a:ea typeface="Lato"/>
              <a:cs typeface="Lato"/>
              <a:sym typeface="Lato"/>
            </a:endParaRPr>
          </a:p>
        </p:txBody>
      </p:sp>
      <p:pic>
        <p:nvPicPr>
          <p:cNvPr id="6396" name="Google Shape;6396;p65"/>
          <p:cNvPicPr preferRelativeResize="0"/>
          <p:nvPr/>
        </p:nvPicPr>
        <p:blipFill>
          <a:blip r:embed="rId3">
            <a:alphaModFix/>
          </a:blip>
          <a:stretch>
            <a:fillRect/>
          </a:stretch>
        </p:blipFill>
        <p:spPr>
          <a:xfrm>
            <a:off x="4314077" y="3112825"/>
            <a:ext cx="3200823" cy="1495750"/>
          </a:xfrm>
          <a:prstGeom prst="rect">
            <a:avLst/>
          </a:prstGeom>
          <a:noFill/>
          <a:ln>
            <a:noFill/>
          </a:ln>
        </p:spPr>
      </p:pic>
      <p:pic>
        <p:nvPicPr>
          <p:cNvPr id="6397" name="Google Shape;6397;p65"/>
          <p:cNvPicPr preferRelativeResize="0"/>
          <p:nvPr/>
        </p:nvPicPr>
        <p:blipFill>
          <a:blip r:embed="rId4">
            <a:alphaModFix/>
          </a:blip>
          <a:stretch>
            <a:fillRect/>
          </a:stretch>
        </p:blipFill>
        <p:spPr>
          <a:xfrm>
            <a:off x="0" y="0"/>
            <a:ext cx="591900" cy="411850"/>
          </a:xfrm>
          <a:prstGeom prst="rect">
            <a:avLst/>
          </a:prstGeom>
          <a:noFill/>
          <a:ln>
            <a:noFill/>
          </a:ln>
        </p:spPr>
      </p:pic>
      <p:pic>
        <p:nvPicPr>
          <p:cNvPr id="6398" name="Google Shape;6398;p65"/>
          <p:cNvPicPr preferRelativeResize="0"/>
          <p:nvPr/>
        </p:nvPicPr>
        <p:blipFill>
          <a:blip r:embed="rId5">
            <a:alphaModFix/>
          </a:blip>
          <a:stretch>
            <a:fillRect/>
          </a:stretch>
        </p:blipFill>
        <p:spPr>
          <a:xfrm>
            <a:off x="519788" y="2944213"/>
            <a:ext cx="3286125" cy="2133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2" name="Shape 6402"/>
        <p:cNvGrpSpPr/>
        <p:nvPr/>
      </p:nvGrpSpPr>
      <p:grpSpPr>
        <a:xfrm>
          <a:off x="0" y="0"/>
          <a:ext cx="0" cy="0"/>
          <a:chOff x="0" y="0"/>
          <a:chExt cx="0" cy="0"/>
        </a:xfrm>
      </p:grpSpPr>
      <p:sp>
        <p:nvSpPr>
          <p:cNvPr id="6403" name="Google Shape;6403;p66"/>
          <p:cNvSpPr txBox="1"/>
          <p:nvPr>
            <p:ph idx="1" type="subTitle"/>
          </p:nvPr>
        </p:nvSpPr>
        <p:spPr>
          <a:xfrm>
            <a:off x="0" y="1587950"/>
            <a:ext cx="2762100" cy="27300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b="1" lang="en" sz="1700"/>
              <a:t>¨</a:t>
            </a:r>
            <a:r>
              <a:rPr b="1" lang="en" sz="1700" u="sng"/>
              <a:t>Shop Vegetables</a:t>
            </a:r>
            <a:r>
              <a:rPr b="1" lang="en" sz="1700"/>
              <a:t>”</a:t>
            </a:r>
            <a:r>
              <a:rPr lang="en" sz="1700"/>
              <a:t>   will lead to </a:t>
            </a:r>
            <a:r>
              <a:rPr lang="en" sz="1700"/>
              <a:t>where</a:t>
            </a:r>
            <a:r>
              <a:rPr lang="en" sz="1700"/>
              <a:t> there will be vegetable products along with filter. The users can now select the desired vegetables and </a:t>
            </a:r>
            <a:r>
              <a:rPr lang="en" sz="1700"/>
              <a:t>their quantity and add them to the cart</a:t>
            </a:r>
            <a:endParaRPr sz="1700"/>
          </a:p>
        </p:txBody>
      </p:sp>
      <p:sp>
        <p:nvSpPr>
          <p:cNvPr id="6404" name="Google Shape;6404;p66"/>
          <p:cNvSpPr txBox="1"/>
          <p:nvPr>
            <p:ph type="title"/>
          </p:nvPr>
        </p:nvSpPr>
        <p:spPr>
          <a:xfrm>
            <a:off x="1357325" y="98700"/>
            <a:ext cx="5522400" cy="57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3600">
              <a:solidFill>
                <a:schemeClr val="accent3"/>
              </a:solidFill>
              <a:latin typeface="Didact Gothic"/>
              <a:ea typeface="Didact Gothic"/>
              <a:cs typeface="Didact Gothic"/>
              <a:sym typeface="Didact Gothic"/>
            </a:endParaRPr>
          </a:p>
          <a:p>
            <a:pPr indent="0" lvl="0" marL="0" rtl="0" algn="l">
              <a:spcBef>
                <a:spcPts val="0"/>
              </a:spcBef>
              <a:spcAft>
                <a:spcPts val="0"/>
              </a:spcAft>
              <a:buNone/>
            </a:pPr>
            <a:r>
              <a:rPr b="1" lang="en" sz="3600">
                <a:solidFill>
                  <a:schemeClr val="accent3"/>
                </a:solidFill>
                <a:latin typeface="Didact Gothic"/>
                <a:ea typeface="Didact Gothic"/>
                <a:cs typeface="Didact Gothic"/>
                <a:sym typeface="Didact Gothic"/>
              </a:rPr>
              <a:t>Module 6: User Needs</a:t>
            </a:r>
            <a:endParaRPr b="1" sz="3600">
              <a:solidFill>
                <a:schemeClr val="accent3"/>
              </a:solidFill>
              <a:latin typeface="Didact Gothic"/>
              <a:ea typeface="Didact Gothic"/>
              <a:cs typeface="Didact Gothic"/>
              <a:sym typeface="Didact Gothic"/>
            </a:endParaRPr>
          </a:p>
          <a:p>
            <a:pPr indent="0" lvl="0" marL="0" rtl="0" algn="l">
              <a:spcBef>
                <a:spcPts val="0"/>
              </a:spcBef>
              <a:spcAft>
                <a:spcPts val="0"/>
              </a:spcAft>
              <a:buClr>
                <a:srgbClr val="000000"/>
              </a:buClr>
              <a:buSzPts val="3600"/>
              <a:buFont typeface="Arial"/>
              <a:buNone/>
            </a:pPr>
            <a:r>
              <a:rPr lang="en" sz="1800">
                <a:latin typeface="Didact Gothic"/>
                <a:ea typeface="Didact Gothic"/>
                <a:cs typeface="Didact Gothic"/>
                <a:sym typeface="Didact Gothic"/>
              </a:rPr>
              <a:t>                                    On Choosing:</a:t>
            </a:r>
            <a:endParaRPr sz="1800">
              <a:latin typeface="Didact Gothic"/>
              <a:ea typeface="Didact Gothic"/>
              <a:cs typeface="Didact Gothic"/>
              <a:sym typeface="Didact Gothic"/>
            </a:endParaRPr>
          </a:p>
        </p:txBody>
      </p:sp>
      <p:sp>
        <p:nvSpPr>
          <p:cNvPr id="6405" name="Google Shape;6405;p66"/>
          <p:cNvSpPr txBox="1"/>
          <p:nvPr/>
        </p:nvSpPr>
        <p:spPr>
          <a:xfrm>
            <a:off x="2760575" y="1542150"/>
            <a:ext cx="27621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b="1" lang="en" sz="1600">
                <a:latin typeface="Lato"/>
                <a:ea typeface="Lato"/>
                <a:cs typeface="Lato"/>
                <a:sym typeface="Lato"/>
              </a:rPr>
              <a:t>“</a:t>
            </a:r>
            <a:r>
              <a:rPr b="1" lang="en" sz="1600" u="sng">
                <a:latin typeface="Lato"/>
                <a:ea typeface="Lato"/>
                <a:cs typeface="Lato"/>
                <a:sym typeface="Lato"/>
              </a:rPr>
              <a:t>Shop Fruits</a:t>
            </a:r>
            <a:r>
              <a:rPr b="1" lang="en" sz="1600">
                <a:latin typeface="Lato"/>
                <a:ea typeface="Lato"/>
                <a:cs typeface="Lato"/>
                <a:sym typeface="Lato"/>
              </a:rPr>
              <a:t>”</a:t>
            </a:r>
            <a:r>
              <a:rPr lang="en" sz="1600">
                <a:latin typeface="Lato"/>
                <a:ea typeface="Lato"/>
                <a:cs typeface="Lato"/>
                <a:sym typeface="Lato"/>
              </a:rPr>
              <a:t> will lead to </a:t>
            </a:r>
            <a:r>
              <a:rPr lang="en" sz="1600">
                <a:solidFill>
                  <a:schemeClr val="dk1"/>
                </a:solidFill>
                <a:latin typeface="Lato"/>
                <a:ea typeface="Lato"/>
                <a:cs typeface="Lato"/>
                <a:sym typeface="Lato"/>
              </a:rPr>
              <a:t>where there will be Fruit products along with filter. The users now can now select the desired vegetables and their quantity and add them to the cart</a:t>
            </a:r>
            <a:endParaRPr sz="1600">
              <a:latin typeface="Lato"/>
              <a:ea typeface="Lato"/>
              <a:cs typeface="Lato"/>
              <a:sym typeface="Lato"/>
            </a:endParaRPr>
          </a:p>
        </p:txBody>
      </p:sp>
      <p:sp>
        <p:nvSpPr>
          <p:cNvPr id="6406" name="Google Shape;6406;p66"/>
          <p:cNvSpPr txBox="1"/>
          <p:nvPr/>
        </p:nvSpPr>
        <p:spPr>
          <a:xfrm>
            <a:off x="5684375" y="1542150"/>
            <a:ext cx="2850300" cy="2370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b="1" lang="en" sz="1600">
                <a:latin typeface="Lato"/>
                <a:ea typeface="Lato"/>
                <a:cs typeface="Lato"/>
                <a:sym typeface="Lato"/>
              </a:rPr>
              <a:t>“</a:t>
            </a:r>
            <a:r>
              <a:rPr b="1" lang="en" sz="1600" u="sng">
                <a:latin typeface="Lato"/>
                <a:ea typeface="Lato"/>
                <a:cs typeface="Lato"/>
                <a:sym typeface="Lato"/>
              </a:rPr>
              <a:t>Shop Dairy Products</a:t>
            </a:r>
            <a:r>
              <a:rPr b="1" lang="en" sz="1600">
                <a:latin typeface="Lato"/>
                <a:ea typeface="Lato"/>
                <a:cs typeface="Lato"/>
                <a:sym typeface="Lato"/>
              </a:rPr>
              <a:t>”</a:t>
            </a:r>
            <a:r>
              <a:rPr lang="en" sz="1600">
                <a:latin typeface="Lato"/>
                <a:ea typeface="Lato"/>
                <a:cs typeface="Lato"/>
                <a:sym typeface="Lato"/>
              </a:rPr>
              <a:t> will lead </a:t>
            </a:r>
            <a:r>
              <a:rPr lang="en" sz="1600">
                <a:latin typeface="Lato"/>
                <a:ea typeface="Lato"/>
                <a:cs typeface="Lato"/>
                <a:sym typeface="Lato"/>
              </a:rPr>
              <a:t>to </a:t>
            </a:r>
            <a:r>
              <a:rPr lang="en" sz="1600">
                <a:solidFill>
                  <a:schemeClr val="dk1"/>
                </a:solidFill>
                <a:latin typeface="Lato"/>
                <a:ea typeface="Lato"/>
                <a:cs typeface="Lato"/>
                <a:sym typeface="Lato"/>
              </a:rPr>
              <a:t>where there will be Dairy products along with filter. The users can now select the desired vegetables and their quantity and add them to the cart.</a:t>
            </a:r>
            <a:endParaRPr sz="16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6407" name="Google Shape;6407;p66"/>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1" name="Shape 6411"/>
        <p:cNvGrpSpPr/>
        <p:nvPr/>
      </p:nvGrpSpPr>
      <p:grpSpPr>
        <a:xfrm>
          <a:off x="0" y="0"/>
          <a:ext cx="0" cy="0"/>
          <a:chOff x="0" y="0"/>
          <a:chExt cx="0" cy="0"/>
        </a:xfrm>
      </p:grpSpPr>
      <p:sp>
        <p:nvSpPr>
          <p:cNvPr id="6412" name="Google Shape;6412;p67"/>
          <p:cNvSpPr txBox="1"/>
          <p:nvPr>
            <p:ph type="title"/>
          </p:nvPr>
        </p:nvSpPr>
        <p:spPr>
          <a:xfrm>
            <a:off x="-52713" y="841248"/>
            <a:ext cx="7809000" cy="49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b="1" lang="en" sz="3600">
                <a:solidFill>
                  <a:srgbClr val="0C0044"/>
                </a:solidFill>
                <a:latin typeface="Didact Gothic"/>
                <a:ea typeface="Didact Gothic"/>
                <a:cs typeface="Didact Gothic"/>
                <a:sym typeface="Didact Gothic"/>
              </a:rPr>
              <a:t>              </a:t>
            </a:r>
            <a:r>
              <a:rPr b="1" lang="en" sz="3600">
                <a:solidFill>
                  <a:schemeClr val="accent3"/>
                </a:solidFill>
                <a:latin typeface="Didact Gothic"/>
                <a:ea typeface="Didact Gothic"/>
                <a:cs typeface="Didact Gothic"/>
                <a:sym typeface="Didact Gothic"/>
              </a:rPr>
              <a:t>Module 7: Product Page</a:t>
            </a:r>
            <a:endParaRPr sz="2800">
              <a:solidFill>
                <a:schemeClr val="accent3"/>
              </a:solidFill>
            </a:endParaRPr>
          </a:p>
        </p:txBody>
      </p:sp>
      <p:sp>
        <p:nvSpPr>
          <p:cNvPr id="6413" name="Google Shape;6413;p67"/>
          <p:cNvSpPr txBox="1"/>
          <p:nvPr>
            <p:ph idx="1" type="body"/>
          </p:nvPr>
        </p:nvSpPr>
        <p:spPr>
          <a:xfrm>
            <a:off x="713225" y="1524450"/>
            <a:ext cx="6661200" cy="30840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Clr>
                <a:srgbClr val="000000"/>
              </a:buClr>
              <a:buSzPts val="1700"/>
              <a:buFont typeface="Varela"/>
              <a:buChar char="❏"/>
            </a:pPr>
            <a:r>
              <a:rPr lang="en" sz="1700">
                <a:solidFill>
                  <a:srgbClr val="000000"/>
                </a:solidFill>
                <a:latin typeface="Varela"/>
                <a:ea typeface="Varela"/>
                <a:cs typeface="Varela"/>
                <a:sym typeface="Varela"/>
              </a:rPr>
              <a:t>In this page, one can find all particular category products like vegetables or fruits or dairy products along with filters.</a:t>
            </a:r>
            <a:endParaRPr sz="1700">
              <a:solidFill>
                <a:srgbClr val="000000"/>
              </a:solidFill>
              <a:latin typeface="Varela"/>
              <a:ea typeface="Varela"/>
              <a:cs typeface="Varela"/>
              <a:sym typeface="Varela"/>
            </a:endParaRPr>
          </a:p>
          <a:p>
            <a:pPr indent="0" lvl="0" marL="457200" rtl="0" algn="l">
              <a:spcBef>
                <a:spcPts val="0"/>
              </a:spcBef>
              <a:spcAft>
                <a:spcPts val="0"/>
              </a:spcAft>
              <a:buClr>
                <a:srgbClr val="000000"/>
              </a:buClr>
              <a:buSzPts val="1700"/>
              <a:buFont typeface="Arial"/>
              <a:buNone/>
            </a:pPr>
            <a:r>
              <a:t/>
            </a:r>
            <a:endParaRPr sz="1700">
              <a:solidFill>
                <a:srgbClr val="000000"/>
              </a:solidFill>
              <a:latin typeface="Varela"/>
              <a:ea typeface="Varela"/>
              <a:cs typeface="Varela"/>
              <a:sym typeface="Varela"/>
            </a:endParaRPr>
          </a:p>
          <a:p>
            <a:pPr indent="-336550" lvl="0" marL="457200" rtl="0" algn="l">
              <a:spcBef>
                <a:spcPts val="0"/>
              </a:spcBef>
              <a:spcAft>
                <a:spcPts val="0"/>
              </a:spcAft>
              <a:buClr>
                <a:srgbClr val="000000"/>
              </a:buClr>
              <a:buSzPts val="1700"/>
              <a:buFont typeface="Varela"/>
              <a:buChar char="❏"/>
            </a:pPr>
            <a:r>
              <a:rPr lang="en" sz="1700">
                <a:solidFill>
                  <a:srgbClr val="000000"/>
                </a:solidFill>
                <a:latin typeface="Varela"/>
                <a:ea typeface="Varela"/>
                <a:cs typeface="Varela"/>
                <a:sym typeface="Varela"/>
              </a:rPr>
              <a:t>For each vegetable ,there are details of the product in this section with product name, description, price and selection of quantity.</a:t>
            </a:r>
            <a:endParaRPr sz="1700">
              <a:solidFill>
                <a:srgbClr val="000000"/>
              </a:solidFill>
              <a:latin typeface="Varela"/>
              <a:ea typeface="Varela"/>
              <a:cs typeface="Varela"/>
              <a:sym typeface="Varela"/>
            </a:endParaRPr>
          </a:p>
          <a:p>
            <a:pPr indent="0" lvl="0" marL="0" rtl="0" algn="l">
              <a:spcBef>
                <a:spcPts val="0"/>
              </a:spcBef>
              <a:spcAft>
                <a:spcPts val="0"/>
              </a:spcAft>
              <a:buClr>
                <a:srgbClr val="000000"/>
              </a:buClr>
              <a:buSzPts val="1700"/>
              <a:buFont typeface="Arial"/>
              <a:buNone/>
            </a:pPr>
            <a:r>
              <a:t/>
            </a:r>
            <a:endParaRPr sz="1700">
              <a:solidFill>
                <a:srgbClr val="000000"/>
              </a:solidFill>
              <a:latin typeface="Varela"/>
              <a:ea typeface="Varela"/>
              <a:cs typeface="Varela"/>
              <a:sym typeface="Varela"/>
            </a:endParaRPr>
          </a:p>
          <a:p>
            <a:pPr indent="-336550" lvl="0" marL="457200" rtl="0" algn="l">
              <a:spcBef>
                <a:spcPts val="0"/>
              </a:spcBef>
              <a:spcAft>
                <a:spcPts val="0"/>
              </a:spcAft>
              <a:buClr>
                <a:srgbClr val="000000"/>
              </a:buClr>
              <a:buSzPts val="1700"/>
              <a:buFont typeface="Varela"/>
              <a:buChar char="❏"/>
            </a:pPr>
            <a:r>
              <a:rPr lang="en" sz="1700">
                <a:solidFill>
                  <a:srgbClr val="000000"/>
                </a:solidFill>
                <a:latin typeface="Varela"/>
                <a:ea typeface="Varela"/>
                <a:cs typeface="Varela"/>
                <a:sym typeface="Varela"/>
              </a:rPr>
              <a:t>The products can be added to the cart proceeding with a checkout form including shipping address and then the payment of the order can be done.</a:t>
            </a:r>
            <a:endParaRPr sz="1050"/>
          </a:p>
        </p:txBody>
      </p:sp>
      <p:grpSp>
        <p:nvGrpSpPr>
          <p:cNvPr id="6414" name="Google Shape;6414;p67"/>
          <p:cNvGrpSpPr/>
          <p:nvPr/>
        </p:nvGrpSpPr>
        <p:grpSpPr>
          <a:xfrm>
            <a:off x="7374434" y="472687"/>
            <a:ext cx="1181741" cy="1051757"/>
            <a:chOff x="598256" y="2381750"/>
            <a:chExt cx="1361453" cy="1211841"/>
          </a:xfrm>
        </p:grpSpPr>
        <p:sp>
          <p:nvSpPr>
            <p:cNvPr id="6415" name="Google Shape;6415;p67"/>
            <p:cNvSpPr/>
            <p:nvPr/>
          </p:nvSpPr>
          <p:spPr>
            <a:xfrm rot="-3600899">
              <a:off x="1023408" y="2414194"/>
              <a:ext cx="103193" cy="103193"/>
            </a:xfrm>
            <a:custGeom>
              <a:rect b="b" l="l" r="r" t="t"/>
              <a:pathLst>
                <a:path extrusionOk="0" h="2703" w="2703">
                  <a:moveTo>
                    <a:pt x="246" y="0"/>
                  </a:moveTo>
                  <a:cubicBezTo>
                    <a:pt x="185" y="123"/>
                    <a:pt x="123" y="184"/>
                    <a:pt x="1" y="215"/>
                  </a:cubicBezTo>
                  <a:cubicBezTo>
                    <a:pt x="768" y="952"/>
                    <a:pt x="1014" y="1443"/>
                    <a:pt x="1536" y="1935"/>
                  </a:cubicBezTo>
                  <a:cubicBezTo>
                    <a:pt x="1751" y="2119"/>
                    <a:pt x="2181" y="2395"/>
                    <a:pt x="2181" y="2702"/>
                  </a:cubicBezTo>
                  <a:lnTo>
                    <a:pt x="2703" y="2303"/>
                  </a:lnTo>
                  <a:cubicBezTo>
                    <a:pt x="1782" y="1658"/>
                    <a:pt x="952" y="891"/>
                    <a:pt x="246" y="0"/>
                  </a:cubicBezTo>
                  <a:close/>
                </a:path>
              </a:pathLst>
            </a:custGeom>
            <a:solidFill>
              <a:srgbClr val="A5B5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7"/>
            <p:cNvSpPr/>
            <p:nvPr/>
          </p:nvSpPr>
          <p:spPr>
            <a:xfrm rot="-3600899">
              <a:off x="577671" y="2564274"/>
              <a:ext cx="509972" cy="168973"/>
            </a:xfrm>
            <a:custGeom>
              <a:rect b="b" l="l" r="r" t="t"/>
              <a:pathLst>
                <a:path extrusionOk="0" h="4426" w="13358">
                  <a:moveTo>
                    <a:pt x="3999" y="1"/>
                  </a:moveTo>
                  <a:cubicBezTo>
                    <a:pt x="3884" y="1"/>
                    <a:pt x="3769" y="2"/>
                    <a:pt x="3655" y="4"/>
                  </a:cubicBezTo>
                  <a:cubicBezTo>
                    <a:pt x="2304" y="65"/>
                    <a:pt x="492" y="557"/>
                    <a:pt x="1" y="2031"/>
                  </a:cubicBezTo>
                  <a:cubicBezTo>
                    <a:pt x="467" y="1593"/>
                    <a:pt x="1072" y="1322"/>
                    <a:pt x="1710" y="1322"/>
                  </a:cubicBezTo>
                  <a:cubicBezTo>
                    <a:pt x="1744" y="1322"/>
                    <a:pt x="1778" y="1323"/>
                    <a:pt x="1812" y="1324"/>
                  </a:cubicBezTo>
                  <a:cubicBezTo>
                    <a:pt x="2949" y="1355"/>
                    <a:pt x="4115" y="1938"/>
                    <a:pt x="5190" y="2184"/>
                  </a:cubicBezTo>
                  <a:cubicBezTo>
                    <a:pt x="6234" y="2430"/>
                    <a:pt x="7247" y="2890"/>
                    <a:pt x="8322" y="3105"/>
                  </a:cubicBezTo>
                  <a:cubicBezTo>
                    <a:pt x="9335" y="3320"/>
                    <a:pt x="10349" y="3597"/>
                    <a:pt x="11331" y="3934"/>
                  </a:cubicBezTo>
                  <a:cubicBezTo>
                    <a:pt x="11945" y="4211"/>
                    <a:pt x="12590" y="4364"/>
                    <a:pt x="13266" y="4426"/>
                  </a:cubicBezTo>
                  <a:lnTo>
                    <a:pt x="13358" y="4426"/>
                  </a:lnTo>
                  <a:cubicBezTo>
                    <a:pt x="13358" y="4426"/>
                    <a:pt x="13358" y="4395"/>
                    <a:pt x="13358" y="4364"/>
                  </a:cubicBezTo>
                  <a:cubicBezTo>
                    <a:pt x="12590" y="2246"/>
                    <a:pt x="10471" y="987"/>
                    <a:pt x="8414" y="526"/>
                  </a:cubicBezTo>
                  <a:cubicBezTo>
                    <a:pt x="6961" y="184"/>
                    <a:pt x="5481" y="1"/>
                    <a:pt x="3999" y="1"/>
                  </a:cubicBezTo>
                  <a:close/>
                </a:path>
              </a:pathLst>
            </a:custGeom>
            <a:solidFill>
              <a:srgbClr val="96BD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7"/>
            <p:cNvSpPr/>
            <p:nvPr/>
          </p:nvSpPr>
          <p:spPr>
            <a:xfrm rot="-3600899">
              <a:off x="625522" y="2568599"/>
              <a:ext cx="459578" cy="133659"/>
            </a:xfrm>
            <a:custGeom>
              <a:rect b="b" l="l" r="r" t="t"/>
              <a:pathLst>
                <a:path extrusionOk="0" h="3501" w="12038">
                  <a:moveTo>
                    <a:pt x="1966" y="0"/>
                  </a:moveTo>
                  <a:lnTo>
                    <a:pt x="1137" y="62"/>
                  </a:lnTo>
                  <a:cubicBezTo>
                    <a:pt x="922" y="92"/>
                    <a:pt x="738" y="154"/>
                    <a:pt x="523" y="215"/>
                  </a:cubicBezTo>
                  <a:lnTo>
                    <a:pt x="1" y="369"/>
                  </a:lnTo>
                  <a:lnTo>
                    <a:pt x="523" y="246"/>
                  </a:lnTo>
                  <a:cubicBezTo>
                    <a:pt x="707" y="215"/>
                    <a:pt x="922" y="185"/>
                    <a:pt x="1137" y="154"/>
                  </a:cubicBezTo>
                  <a:lnTo>
                    <a:pt x="1935" y="123"/>
                  </a:lnTo>
                  <a:lnTo>
                    <a:pt x="2918" y="185"/>
                  </a:lnTo>
                  <a:lnTo>
                    <a:pt x="3962" y="338"/>
                  </a:lnTo>
                  <a:cubicBezTo>
                    <a:pt x="4330" y="430"/>
                    <a:pt x="4699" y="492"/>
                    <a:pt x="5098" y="584"/>
                  </a:cubicBezTo>
                  <a:cubicBezTo>
                    <a:pt x="5466" y="707"/>
                    <a:pt x="5866" y="799"/>
                    <a:pt x="6234" y="922"/>
                  </a:cubicBezTo>
                  <a:cubicBezTo>
                    <a:pt x="7002" y="1167"/>
                    <a:pt x="7769" y="1444"/>
                    <a:pt x="8445" y="1689"/>
                  </a:cubicBezTo>
                  <a:cubicBezTo>
                    <a:pt x="8813" y="1843"/>
                    <a:pt x="9151" y="1935"/>
                    <a:pt x="9458" y="2088"/>
                  </a:cubicBezTo>
                  <a:lnTo>
                    <a:pt x="10349" y="2488"/>
                  </a:lnTo>
                  <a:cubicBezTo>
                    <a:pt x="10594" y="2610"/>
                    <a:pt x="10840" y="2733"/>
                    <a:pt x="11055" y="2887"/>
                  </a:cubicBezTo>
                  <a:cubicBezTo>
                    <a:pt x="11270" y="3010"/>
                    <a:pt x="11454" y="3102"/>
                    <a:pt x="11608" y="3194"/>
                  </a:cubicBezTo>
                  <a:cubicBezTo>
                    <a:pt x="11761" y="3286"/>
                    <a:pt x="11915" y="3409"/>
                    <a:pt x="12037" y="3501"/>
                  </a:cubicBezTo>
                  <a:cubicBezTo>
                    <a:pt x="11915" y="3378"/>
                    <a:pt x="11761" y="3286"/>
                    <a:pt x="11608" y="3163"/>
                  </a:cubicBezTo>
                  <a:lnTo>
                    <a:pt x="11086" y="2795"/>
                  </a:lnTo>
                  <a:cubicBezTo>
                    <a:pt x="10871" y="2641"/>
                    <a:pt x="10656" y="2488"/>
                    <a:pt x="10410" y="2365"/>
                  </a:cubicBezTo>
                  <a:lnTo>
                    <a:pt x="9550" y="1935"/>
                  </a:lnTo>
                  <a:cubicBezTo>
                    <a:pt x="9212" y="1781"/>
                    <a:pt x="8875" y="1628"/>
                    <a:pt x="8537" y="1505"/>
                  </a:cubicBezTo>
                  <a:cubicBezTo>
                    <a:pt x="7861" y="1229"/>
                    <a:pt x="7094" y="952"/>
                    <a:pt x="6326" y="707"/>
                  </a:cubicBezTo>
                  <a:cubicBezTo>
                    <a:pt x="5927" y="584"/>
                    <a:pt x="5558" y="492"/>
                    <a:pt x="5159" y="400"/>
                  </a:cubicBezTo>
                  <a:cubicBezTo>
                    <a:pt x="4791" y="277"/>
                    <a:pt x="4392" y="185"/>
                    <a:pt x="4023" y="123"/>
                  </a:cubicBezTo>
                  <a:cubicBezTo>
                    <a:pt x="3655" y="92"/>
                    <a:pt x="3286" y="31"/>
                    <a:pt x="2948"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7"/>
            <p:cNvSpPr/>
            <p:nvPr/>
          </p:nvSpPr>
          <p:spPr>
            <a:xfrm rot="-3600899">
              <a:off x="743605" y="2632463"/>
              <a:ext cx="43408" cy="38750"/>
            </a:xfrm>
            <a:custGeom>
              <a:rect b="b" l="l" r="r" t="t"/>
              <a:pathLst>
                <a:path extrusionOk="0" h="1015" w="1137">
                  <a:moveTo>
                    <a:pt x="0" y="1"/>
                  </a:moveTo>
                  <a:lnTo>
                    <a:pt x="0" y="1"/>
                  </a:lnTo>
                  <a:cubicBezTo>
                    <a:pt x="62" y="62"/>
                    <a:pt x="123" y="124"/>
                    <a:pt x="185" y="154"/>
                  </a:cubicBezTo>
                  <a:cubicBezTo>
                    <a:pt x="277" y="277"/>
                    <a:pt x="461" y="369"/>
                    <a:pt x="584" y="492"/>
                  </a:cubicBezTo>
                  <a:cubicBezTo>
                    <a:pt x="676" y="554"/>
                    <a:pt x="737" y="646"/>
                    <a:pt x="799" y="676"/>
                  </a:cubicBezTo>
                  <a:cubicBezTo>
                    <a:pt x="860" y="738"/>
                    <a:pt x="922" y="799"/>
                    <a:pt x="952" y="830"/>
                  </a:cubicBezTo>
                  <a:cubicBezTo>
                    <a:pt x="983" y="861"/>
                    <a:pt x="1014" y="891"/>
                    <a:pt x="1014" y="922"/>
                  </a:cubicBezTo>
                  <a:lnTo>
                    <a:pt x="1075" y="953"/>
                  </a:lnTo>
                  <a:lnTo>
                    <a:pt x="1136" y="1014"/>
                  </a:lnTo>
                  <a:cubicBezTo>
                    <a:pt x="1136" y="984"/>
                    <a:pt x="1136" y="953"/>
                    <a:pt x="1136" y="953"/>
                  </a:cubicBezTo>
                  <a:cubicBezTo>
                    <a:pt x="1136" y="861"/>
                    <a:pt x="1136" y="799"/>
                    <a:pt x="1106" y="738"/>
                  </a:cubicBezTo>
                  <a:cubicBezTo>
                    <a:pt x="1075" y="676"/>
                    <a:pt x="1014" y="584"/>
                    <a:pt x="952" y="523"/>
                  </a:cubicBezTo>
                  <a:cubicBezTo>
                    <a:pt x="860" y="462"/>
                    <a:pt x="799" y="400"/>
                    <a:pt x="707" y="369"/>
                  </a:cubicBezTo>
                  <a:cubicBezTo>
                    <a:pt x="522" y="247"/>
                    <a:pt x="369" y="185"/>
                    <a:pt x="215" y="124"/>
                  </a:cubicBezTo>
                  <a:cubicBezTo>
                    <a:pt x="92" y="32"/>
                    <a:pt x="0" y="1"/>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7"/>
            <p:cNvSpPr/>
            <p:nvPr/>
          </p:nvSpPr>
          <p:spPr>
            <a:xfrm rot="-3600899">
              <a:off x="725775" y="2692866"/>
              <a:ext cx="75057" cy="11759"/>
            </a:xfrm>
            <a:custGeom>
              <a:rect b="b" l="l" r="r" t="t"/>
              <a:pathLst>
                <a:path extrusionOk="0" h="308" w="1966">
                  <a:moveTo>
                    <a:pt x="1659" y="0"/>
                  </a:moveTo>
                  <a:lnTo>
                    <a:pt x="1352" y="62"/>
                  </a:lnTo>
                  <a:cubicBezTo>
                    <a:pt x="1229" y="62"/>
                    <a:pt x="1106" y="92"/>
                    <a:pt x="1014" y="123"/>
                  </a:cubicBezTo>
                  <a:lnTo>
                    <a:pt x="339" y="123"/>
                  </a:lnTo>
                  <a:cubicBezTo>
                    <a:pt x="246" y="123"/>
                    <a:pt x="185" y="92"/>
                    <a:pt x="93" y="92"/>
                  </a:cubicBezTo>
                  <a:lnTo>
                    <a:pt x="31" y="92"/>
                  </a:lnTo>
                  <a:lnTo>
                    <a:pt x="1" y="123"/>
                  </a:lnTo>
                  <a:lnTo>
                    <a:pt x="93" y="154"/>
                  </a:lnTo>
                  <a:cubicBezTo>
                    <a:pt x="154" y="184"/>
                    <a:pt x="216" y="184"/>
                    <a:pt x="308" y="215"/>
                  </a:cubicBezTo>
                  <a:cubicBezTo>
                    <a:pt x="523" y="276"/>
                    <a:pt x="768" y="307"/>
                    <a:pt x="983" y="307"/>
                  </a:cubicBezTo>
                  <a:lnTo>
                    <a:pt x="1383" y="307"/>
                  </a:lnTo>
                  <a:cubicBezTo>
                    <a:pt x="1475" y="276"/>
                    <a:pt x="1597" y="246"/>
                    <a:pt x="1690" y="215"/>
                  </a:cubicBezTo>
                  <a:cubicBezTo>
                    <a:pt x="1782" y="154"/>
                    <a:pt x="1905" y="92"/>
                    <a:pt x="1966" y="31"/>
                  </a:cubicBezTo>
                  <a:lnTo>
                    <a:pt x="1966"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7"/>
            <p:cNvSpPr/>
            <p:nvPr/>
          </p:nvSpPr>
          <p:spPr>
            <a:xfrm rot="-3600899">
              <a:off x="704035" y="2722140"/>
              <a:ext cx="21112" cy="18783"/>
            </a:xfrm>
            <a:custGeom>
              <a:rect b="b" l="l" r="r" t="t"/>
              <a:pathLst>
                <a:path extrusionOk="0" h="492" w="553">
                  <a:moveTo>
                    <a:pt x="0" y="0"/>
                  </a:moveTo>
                  <a:lnTo>
                    <a:pt x="0" y="0"/>
                  </a:lnTo>
                  <a:cubicBezTo>
                    <a:pt x="92" y="62"/>
                    <a:pt x="154" y="154"/>
                    <a:pt x="246" y="246"/>
                  </a:cubicBezTo>
                  <a:cubicBezTo>
                    <a:pt x="277" y="277"/>
                    <a:pt x="307" y="338"/>
                    <a:pt x="338" y="400"/>
                  </a:cubicBezTo>
                  <a:cubicBezTo>
                    <a:pt x="338" y="430"/>
                    <a:pt x="338" y="461"/>
                    <a:pt x="338" y="461"/>
                  </a:cubicBezTo>
                  <a:lnTo>
                    <a:pt x="338" y="492"/>
                  </a:lnTo>
                  <a:lnTo>
                    <a:pt x="553" y="461"/>
                  </a:lnTo>
                  <a:lnTo>
                    <a:pt x="553" y="430"/>
                  </a:lnTo>
                  <a:cubicBezTo>
                    <a:pt x="522" y="400"/>
                    <a:pt x="522" y="369"/>
                    <a:pt x="522" y="338"/>
                  </a:cubicBezTo>
                  <a:cubicBezTo>
                    <a:pt x="461" y="277"/>
                    <a:pt x="399" y="185"/>
                    <a:pt x="307" y="154"/>
                  </a:cubicBezTo>
                  <a:cubicBezTo>
                    <a:pt x="215" y="93"/>
                    <a:pt x="123" y="31"/>
                    <a:pt x="0"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7"/>
            <p:cNvSpPr/>
            <p:nvPr/>
          </p:nvSpPr>
          <p:spPr>
            <a:xfrm rot="-3600899">
              <a:off x="807500" y="2612787"/>
              <a:ext cx="57457" cy="24624"/>
            </a:xfrm>
            <a:custGeom>
              <a:rect b="b" l="l" r="r" t="t"/>
              <a:pathLst>
                <a:path extrusionOk="0" h="645" w="1505">
                  <a:moveTo>
                    <a:pt x="1351" y="0"/>
                  </a:moveTo>
                  <a:lnTo>
                    <a:pt x="1290" y="62"/>
                  </a:lnTo>
                  <a:cubicBezTo>
                    <a:pt x="1290" y="123"/>
                    <a:pt x="1259" y="154"/>
                    <a:pt x="1198" y="184"/>
                  </a:cubicBezTo>
                  <a:cubicBezTo>
                    <a:pt x="1137" y="246"/>
                    <a:pt x="1106" y="307"/>
                    <a:pt x="1014" y="338"/>
                  </a:cubicBezTo>
                  <a:cubicBezTo>
                    <a:pt x="952" y="369"/>
                    <a:pt x="860" y="430"/>
                    <a:pt x="768" y="461"/>
                  </a:cubicBezTo>
                  <a:cubicBezTo>
                    <a:pt x="522" y="553"/>
                    <a:pt x="277" y="614"/>
                    <a:pt x="0" y="645"/>
                  </a:cubicBezTo>
                  <a:cubicBezTo>
                    <a:pt x="277" y="645"/>
                    <a:pt x="522" y="614"/>
                    <a:pt x="768" y="553"/>
                  </a:cubicBezTo>
                  <a:cubicBezTo>
                    <a:pt x="891" y="522"/>
                    <a:pt x="983" y="491"/>
                    <a:pt x="1075" y="461"/>
                  </a:cubicBezTo>
                  <a:cubicBezTo>
                    <a:pt x="1137" y="430"/>
                    <a:pt x="1229" y="369"/>
                    <a:pt x="1290" y="338"/>
                  </a:cubicBezTo>
                  <a:cubicBezTo>
                    <a:pt x="1351" y="276"/>
                    <a:pt x="1413" y="246"/>
                    <a:pt x="1444" y="184"/>
                  </a:cubicBezTo>
                  <a:lnTo>
                    <a:pt x="1505" y="154"/>
                  </a:lnTo>
                  <a:lnTo>
                    <a:pt x="1351"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7"/>
            <p:cNvSpPr/>
            <p:nvPr/>
          </p:nvSpPr>
          <p:spPr>
            <a:xfrm rot="-3600899">
              <a:off x="839627" y="2593003"/>
              <a:ext cx="23479" cy="23479"/>
            </a:xfrm>
            <a:custGeom>
              <a:rect b="b" l="l" r="r" t="t"/>
              <a:pathLst>
                <a:path extrusionOk="0" h="615" w="615">
                  <a:moveTo>
                    <a:pt x="400" y="0"/>
                  </a:moveTo>
                  <a:lnTo>
                    <a:pt x="369" y="123"/>
                  </a:lnTo>
                  <a:cubicBezTo>
                    <a:pt x="339" y="215"/>
                    <a:pt x="308" y="277"/>
                    <a:pt x="246" y="369"/>
                  </a:cubicBezTo>
                  <a:cubicBezTo>
                    <a:pt x="216" y="430"/>
                    <a:pt x="154" y="492"/>
                    <a:pt x="93" y="553"/>
                  </a:cubicBezTo>
                  <a:lnTo>
                    <a:pt x="1" y="614"/>
                  </a:lnTo>
                  <a:lnTo>
                    <a:pt x="93" y="584"/>
                  </a:lnTo>
                  <a:cubicBezTo>
                    <a:pt x="185" y="522"/>
                    <a:pt x="277" y="492"/>
                    <a:pt x="339" y="430"/>
                  </a:cubicBezTo>
                  <a:cubicBezTo>
                    <a:pt x="431" y="369"/>
                    <a:pt x="492" y="277"/>
                    <a:pt x="523" y="215"/>
                  </a:cubicBezTo>
                  <a:lnTo>
                    <a:pt x="615" y="92"/>
                  </a:lnTo>
                  <a:lnTo>
                    <a:pt x="400"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7"/>
            <p:cNvSpPr/>
            <p:nvPr/>
          </p:nvSpPr>
          <p:spPr>
            <a:xfrm rot="-3600899">
              <a:off x="842062" y="2559636"/>
              <a:ext cx="11759" cy="29358"/>
            </a:xfrm>
            <a:custGeom>
              <a:rect b="b" l="l" r="r" t="t"/>
              <a:pathLst>
                <a:path extrusionOk="0" h="769" w="308">
                  <a:moveTo>
                    <a:pt x="0" y="1"/>
                  </a:moveTo>
                  <a:lnTo>
                    <a:pt x="0" y="1"/>
                  </a:lnTo>
                  <a:cubicBezTo>
                    <a:pt x="62" y="123"/>
                    <a:pt x="92" y="246"/>
                    <a:pt x="123" y="369"/>
                  </a:cubicBezTo>
                  <a:cubicBezTo>
                    <a:pt x="123" y="461"/>
                    <a:pt x="154" y="523"/>
                    <a:pt x="123" y="615"/>
                  </a:cubicBezTo>
                  <a:lnTo>
                    <a:pt x="92" y="737"/>
                  </a:lnTo>
                  <a:lnTo>
                    <a:pt x="307" y="768"/>
                  </a:lnTo>
                  <a:lnTo>
                    <a:pt x="307" y="645"/>
                  </a:lnTo>
                  <a:cubicBezTo>
                    <a:pt x="307" y="523"/>
                    <a:pt x="277" y="430"/>
                    <a:pt x="246" y="338"/>
                  </a:cubicBezTo>
                  <a:cubicBezTo>
                    <a:pt x="154" y="215"/>
                    <a:pt x="92" y="93"/>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7"/>
            <p:cNvSpPr/>
            <p:nvPr/>
          </p:nvSpPr>
          <p:spPr>
            <a:xfrm rot="-3600899">
              <a:off x="833889" y="2538460"/>
              <a:ext cx="28175" cy="52799"/>
            </a:xfrm>
            <a:custGeom>
              <a:rect b="b" l="l" r="r" t="t"/>
              <a:pathLst>
                <a:path extrusionOk="0" h="1383" w="738">
                  <a:moveTo>
                    <a:pt x="0" y="1"/>
                  </a:moveTo>
                  <a:cubicBezTo>
                    <a:pt x="0" y="1"/>
                    <a:pt x="62" y="62"/>
                    <a:pt x="184" y="185"/>
                  </a:cubicBezTo>
                  <a:cubicBezTo>
                    <a:pt x="215" y="246"/>
                    <a:pt x="277" y="308"/>
                    <a:pt x="307" y="369"/>
                  </a:cubicBezTo>
                  <a:cubicBezTo>
                    <a:pt x="369" y="461"/>
                    <a:pt x="399" y="523"/>
                    <a:pt x="461" y="615"/>
                  </a:cubicBezTo>
                  <a:cubicBezTo>
                    <a:pt x="522" y="768"/>
                    <a:pt x="553" y="953"/>
                    <a:pt x="522" y="1106"/>
                  </a:cubicBezTo>
                  <a:cubicBezTo>
                    <a:pt x="522" y="1167"/>
                    <a:pt x="522" y="1229"/>
                    <a:pt x="491" y="1290"/>
                  </a:cubicBezTo>
                  <a:lnTo>
                    <a:pt x="491" y="1352"/>
                  </a:lnTo>
                  <a:lnTo>
                    <a:pt x="706" y="1382"/>
                  </a:lnTo>
                  <a:cubicBezTo>
                    <a:pt x="737" y="1352"/>
                    <a:pt x="737" y="1321"/>
                    <a:pt x="706" y="1321"/>
                  </a:cubicBezTo>
                  <a:cubicBezTo>
                    <a:pt x="737" y="1260"/>
                    <a:pt x="737" y="1198"/>
                    <a:pt x="706" y="1137"/>
                  </a:cubicBezTo>
                  <a:cubicBezTo>
                    <a:pt x="706" y="1045"/>
                    <a:pt x="706" y="953"/>
                    <a:pt x="676" y="860"/>
                  </a:cubicBezTo>
                  <a:cubicBezTo>
                    <a:pt x="645" y="768"/>
                    <a:pt x="614" y="676"/>
                    <a:pt x="553" y="584"/>
                  </a:cubicBezTo>
                  <a:cubicBezTo>
                    <a:pt x="491" y="492"/>
                    <a:pt x="430" y="400"/>
                    <a:pt x="369" y="338"/>
                  </a:cubicBezTo>
                  <a:cubicBezTo>
                    <a:pt x="307" y="246"/>
                    <a:pt x="246" y="216"/>
                    <a:pt x="184" y="154"/>
                  </a:cubicBezTo>
                  <a:cubicBezTo>
                    <a:pt x="92" y="62"/>
                    <a:pt x="0" y="1"/>
                    <a:pt x="0"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7"/>
            <p:cNvSpPr/>
            <p:nvPr/>
          </p:nvSpPr>
          <p:spPr>
            <a:xfrm rot="-3600899">
              <a:off x="807254" y="2600775"/>
              <a:ext cx="17638" cy="19967"/>
            </a:xfrm>
            <a:custGeom>
              <a:rect b="b" l="l" r="r" t="t"/>
              <a:pathLst>
                <a:path extrusionOk="0" h="523" w="462">
                  <a:moveTo>
                    <a:pt x="1" y="1"/>
                  </a:moveTo>
                  <a:cubicBezTo>
                    <a:pt x="62" y="62"/>
                    <a:pt x="124" y="154"/>
                    <a:pt x="185" y="246"/>
                  </a:cubicBezTo>
                  <a:lnTo>
                    <a:pt x="216" y="338"/>
                  </a:lnTo>
                  <a:cubicBezTo>
                    <a:pt x="246" y="369"/>
                    <a:pt x="246" y="400"/>
                    <a:pt x="216" y="431"/>
                  </a:cubicBezTo>
                  <a:lnTo>
                    <a:pt x="216" y="523"/>
                  </a:lnTo>
                  <a:lnTo>
                    <a:pt x="461" y="492"/>
                  </a:lnTo>
                  <a:cubicBezTo>
                    <a:pt x="461" y="461"/>
                    <a:pt x="431" y="431"/>
                    <a:pt x="431" y="400"/>
                  </a:cubicBezTo>
                  <a:cubicBezTo>
                    <a:pt x="400" y="338"/>
                    <a:pt x="400" y="308"/>
                    <a:pt x="369" y="277"/>
                  </a:cubicBezTo>
                  <a:cubicBezTo>
                    <a:pt x="339" y="246"/>
                    <a:pt x="308" y="216"/>
                    <a:pt x="277" y="154"/>
                  </a:cubicBezTo>
                  <a:cubicBezTo>
                    <a:pt x="185" y="93"/>
                    <a:pt x="93" y="31"/>
                    <a:pt x="1" y="1"/>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7"/>
            <p:cNvSpPr/>
            <p:nvPr/>
          </p:nvSpPr>
          <p:spPr>
            <a:xfrm rot="-3600899">
              <a:off x="894057" y="2525926"/>
              <a:ext cx="9430" cy="25541"/>
            </a:xfrm>
            <a:custGeom>
              <a:rect b="b" l="l" r="r" t="t"/>
              <a:pathLst>
                <a:path extrusionOk="0" h="669" w="247">
                  <a:moveTo>
                    <a:pt x="1" y="0"/>
                  </a:moveTo>
                  <a:cubicBezTo>
                    <a:pt x="31" y="93"/>
                    <a:pt x="62" y="154"/>
                    <a:pt x="62" y="246"/>
                  </a:cubicBezTo>
                  <a:cubicBezTo>
                    <a:pt x="62" y="308"/>
                    <a:pt x="62" y="400"/>
                    <a:pt x="62" y="492"/>
                  </a:cubicBezTo>
                  <a:cubicBezTo>
                    <a:pt x="62" y="461"/>
                    <a:pt x="93" y="461"/>
                    <a:pt x="154" y="461"/>
                  </a:cubicBezTo>
                  <a:cubicBezTo>
                    <a:pt x="154" y="446"/>
                    <a:pt x="162" y="438"/>
                    <a:pt x="173" y="438"/>
                  </a:cubicBezTo>
                  <a:cubicBezTo>
                    <a:pt x="185" y="438"/>
                    <a:pt x="200" y="446"/>
                    <a:pt x="216" y="461"/>
                  </a:cubicBezTo>
                  <a:lnTo>
                    <a:pt x="124" y="645"/>
                  </a:lnTo>
                  <a:cubicBezTo>
                    <a:pt x="139" y="661"/>
                    <a:pt x="147" y="668"/>
                    <a:pt x="154" y="668"/>
                  </a:cubicBezTo>
                  <a:cubicBezTo>
                    <a:pt x="162" y="668"/>
                    <a:pt x="170" y="661"/>
                    <a:pt x="185" y="645"/>
                  </a:cubicBezTo>
                  <a:cubicBezTo>
                    <a:pt x="216" y="645"/>
                    <a:pt x="246" y="615"/>
                    <a:pt x="246" y="584"/>
                  </a:cubicBezTo>
                  <a:lnTo>
                    <a:pt x="246" y="522"/>
                  </a:lnTo>
                  <a:cubicBezTo>
                    <a:pt x="246" y="492"/>
                    <a:pt x="246" y="492"/>
                    <a:pt x="246" y="461"/>
                  </a:cubicBezTo>
                  <a:cubicBezTo>
                    <a:pt x="246" y="369"/>
                    <a:pt x="216" y="277"/>
                    <a:pt x="185" y="215"/>
                  </a:cubicBezTo>
                  <a:cubicBezTo>
                    <a:pt x="124" y="123"/>
                    <a:pt x="62" y="62"/>
                    <a:pt x="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7"/>
            <p:cNvSpPr/>
            <p:nvPr/>
          </p:nvSpPr>
          <p:spPr>
            <a:xfrm rot="-3600899">
              <a:off x="904078" y="2536465"/>
              <a:ext cx="28175" cy="10575"/>
            </a:xfrm>
            <a:custGeom>
              <a:rect b="b" l="l" r="r" t="t"/>
              <a:pathLst>
                <a:path extrusionOk="0" h="277" w="738">
                  <a:moveTo>
                    <a:pt x="645" y="0"/>
                  </a:moveTo>
                  <a:lnTo>
                    <a:pt x="553" y="61"/>
                  </a:lnTo>
                  <a:cubicBezTo>
                    <a:pt x="492" y="92"/>
                    <a:pt x="430" y="123"/>
                    <a:pt x="369" y="154"/>
                  </a:cubicBezTo>
                  <a:cubicBezTo>
                    <a:pt x="185" y="184"/>
                    <a:pt x="0" y="184"/>
                    <a:pt x="0" y="184"/>
                  </a:cubicBezTo>
                  <a:cubicBezTo>
                    <a:pt x="0" y="184"/>
                    <a:pt x="185" y="246"/>
                    <a:pt x="369" y="276"/>
                  </a:cubicBezTo>
                  <a:cubicBezTo>
                    <a:pt x="461" y="276"/>
                    <a:pt x="553" y="246"/>
                    <a:pt x="645" y="246"/>
                  </a:cubicBezTo>
                  <a:lnTo>
                    <a:pt x="737" y="215"/>
                  </a:lnTo>
                  <a:lnTo>
                    <a:pt x="645" y="0"/>
                  </a:ln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7"/>
            <p:cNvSpPr/>
            <p:nvPr/>
          </p:nvSpPr>
          <p:spPr>
            <a:xfrm rot="-3600899">
              <a:off x="934013" y="2502426"/>
              <a:ext cx="8246" cy="16454"/>
            </a:xfrm>
            <a:custGeom>
              <a:rect b="b" l="l" r="r" t="t"/>
              <a:pathLst>
                <a:path extrusionOk="0" h="431" w="216">
                  <a:moveTo>
                    <a:pt x="31" y="0"/>
                  </a:moveTo>
                  <a:lnTo>
                    <a:pt x="31" y="0"/>
                  </a:lnTo>
                  <a:cubicBezTo>
                    <a:pt x="62" y="62"/>
                    <a:pt x="62" y="154"/>
                    <a:pt x="62" y="215"/>
                  </a:cubicBezTo>
                  <a:cubicBezTo>
                    <a:pt x="62" y="246"/>
                    <a:pt x="31" y="307"/>
                    <a:pt x="31" y="338"/>
                  </a:cubicBezTo>
                  <a:lnTo>
                    <a:pt x="1" y="399"/>
                  </a:lnTo>
                  <a:lnTo>
                    <a:pt x="216" y="430"/>
                  </a:lnTo>
                  <a:lnTo>
                    <a:pt x="216" y="369"/>
                  </a:lnTo>
                  <a:cubicBezTo>
                    <a:pt x="216" y="307"/>
                    <a:pt x="185" y="246"/>
                    <a:pt x="154" y="185"/>
                  </a:cubicBezTo>
                  <a:cubicBezTo>
                    <a:pt x="123" y="123"/>
                    <a:pt x="93" y="62"/>
                    <a:pt x="31"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7"/>
            <p:cNvSpPr/>
            <p:nvPr/>
          </p:nvSpPr>
          <p:spPr>
            <a:xfrm rot="-3600899">
              <a:off x="1077140" y="2426481"/>
              <a:ext cx="173554" cy="121671"/>
            </a:xfrm>
            <a:custGeom>
              <a:rect b="b" l="l" r="r" t="t"/>
              <a:pathLst>
                <a:path extrusionOk="0" h="3187" w="4546">
                  <a:moveTo>
                    <a:pt x="2950" y="76"/>
                  </a:moveTo>
                  <a:cubicBezTo>
                    <a:pt x="2792" y="76"/>
                    <a:pt x="2640" y="111"/>
                    <a:pt x="2519" y="215"/>
                  </a:cubicBezTo>
                  <a:cubicBezTo>
                    <a:pt x="2304" y="400"/>
                    <a:pt x="2273" y="768"/>
                    <a:pt x="1997" y="922"/>
                  </a:cubicBezTo>
                  <a:cubicBezTo>
                    <a:pt x="1896" y="984"/>
                    <a:pt x="1796" y="996"/>
                    <a:pt x="1694" y="996"/>
                  </a:cubicBezTo>
                  <a:cubicBezTo>
                    <a:pt x="1635" y="996"/>
                    <a:pt x="1575" y="992"/>
                    <a:pt x="1514" y="992"/>
                  </a:cubicBezTo>
                  <a:cubicBezTo>
                    <a:pt x="1422" y="992"/>
                    <a:pt x="1328" y="1001"/>
                    <a:pt x="1229" y="1044"/>
                  </a:cubicBezTo>
                  <a:cubicBezTo>
                    <a:pt x="953" y="1198"/>
                    <a:pt x="891" y="1474"/>
                    <a:pt x="615" y="1597"/>
                  </a:cubicBezTo>
                  <a:cubicBezTo>
                    <a:pt x="431" y="1658"/>
                    <a:pt x="62" y="1751"/>
                    <a:pt x="1" y="1812"/>
                  </a:cubicBezTo>
                  <a:lnTo>
                    <a:pt x="492" y="3163"/>
                  </a:lnTo>
                  <a:cubicBezTo>
                    <a:pt x="496" y="3179"/>
                    <a:pt x="501" y="3186"/>
                    <a:pt x="506" y="3186"/>
                  </a:cubicBezTo>
                  <a:cubicBezTo>
                    <a:pt x="539" y="3186"/>
                    <a:pt x="592" y="2875"/>
                    <a:pt x="646" y="2795"/>
                  </a:cubicBezTo>
                  <a:cubicBezTo>
                    <a:pt x="830" y="2641"/>
                    <a:pt x="1106" y="2764"/>
                    <a:pt x="1352" y="2610"/>
                  </a:cubicBezTo>
                  <a:cubicBezTo>
                    <a:pt x="1598" y="2426"/>
                    <a:pt x="1997" y="2334"/>
                    <a:pt x="2150" y="2088"/>
                  </a:cubicBezTo>
                  <a:cubicBezTo>
                    <a:pt x="2212" y="1996"/>
                    <a:pt x="2150" y="1843"/>
                    <a:pt x="2273" y="1751"/>
                  </a:cubicBezTo>
                  <a:cubicBezTo>
                    <a:pt x="2316" y="1717"/>
                    <a:pt x="2367" y="1706"/>
                    <a:pt x="2424" y="1706"/>
                  </a:cubicBezTo>
                  <a:cubicBezTo>
                    <a:pt x="2516" y="1706"/>
                    <a:pt x="2620" y="1734"/>
                    <a:pt x="2718" y="1734"/>
                  </a:cubicBezTo>
                  <a:cubicBezTo>
                    <a:pt x="2778" y="1734"/>
                    <a:pt x="2836" y="1723"/>
                    <a:pt x="2887" y="1689"/>
                  </a:cubicBezTo>
                  <a:cubicBezTo>
                    <a:pt x="3164" y="1536"/>
                    <a:pt x="3102" y="1229"/>
                    <a:pt x="3286" y="1044"/>
                  </a:cubicBezTo>
                  <a:cubicBezTo>
                    <a:pt x="3437" y="861"/>
                    <a:pt x="3687" y="840"/>
                    <a:pt x="3943" y="840"/>
                  </a:cubicBezTo>
                  <a:cubicBezTo>
                    <a:pt x="4016" y="840"/>
                    <a:pt x="4089" y="842"/>
                    <a:pt x="4160" y="842"/>
                  </a:cubicBezTo>
                  <a:cubicBezTo>
                    <a:pt x="4300" y="842"/>
                    <a:pt x="4434" y="836"/>
                    <a:pt x="4545" y="799"/>
                  </a:cubicBezTo>
                  <a:cubicBezTo>
                    <a:pt x="4361" y="0"/>
                    <a:pt x="3901" y="246"/>
                    <a:pt x="3317" y="123"/>
                  </a:cubicBezTo>
                  <a:cubicBezTo>
                    <a:pt x="3197" y="97"/>
                    <a:pt x="3071" y="76"/>
                    <a:pt x="2950" y="76"/>
                  </a:cubicBezTo>
                  <a:close/>
                </a:path>
              </a:pathLst>
            </a:custGeom>
            <a:solidFill>
              <a:srgbClr val="9E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7"/>
            <p:cNvSpPr/>
            <p:nvPr/>
          </p:nvSpPr>
          <p:spPr>
            <a:xfrm rot="-3600899">
              <a:off x="711384" y="2595449"/>
              <a:ext cx="866357" cy="761561"/>
            </a:xfrm>
            <a:custGeom>
              <a:rect b="b" l="l" r="r" t="t"/>
              <a:pathLst>
                <a:path extrusionOk="0" h="19948" w="22693">
                  <a:moveTo>
                    <a:pt x="12584" y="0"/>
                  </a:moveTo>
                  <a:cubicBezTo>
                    <a:pt x="8073" y="0"/>
                    <a:pt x="3896" y="2696"/>
                    <a:pt x="1659" y="6781"/>
                  </a:cubicBezTo>
                  <a:cubicBezTo>
                    <a:pt x="615" y="8869"/>
                    <a:pt x="0" y="10834"/>
                    <a:pt x="522" y="13167"/>
                  </a:cubicBezTo>
                  <a:cubicBezTo>
                    <a:pt x="983" y="14979"/>
                    <a:pt x="1935" y="16607"/>
                    <a:pt x="3255" y="17896"/>
                  </a:cubicBezTo>
                  <a:cubicBezTo>
                    <a:pt x="4084" y="18787"/>
                    <a:pt x="5159" y="19401"/>
                    <a:pt x="6326" y="19708"/>
                  </a:cubicBezTo>
                  <a:cubicBezTo>
                    <a:pt x="7101" y="19868"/>
                    <a:pt x="7894" y="19947"/>
                    <a:pt x="8686" y="19947"/>
                  </a:cubicBezTo>
                  <a:cubicBezTo>
                    <a:pt x="9714" y="19947"/>
                    <a:pt x="10742" y="19814"/>
                    <a:pt x="11730" y="19554"/>
                  </a:cubicBezTo>
                  <a:cubicBezTo>
                    <a:pt x="14279" y="18971"/>
                    <a:pt x="16336" y="18387"/>
                    <a:pt x="18516" y="16914"/>
                  </a:cubicBezTo>
                  <a:cubicBezTo>
                    <a:pt x="20451" y="15532"/>
                    <a:pt x="22324" y="13290"/>
                    <a:pt x="22477" y="10680"/>
                  </a:cubicBezTo>
                  <a:cubicBezTo>
                    <a:pt x="22692" y="6167"/>
                    <a:pt x="19315" y="1223"/>
                    <a:pt x="15046" y="271"/>
                  </a:cubicBezTo>
                  <a:cubicBezTo>
                    <a:pt x="14221" y="88"/>
                    <a:pt x="13397" y="0"/>
                    <a:pt x="12584" y="0"/>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7"/>
            <p:cNvSpPr/>
            <p:nvPr/>
          </p:nvSpPr>
          <p:spPr>
            <a:xfrm rot="-3600899">
              <a:off x="1113292" y="2478092"/>
              <a:ext cx="97314" cy="114952"/>
            </a:xfrm>
            <a:custGeom>
              <a:rect b="b" l="l" r="r" t="t"/>
              <a:pathLst>
                <a:path extrusionOk="0" h="3011" w="2549">
                  <a:moveTo>
                    <a:pt x="0" y="1"/>
                  </a:moveTo>
                  <a:lnTo>
                    <a:pt x="399" y="769"/>
                  </a:lnTo>
                  <a:cubicBezTo>
                    <a:pt x="522" y="1045"/>
                    <a:pt x="676" y="1291"/>
                    <a:pt x="860" y="1505"/>
                  </a:cubicBezTo>
                  <a:cubicBezTo>
                    <a:pt x="1044" y="1751"/>
                    <a:pt x="1167" y="1997"/>
                    <a:pt x="1290" y="2242"/>
                  </a:cubicBezTo>
                  <a:cubicBezTo>
                    <a:pt x="1290" y="2181"/>
                    <a:pt x="1290" y="2120"/>
                    <a:pt x="1290" y="2058"/>
                  </a:cubicBezTo>
                  <a:cubicBezTo>
                    <a:pt x="1259" y="1966"/>
                    <a:pt x="1259" y="1905"/>
                    <a:pt x="1228" y="1813"/>
                  </a:cubicBezTo>
                  <a:cubicBezTo>
                    <a:pt x="1219" y="1773"/>
                    <a:pt x="1206" y="1731"/>
                    <a:pt x="1190" y="1687"/>
                  </a:cubicBezTo>
                  <a:lnTo>
                    <a:pt x="1190" y="1687"/>
                  </a:lnTo>
                  <a:cubicBezTo>
                    <a:pt x="1275" y="1780"/>
                    <a:pt x="1350" y="1873"/>
                    <a:pt x="1443" y="1966"/>
                  </a:cubicBezTo>
                  <a:cubicBezTo>
                    <a:pt x="1566" y="2120"/>
                    <a:pt x="1689" y="2242"/>
                    <a:pt x="1812" y="2365"/>
                  </a:cubicBezTo>
                  <a:lnTo>
                    <a:pt x="2549" y="3010"/>
                  </a:lnTo>
                  <a:lnTo>
                    <a:pt x="2150" y="2150"/>
                  </a:lnTo>
                  <a:cubicBezTo>
                    <a:pt x="2088" y="1966"/>
                    <a:pt x="2027" y="1782"/>
                    <a:pt x="1935" y="1628"/>
                  </a:cubicBezTo>
                  <a:cubicBezTo>
                    <a:pt x="1842" y="1505"/>
                    <a:pt x="1720" y="1352"/>
                    <a:pt x="1628" y="1198"/>
                  </a:cubicBezTo>
                  <a:cubicBezTo>
                    <a:pt x="1413" y="922"/>
                    <a:pt x="1167" y="676"/>
                    <a:pt x="921" y="431"/>
                  </a:cubicBezTo>
                  <a:lnTo>
                    <a:pt x="921" y="431"/>
                  </a:lnTo>
                  <a:cubicBezTo>
                    <a:pt x="1004" y="638"/>
                    <a:pt x="1116" y="846"/>
                    <a:pt x="1226" y="1054"/>
                  </a:cubicBezTo>
                  <a:lnTo>
                    <a:pt x="1226" y="1054"/>
                  </a:lnTo>
                  <a:lnTo>
                    <a:pt x="1106" y="922"/>
                  </a:lnTo>
                  <a:lnTo>
                    <a:pt x="676" y="554"/>
                  </a:lnTo>
                  <a:lnTo>
                    <a:pt x="0" y="1"/>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7"/>
            <p:cNvSpPr/>
            <p:nvPr/>
          </p:nvSpPr>
          <p:spPr>
            <a:xfrm rot="-3600899">
              <a:off x="1135301" y="2481041"/>
              <a:ext cx="36345" cy="58679"/>
            </a:xfrm>
            <a:custGeom>
              <a:rect b="b" l="l" r="r" t="t"/>
              <a:pathLst>
                <a:path extrusionOk="0" h="1537" w="952">
                  <a:moveTo>
                    <a:pt x="0" y="1"/>
                  </a:moveTo>
                  <a:cubicBezTo>
                    <a:pt x="0" y="93"/>
                    <a:pt x="31" y="216"/>
                    <a:pt x="61" y="308"/>
                  </a:cubicBezTo>
                  <a:cubicBezTo>
                    <a:pt x="92" y="400"/>
                    <a:pt x="154" y="492"/>
                    <a:pt x="215" y="554"/>
                  </a:cubicBezTo>
                  <a:cubicBezTo>
                    <a:pt x="246" y="646"/>
                    <a:pt x="307" y="738"/>
                    <a:pt x="369" y="830"/>
                  </a:cubicBezTo>
                  <a:lnTo>
                    <a:pt x="430" y="983"/>
                  </a:lnTo>
                  <a:cubicBezTo>
                    <a:pt x="461" y="1014"/>
                    <a:pt x="491" y="1045"/>
                    <a:pt x="522" y="1106"/>
                  </a:cubicBezTo>
                  <a:cubicBezTo>
                    <a:pt x="583" y="1168"/>
                    <a:pt x="614" y="1260"/>
                    <a:pt x="676" y="1352"/>
                  </a:cubicBezTo>
                  <a:cubicBezTo>
                    <a:pt x="768" y="1413"/>
                    <a:pt x="829" y="1505"/>
                    <a:pt x="952" y="1536"/>
                  </a:cubicBezTo>
                  <a:cubicBezTo>
                    <a:pt x="952" y="1536"/>
                    <a:pt x="921" y="1413"/>
                    <a:pt x="921" y="1229"/>
                  </a:cubicBezTo>
                  <a:cubicBezTo>
                    <a:pt x="921" y="1137"/>
                    <a:pt x="921" y="1045"/>
                    <a:pt x="891" y="953"/>
                  </a:cubicBezTo>
                  <a:cubicBezTo>
                    <a:pt x="860" y="891"/>
                    <a:pt x="860" y="830"/>
                    <a:pt x="829" y="768"/>
                  </a:cubicBezTo>
                  <a:lnTo>
                    <a:pt x="737" y="615"/>
                  </a:lnTo>
                  <a:cubicBezTo>
                    <a:pt x="614" y="400"/>
                    <a:pt x="461" y="246"/>
                    <a:pt x="276" y="124"/>
                  </a:cubicBezTo>
                  <a:cubicBezTo>
                    <a:pt x="184" y="93"/>
                    <a:pt x="92" y="32"/>
                    <a:pt x="0"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7"/>
            <p:cNvSpPr/>
            <p:nvPr/>
          </p:nvSpPr>
          <p:spPr>
            <a:xfrm rot="-3600899">
              <a:off x="1139837" y="2462076"/>
              <a:ext cx="28175" cy="55166"/>
            </a:xfrm>
            <a:custGeom>
              <a:rect b="b" l="l" r="r" t="t"/>
              <a:pathLst>
                <a:path extrusionOk="0" h="1445" w="738">
                  <a:moveTo>
                    <a:pt x="0" y="1"/>
                  </a:moveTo>
                  <a:cubicBezTo>
                    <a:pt x="0" y="93"/>
                    <a:pt x="0" y="185"/>
                    <a:pt x="31" y="277"/>
                  </a:cubicBezTo>
                  <a:cubicBezTo>
                    <a:pt x="62" y="461"/>
                    <a:pt x="123" y="646"/>
                    <a:pt x="215" y="799"/>
                  </a:cubicBezTo>
                  <a:cubicBezTo>
                    <a:pt x="277" y="983"/>
                    <a:pt x="400" y="1137"/>
                    <a:pt x="522" y="1260"/>
                  </a:cubicBezTo>
                  <a:cubicBezTo>
                    <a:pt x="584" y="1321"/>
                    <a:pt x="645" y="1383"/>
                    <a:pt x="737" y="1444"/>
                  </a:cubicBezTo>
                  <a:cubicBezTo>
                    <a:pt x="737" y="1352"/>
                    <a:pt x="737" y="1260"/>
                    <a:pt x="737" y="1168"/>
                  </a:cubicBezTo>
                  <a:cubicBezTo>
                    <a:pt x="707" y="953"/>
                    <a:pt x="676" y="769"/>
                    <a:pt x="584" y="584"/>
                  </a:cubicBezTo>
                  <a:cubicBezTo>
                    <a:pt x="492" y="431"/>
                    <a:pt x="369" y="277"/>
                    <a:pt x="246" y="154"/>
                  </a:cubicBezTo>
                  <a:cubicBezTo>
                    <a:pt x="154" y="93"/>
                    <a:pt x="93" y="32"/>
                    <a:pt x="0" y="1"/>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7"/>
            <p:cNvSpPr/>
            <p:nvPr/>
          </p:nvSpPr>
          <p:spPr>
            <a:xfrm rot="-3600899">
              <a:off x="1128833" y="2405094"/>
              <a:ext cx="59824" cy="121938"/>
            </a:xfrm>
            <a:custGeom>
              <a:rect b="b" l="l" r="r" t="t"/>
              <a:pathLst>
                <a:path extrusionOk="0" h="3194" w="1567">
                  <a:moveTo>
                    <a:pt x="1" y="0"/>
                  </a:moveTo>
                  <a:lnTo>
                    <a:pt x="185" y="553"/>
                  </a:lnTo>
                  <a:cubicBezTo>
                    <a:pt x="200" y="627"/>
                    <a:pt x="222" y="702"/>
                    <a:pt x="251" y="773"/>
                  </a:cubicBezTo>
                  <a:lnTo>
                    <a:pt x="251" y="773"/>
                  </a:lnTo>
                  <a:lnTo>
                    <a:pt x="124" y="645"/>
                  </a:lnTo>
                  <a:lnTo>
                    <a:pt x="124" y="645"/>
                  </a:lnTo>
                  <a:cubicBezTo>
                    <a:pt x="154" y="706"/>
                    <a:pt x="124" y="799"/>
                    <a:pt x="185" y="860"/>
                  </a:cubicBezTo>
                  <a:cubicBezTo>
                    <a:pt x="216" y="921"/>
                    <a:pt x="246" y="1013"/>
                    <a:pt x="308" y="1075"/>
                  </a:cubicBezTo>
                  <a:cubicBezTo>
                    <a:pt x="400" y="1198"/>
                    <a:pt x="492" y="1290"/>
                    <a:pt x="553" y="1413"/>
                  </a:cubicBezTo>
                  <a:cubicBezTo>
                    <a:pt x="615" y="1535"/>
                    <a:pt x="676" y="1658"/>
                    <a:pt x="738" y="1812"/>
                  </a:cubicBezTo>
                  <a:cubicBezTo>
                    <a:pt x="830" y="1935"/>
                    <a:pt x="891" y="2057"/>
                    <a:pt x="983" y="2180"/>
                  </a:cubicBezTo>
                  <a:lnTo>
                    <a:pt x="1567" y="3194"/>
                  </a:lnTo>
                  <a:lnTo>
                    <a:pt x="1352" y="2027"/>
                  </a:lnTo>
                  <a:lnTo>
                    <a:pt x="1331" y="1943"/>
                  </a:lnTo>
                  <a:lnTo>
                    <a:pt x="1331" y="1943"/>
                  </a:lnTo>
                  <a:lnTo>
                    <a:pt x="1352" y="1935"/>
                  </a:lnTo>
                  <a:cubicBezTo>
                    <a:pt x="1340" y="1920"/>
                    <a:pt x="1329" y="1905"/>
                    <a:pt x="1318" y="1891"/>
                  </a:cubicBezTo>
                  <a:lnTo>
                    <a:pt x="1318" y="1891"/>
                  </a:lnTo>
                  <a:lnTo>
                    <a:pt x="1290" y="1781"/>
                  </a:lnTo>
                  <a:cubicBezTo>
                    <a:pt x="1260" y="1689"/>
                    <a:pt x="1229" y="1628"/>
                    <a:pt x="1198" y="1535"/>
                  </a:cubicBezTo>
                  <a:cubicBezTo>
                    <a:pt x="1137" y="1413"/>
                    <a:pt x="1045" y="1259"/>
                    <a:pt x="983" y="1136"/>
                  </a:cubicBezTo>
                  <a:lnTo>
                    <a:pt x="962" y="1105"/>
                  </a:lnTo>
                  <a:lnTo>
                    <a:pt x="962" y="1105"/>
                  </a:lnTo>
                  <a:cubicBezTo>
                    <a:pt x="1066" y="1181"/>
                    <a:pt x="1151" y="1239"/>
                    <a:pt x="1260" y="1321"/>
                  </a:cubicBezTo>
                  <a:cubicBezTo>
                    <a:pt x="1321" y="1382"/>
                    <a:pt x="1352" y="1413"/>
                    <a:pt x="1413" y="1474"/>
                  </a:cubicBezTo>
                  <a:cubicBezTo>
                    <a:pt x="1444" y="1505"/>
                    <a:pt x="1505" y="1566"/>
                    <a:pt x="1505" y="1628"/>
                  </a:cubicBezTo>
                  <a:cubicBezTo>
                    <a:pt x="1567" y="1566"/>
                    <a:pt x="1536" y="1474"/>
                    <a:pt x="1505" y="1413"/>
                  </a:cubicBezTo>
                  <a:cubicBezTo>
                    <a:pt x="1475" y="1351"/>
                    <a:pt x="1444" y="1290"/>
                    <a:pt x="1382" y="1228"/>
                  </a:cubicBezTo>
                  <a:cubicBezTo>
                    <a:pt x="1290" y="1106"/>
                    <a:pt x="1198" y="983"/>
                    <a:pt x="1106" y="891"/>
                  </a:cubicBezTo>
                  <a:cubicBezTo>
                    <a:pt x="1014" y="768"/>
                    <a:pt x="922" y="676"/>
                    <a:pt x="799" y="584"/>
                  </a:cubicBezTo>
                  <a:cubicBezTo>
                    <a:pt x="707" y="491"/>
                    <a:pt x="584" y="369"/>
                    <a:pt x="461" y="307"/>
                  </a:cubicBezTo>
                  <a:lnTo>
                    <a:pt x="1" y="0"/>
                  </a:ln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7"/>
            <p:cNvSpPr/>
            <p:nvPr/>
          </p:nvSpPr>
          <p:spPr>
            <a:xfrm rot="-3600899">
              <a:off x="1140320" y="2406239"/>
              <a:ext cx="24663" cy="42224"/>
            </a:xfrm>
            <a:custGeom>
              <a:rect b="b" l="l" r="r" t="t"/>
              <a:pathLst>
                <a:path extrusionOk="0" h="1106" w="646">
                  <a:moveTo>
                    <a:pt x="62" y="0"/>
                  </a:moveTo>
                  <a:cubicBezTo>
                    <a:pt x="31" y="62"/>
                    <a:pt x="1" y="123"/>
                    <a:pt x="1" y="215"/>
                  </a:cubicBezTo>
                  <a:cubicBezTo>
                    <a:pt x="31" y="369"/>
                    <a:pt x="62" y="522"/>
                    <a:pt x="123" y="645"/>
                  </a:cubicBezTo>
                  <a:cubicBezTo>
                    <a:pt x="185" y="768"/>
                    <a:pt x="277" y="860"/>
                    <a:pt x="369" y="983"/>
                  </a:cubicBezTo>
                  <a:cubicBezTo>
                    <a:pt x="461" y="1044"/>
                    <a:pt x="553" y="1106"/>
                    <a:pt x="553" y="1106"/>
                  </a:cubicBezTo>
                  <a:cubicBezTo>
                    <a:pt x="584" y="1044"/>
                    <a:pt x="615" y="983"/>
                    <a:pt x="615" y="891"/>
                  </a:cubicBezTo>
                  <a:cubicBezTo>
                    <a:pt x="645" y="737"/>
                    <a:pt x="615" y="584"/>
                    <a:pt x="523" y="430"/>
                  </a:cubicBezTo>
                  <a:cubicBezTo>
                    <a:pt x="461" y="307"/>
                    <a:pt x="369" y="185"/>
                    <a:pt x="246" y="123"/>
                  </a:cubicBezTo>
                  <a:cubicBezTo>
                    <a:pt x="185" y="62"/>
                    <a:pt x="123" y="31"/>
                    <a:pt x="62"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7"/>
            <p:cNvSpPr/>
            <p:nvPr/>
          </p:nvSpPr>
          <p:spPr>
            <a:xfrm rot="-3600899">
              <a:off x="1152992" y="2390239"/>
              <a:ext cx="21150" cy="34016"/>
            </a:xfrm>
            <a:custGeom>
              <a:rect b="b" l="l" r="r" t="t"/>
              <a:pathLst>
                <a:path extrusionOk="0" h="891" w="554">
                  <a:moveTo>
                    <a:pt x="31" y="0"/>
                  </a:moveTo>
                  <a:cubicBezTo>
                    <a:pt x="0" y="62"/>
                    <a:pt x="0" y="123"/>
                    <a:pt x="0" y="185"/>
                  </a:cubicBezTo>
                  <a:cubicBezTo>
                    <a:pt x="0" y="308"/>
                    <a:pt x="31" y="400"/>
                    <a:pt x="62" y="522"/>
                  </a:cubicBezTo>
                  <a:cubicBezTo>
                    <a:pt x="123" y="615"/>
                    <a:pt x="185" y="707"/>
                    <a:pt x="277" y="768"/>
                  </a:cubicBezTo>
                  <a:cubicBezTo>
                    <a:pt x="308" y="830"/>
                    <a:pt x="369" y="860"/>
                    <a:pt x="430" y="891"/>
                  </a:cubicBezTo>
                  <a:cubicBezTo>
                    <a:pt x="461" y="860"/>
                    <a:pt x="492" y="768"/>
                    <a:pt x="523" y="707"/>
                  </a:cubicBezTo>
                  <a:cubicBezTo>
                    <a:pt x="553" y="584"/>
                    <a:pt x="523" y="461"/>
                    <a:pt x="461" y="338"/>
                  </a:cubicBezTo>
                  <a:cubicBezTo>
                    <a:pt x="400" y="154"/>
                    <a:pt x="215" y="31"/>
                    <a:pt x="31" y="0"/>
                  </a:cubicBezTo>
                  <a:close/>
                </a:path>
              </a:pathLst>
            </a:custGeom>
            <a:solidFill>
              <a:srgbClr val="76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7"/>
            <p:cNvSpPr/>
            <p:nvPr/>
          </p:nvSpPr>
          <p:spPr>
            <a:xfrm rot="-3600899">
              <a:off x="835073" y="3117424"/>
              <a:ext cx="14126" cy="22296"/>
            </a:xfrm>
            <a:custGeom>
              <a:rect b="b" l="l" r="r" t="t"/>
              <a:pathLst>
                <a:path extrusionOk="0" h="584" w="370">
                  <a:moveTo>
                    <a:pt x="185" y="0"/>
                  </a:moveTo>
                  <a:cubicBezTo>
                    <a:pt x="93" y="0"/>
                    <a:pt x="1" y="123"/>
                    <a:pt x="1" y="277"/>
                  </a:cubicBezTo>
                  <a:cubicBezTo>
                    <a:pt x="1" y="461"/>
                    <a:pt x="93" y="584"/>
                    <a:pt x="185" y="584"/>
                  </a:cubicBezTo>
                  <a:cubicBezTo>
                    <a:pt x="308" y="584"/>
                    <a:pt x="369" y="461"/>
                    <a:pt x="369" y="277"/>
                  </a:cubicBezTo>
                  <a:cubicBezTo>
                    <a:pt x="369" y="123"/>
                    <a:pt x="308" y="0"/>
                    <a:pt x="1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7"/>
            <p:cNvSpPr/>
            <p:nvPr/>
          </p:nvSpPr>
          <p:spPr>
            <a:xfrm rot="-3600899">
              <a:off x="824875" y="3097938"/>
              <a:ext cx="17600" cy="14966"/>
            </a:xfrm>
            <a:custGeom>
              <a:rect b="b" l="l" r="r" t="t"/>
              <a:pathLst>
                <a:path extrusionOk="0" h="392" w="461">
                  <a:moveTo>
                    <a:pt x="242" y="0"/>
                  </a:moveTo>
                  <a:cubicBezTo>
                    <a:pt x="138" y="0"/>
                    <a:pt x="31" y="62"/>
                    <a:pt x="0" y="184"/>
                  </a:cubicBezTo>
                  <a:cubicBezTo>
                    <a:pt x="31" y="323"/>
                    <a:pt x="138" y="392"/>
                    <a:pt x="242" y="392"/>
                  </a:cubicBezTo>
                  <a:cubicBezTo>
                    <a:pt x="346" y="392"/>
                    <a:pt x="445" y="323"/>
                    <a:pt x="461" y="184"/>
                  </a:cubicBezTo>
                  <a:cubicBezTo>
                    <a:pt x="445" y="62"/>
                    <a:pt x="346"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7"/>
            <p:cNvSpPr/>
            <p:nvPr/>
          </p:nvSpPr>
          <p:spPr>
            <a:xfrm rot="-3600899">
              <a:off x="818163" y="3052525"/>
              <a:ext cx="28137" cy="26991"/>
            </a:xfrm>
            <a:custGeom>
              <a:rect b="b" l="l" r="r" t="t"/>
              <a:pathLst>
                <a:path extrusionOk="0" h="707" w="737">
                  <a:moveTo>
                    <a:pt x="368" y="0"/>
                  </a:moveTo>
                  <a:cubicBezTo>
                    <a:pt x="184" y="0"/>
                    <a:pt x="0" y="154"/>
                    <a:pt x="0" y="338"/>
                  </a:cubicBezTo>
                  <a:cubicBezTo>
                    <a:pt x="0" y="553"/>
                    <a:pt x="184" y="706"/>
                    <a:pt x="368" y="706"/>
                  </a:cubicBezTo>
                  <a:cubicBezTo>
                    <a:pt x="583" y="706"/>
                    <a:pt x="737" y="553"/>
                    <a:pt x="737" y="338"/>
                  </a:cubicBezTo>
                  <a:cubicBezTo>
                    <a:pt x="737" y="154"/>
                    <a:pt x="583"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7"/>
            <p:cNvSpPr/>
            <p:nvPr/>
          </p:nvSpPr>
          <p:spPr>
            <a:xfrm rot="-3600899">
              <a:off x="850303" y="3074260"/>
              <a:ext cx="36956" cy="29091"/>
            </a:xfrm>
            <a:custGeom>
              <a:rect b="b" l="l" r="r" t="t"/>
              <a:pathLst>
                <a:path extrusionOk="0" h="762" w="968">
                  <a:moveTo>
                    <a:pt x="579" y="1"/>
                  </a:moveTo>
                  <a:cubicBezTo>
                    <a:pt x="561" y="1"/>
                    <a:pt x="541" y="2"/>
                    <a:pt x="522" y="5"/>
                  </a:cubicBezTo>
                  <a:cubicBezTo>
                    <a:pt x="154" y="5"/>
                    <a:pt x="0" y="466"/>
                    <a:pt x="308" y="681"/>
                  </a:cubicBezTo>
                  <a:cubicBezTo>
                    <a:pt x="379" y="736"/>
                    <a:pt x="458" y="761"/>
                    <a:pt x="536" y="761"/>
                  </a:cubicBezTo>
                  <a:cubicBezTo>
                    <a:pt x="759" y="761"/>
                    <a:pt x="967" y="555"/>
                    <a:pt x="922" y="282"/>
                  </a:cubicBezTo>
                  <a:cubicBezTo>
                    <a:pt x="894" y="117"/>
                    <a:pt x="743" y="1"/>
                    <a:pt x="5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7"/>
            <p:cNvSpPr/>
            <p:nvPr/>
          </p:nvSpPr>
          <p:spPr>
            <a:xfrm rot="-3600899">
              <a:off x="851547" y="3031204"/>
              <a:ext cx="8246" cy="14126"/>
            </a:xfrm>
            <a:custGeom>
              <a:rect b="b" l="l" r="r" t="t"/>
              <a:pathLst>
                <a:path extrusionOk="0" h="370" w="216">
                  <a:moveTo>
                    <a:pt x="93" y="1"/>
                  </a:moveTo>
                  <a:cubicBezTo>
                    <a:pt x="31" y="1"/>
                    <a:pt x="1" y="93"/>
                    <a:pt x="1" y="185"/>
                  </a:cubicBezTo>
                  <a:cubicBezTo>
                    <a:pt x="1" y="277"/>
                    <a:pt x="31" y="369"/>
                    <a:pt x="93" y="369"/>
                  </a:cubicBezTo>
                  <a:cubicBezTo>
                    <a:pt x="154" y="369"/>
                    <a:pt x="215" y="277"/>
                    <a:pt x="215" y="185"/>
                  </a:cubicBezTo>
                  <a:cubicBezTo>
                    <a:pt x="215" y="93"/>
                    <a:pt x="154" y="1"/>
                    <a:pt x="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7"/>
            <p:cNvSpPr/>
            <p:nvPr/>
          </p:nvSpPr>
          <p:spPr>
            <a:xfrm rot="-3600899">
              <a:off x="831692" y="2982046"/>
              <a:ext cx="18783" cy="29320"/>
            </a:xfrm>
            <a:custGeom>
              <a:rect b="b" l="l" r="r" t="t"/>
              <a:pathLst>
                <a:path extrusionOk="0" h="768" w="492">
                  <a:moveTo>
                    <a:pt x="246" y="0"/>
                  </a:moveTo>
                  <a:cubicBezTo>
                    <a:pt x="93" y="0"/>
                    <a:pt x="1" y="154"/>
                    <a:pt x="1" y="369"/>
                  </a:cubicBezTo>
                  <a:cubicBezTo>
                    <a:pt x="1" y="583"/>
                    <a:pt x="93" y="768"/>
                    <a:pt x="246" y="768"/>
                  </a:cubicBezTo>
                  <a:cubicBezTo>
                    <a:pt x="369" y="768"/>
                    <a:pt x="492" y="583"/>
                    <a:pt x="492" y="369"/>
                  </a:cubicBezTo>
                  <a:cubicBezTo>
                    <a:pt x="492" y="154"/>
                    <a:pt x="369" y="0"/>
                    <a:pt x="2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7"/>
            <p:cNvSpPr/>
            <p:nvPr/>
          </p:nvSpPr>
          <p:spPr>
            <a:xfrm rot="-3600899">
              <a:off x="828868" y="2943480"/>
              <a:ext cx="36956" cy="29053"/>
            </a:xfrm>
            <a:custGeom>
              <a:rect b="b" l="l" r="r" t="t"/>
              <a:pathLst>
                <a:path extrusionOk="0" h="761" w="968">
                  <a:moveTo>
                    <a:pt x="488" y="0"/>
                  </a:moveTo>
                  <a:cubicBezTo>
                    <a:pt x="246" y="0"/>
                    <a:pt x="0" y="131"/>
                    <a:pt x="46" y="392"/>
                  </a:cubicBezTo>
                  <a:cubicBezTo>
                    <a:pt x="16" y="637"/>
                    <a:pt x="254" y="760"/>
                    <a:pt x="488" y="760"/>
                  </a:cubicBezTo>
                  <a:cubicBezTo>
                    <a:pt x="722" y="760"/>
                    <a:pt x="952" y="637"/>
                    <a:pt x="906" y="392"/>
                  </a:cubicBezTo>
                  <a:cubicBezTo>
                    <a:pt x="967" y="131"/>
                    <a:pt x="730" y="0"/>
                    <a:pt x="4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7"/>
            <p:cNvSpPr/>
            <p:nvPr/>
          </p:nvSpPr>
          <p:spPr>
            <a:xfrm rot="-3600899">
              <a:off x="882150" y="2987684"/>
              <a:ext cx="21150" cy="16722"/>
            </a:xfrm>
            <a:custGeom>
              <a:rect b="b" l="l" r="r" t="t"/>
              <a:pathLst>
                <a:path extrusionOk="0" h="438" w="554">
                  <a:moveTo>
                    <a:pt x="277" y="0"/>
                  </a:moveTo>
                  <a:cubicBezTo>
                    <a:pt x="139" y="0"/>
                    <a:pt x="1" y="69"/>
                    <a:pt x="16" y="207"/>
                  </a:cubicBezTo>
                  <a:cubicBezTo>
                    <a:pt x="1" y="361"/>
                    <a:pt x="139" y="438"/>
                    <a:pt x="277" y="438"/>
                  </a:cubicBezTo>
                  <a:cubicBezTo>
                    <a:pt x="415" y="438"/>
                    <a:pt x="554" y="361"/>
                    <a:pt x="538" y="207"/>
                  </a:cubicBezTo>
                  <a:cubicBezTo>
                    <a:pt x="554" y="69"/>
                    <a:pt x="415" y="0"/>
                    <a:pt x="2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7"/>
            <p:cNvSpPr/>
            <p:nvPr/>
          </p:nvSpPr>
          <p:spPr>
            <a:xfrm rot="-3600899">
              <a:off x="804597" y="3011133"/>
              <a:ext cx="19394" cy="19394"/>
            </a:xfrm>
            <a:custGeom>
              <a:rect b="b" l="l" r="r" t="t"/>
              <a:pathLst>
                <a:path extrusionOk="0" h="508" w="508">
                  <a:moveTo>
                    <a:pt x="250" y="1"/>
                  </a:moveTo>
                  <a:cubicBezTo>
                    <a:pt x="124" y="1"/>
                    <a:pt x="1" y="85"/>
                    <a:pt x="16" y="254"/>
                  </a:cubicBezTo>
                  <a:cubicBezTo>
                    <a:pt x="16" y="423"/>
                    <a:pt x="139" y="508"/>
                    <a:pt x="262" y="508"/>
                  </a:cubicBezTo>
                  <a:cubicBezTo>
                    <a:pt x="385" y="508"/>
                    <a:pt x="507" y="423"/>
                    <a:pt x="507" y="254"/>
                  </a:cubicBezTo>
                  <a:cubicBezTo>
                    <a:pt x="507" y="85"/>
                    <a:pt x="377"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7"/>
            <p:cNvSpPr/>
            <p:nvPr/>
          </p:nvSpPr>
          <p:spPr>
            <a:xfrm rot="-3600899">
              <a:off x="867626" y="3167773"/>
              <a:ext cx="14087" cy="10575"/>
            </a:xfrm>
            <a:custGeom>
              <a:rect b="b" l="l" r="r" t="t"/>
              <a:pathLst>
                <a:path extrusionOk="0" h="277" w="369">
                  <a:moveTo>
                    <a:pt x="184" y="0"/>
                  </a:moveTo>
                  <a:cubicBezTo>
                    <a:pt x="92" y="0"/>
                    <a:pt x="0" y="62"/>
                    <a:pt x="0" y="154"/>
                  </a:cubicBezTo>
                  <a:cubicBezTo>
                    <a:pt x="0" y="215"/>
                    <a:pt x="92" y="277"/>
                    <a:pt x="184" y="277"/>
                  </a:cubicBezTo>
                  <a:cubicBezTo>
                    <a:pt x="307" y="277"/>
                    <a:pt x="369" y="215"/>
                    <a:pt x="369" y="154"/>
                  </a:cubicBezTo>
                  <a:cubicBezTo>
                    <a:pt x="369" y="62"/>
                    <a:pt x="307"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7"/>
            <p:cNvSpPr/>
            <p:nvPr/>
          </p:nvSpPr>
          <p:spPr>
            <a:xfrm rot="-3600899">
              <a:off x="872463" y="3132884"/>
              <a:ext cx="15958" cy="13362"/>
            </a:xfrm>
            <a:custGeom>
              <a:rect b="b" l="l" r="r" t="t"/>
              <a:pathLst>
                <a:path extrusionOk="0" h="350" w="418">
                  <a:moveTo>
                    <a:pt x="165" y="1"/>
                  </a:moveTo>
                  <a:cubicBezTo>
                    <a:pt x="0" y="1"/>
                    <a:pt x="0" y="350"/>
                    <a:pt x="165" y="350"/>
                  </a:cubicBezTo>
                  <a:cubicBezTo>
                    <a:pt x="176" y="350"/>
                    <a:pt x="189" y="348"/>
                    <a:pt x="202" y="344"/>
                  </a:cubicBezTo>
                  <a:cubicBezTo>
                    <a:pt x="295" y="344"/>
                    <a:pt x="387" y="283"/>
                    <a:pt x="417" y="191"/>
                  </a:cubicBezTo>
                  <a:cubicBezTo>
                    <a:pt x="387" y="68"/>
                    <a:pt x="295" y="7"/>
                    <a:pt x="202" y="7"/>
                  </a:cubicBezTo>
                  <a:cubicBezTo>
                    <a:pt x="189" y="3"/>
                    <a:pt x="176"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7"/>
            <p:cNvSpPr/>
            <p:nvPr/>
          </p:nvSpPr>
          <p:spPr>
            <a:xfrm rot="-3600899">
              <a:off x="907337" y="3173531"/>
              <a:ext cx="15271" cy="11759"/>
            </a:xfrm>
            <a:custGeom>
              <a:rect b="b" l="l" r="r" t="t"/>
              <a:pathLst>
                <a:path extrusionOk="0" h="308" w="400">
                  <a:moveTo>
                    <a:pt x="216" y="1"/>
                  </a:moveTo>
                  <a:cubicBezTo>
                    <a:pt x="93" y="1"/>
                    <a:pt x="1" y="62"/>
                    <a:pt x="1" y="154"/>
                  </a:cubicBezTo>
                  <a:cubicBezTo>
                    <a:pt x="1" y="247"/>
                    <a:pt x="93" y="308"/>
                    <a:pt x="216" y="308"/>
                  </a:cubicBezTo>
                  <a:cubicBezTo>
                    <a:pt x="308" y="308"/>
                    <a:pt x="400" y="247"/>
                    <a:pt x="400" y="154"/>
                  </a:cubicBezTo>
                  <a:cubicBezTo>
                    <a:pt x="400" y="62"/>
                    <a:pt x="308"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7"/>
            <p:cNvSpPr/>
            <p:nvPr/>
          </p:nvSpPr>
          <p:spPr>
            <a:xfrm rot="-3600899">
              <a:off x="927214" y="3214977"/>
              <a:ext cx="9430" cy="7979"/>
            </a:xfrm>
            <a:custGeom>
              <a:rect b="b" l="l" r="r" t="t"/>
              <a:pathLst>
                <a:path extrusionOk="0" h="209" w="247">
                  <a:moveTo>
                    <a:pt x="124" y="1"/>
                  </a:moveTo>
                  <a:cubicBezTo>
                    <a:pt x="62" y="1"/>
                    <a:pt x="1" y="32"/>
                    <a:pt x="16" y="93"/>
                  </a:cubicBezTo>
                  <a:cubicBezTo>
                    <a:pt x="1" y="170"/>
                    <a:pt x="62" y="208"/>
                    <a:pt x="124" y="208"/>
                  </a:cubicBezTo>
                  <a:cubicBezTo>
                    <a:pt x="185" y="208"/>
                    <a:pt x="247" y="170"/>
                    <a:pt x="231" y="93"/>
                  </a:cubicBezTo>
                  <a:cubicBezTo>
                    <a:pt x="247" y="32"/>
                    <a:pt x="185"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7"/>
            <p:cNvSpPr/>
            <p:nvPr/>
          </p:nvSpPr>
          <p:spPr>
            <a:xfrm rot="-3600899">
              <a:off x="907809" y="3115149"/>
              <a:ext cx="20119" cy="12904"/>
            </a:xfrm>
            <a:custGeom>
              <a:rect b="b" l="l" r="r" t="t"/>
              <a:pathLst>
                <a:path extrusionOk="0" h="338" w="527">
                  <a:moveTo>
                    <a:pt x="281" y="1"/>
                  </a:moveTo>
                  <a:cubicBezTo>
                    <a:pt x="1" y="1"/>
                    <a:pt x="288" y="338"/>
                    <a:pt x="442" y="338"/>
                  </a:cubicBezTo>
                  <a:cubicBezTo>
                    <a:pt x="491" y="338"/>
                    <a:pt x="526" y="304"/>
                    <a:pt x="526" y="216"/>
                  </a:cubicBezTo>
                  <a:cubicBezTo>
                    <a:pt x="526" y="93"/>
                    <a:pt x="403" y="1"/>
                    <a:pt x="2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7"/>
            <p:cNvSpPr/>
            <p:nvPr/>
          </p:nvSpPr>
          <p:spPr>
            <a:xfrm rot="-3600899">
              <a:off x="879735" y="3214603"/>
              <a:ext cx="8246" cy="4696"/>
            </a:xfrm>
            <a:custGeom>
              <a:rect b="b" l="l" r="r" t="t"/>
              <a:pathLst>
                <a:path extrusionOk="0" h="123" w="216">
                  <a:moveTo>
                    <a:pt x="93" y="0"/>
                  </a:moveTo>
                  <a:cubicBezTo>
                    <a:pt x="62" y="0"/>
                    <a:pt x="1" y="31"/>
                    <a:pt x="1" y="62"/>
                  </a:cubicBezTo>
                  <a:cubicBezTo>
                    <a:pt x="1" y="92"/>
                    <a:pt x="62" y="123"/>
                    <a:pt x="124" y="123"/>
                  </a:cubicBezTo>
                  <a:cubicBezTo>
                    <a:pt x="154" y="123"/>
                    <a:pt x="216" y="92"/>
                    <a:pt x="216" y="62"/>
                  </a:cubicBezTo>
                  <a:cubicBezTo>
                    <a:pt x="216" y="31"/>
                    <a:pt x="124"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7"/>
            <p:cNvSpPr/>
            <p:nvPr/>
          </p:nvSpPr>
          <p:spPr>
            <a:xfrm rot="-3600899">
              <a:off x="912332" y="3032182"/>
              <a:ext cx="30542" cy="26151"/>
            </a:xfrm>
            <a:custGeom>
              <a:rect b="b" l="l" r="r" t="t"/>
              <a:pathLst>
                <a:path extrusionOk="0" h="685" w="800">
                  <a:moveTo>
                    <a:pt x="461" y="1"/>
                  </a:moveTo>
                  <a:cubicBezTo>
                    <a:pt x="154" y="1"/>
                    <a:pt x="1" y="369"/>
                    <a:pt x="216" y="584"/>
                  </a:cubicBezTo>
                  <a:cubicBezTo>
                    <a:pt x="285" y="653"/>
                    <a:pt x="370" y="684"/>
                    <a:pt x="454" y="684"/>
                  </a:cubicBezTo>
                  <a:cubicBezTo>
                    <a:pt x="630" y="684"/>
                    <a:pt x="799" y="547"/>
                    <a:pt x="799" y="339"/>
                  </a:cubicBezTo>
                  <a:cubicBezTo>
                    <a:pt x="799" y="154"/>
                    <a:pt x="646" y="1"/>
                    <a:pt x="4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7"/>
            <p:cNvSpPr/>
            <p:nvPr/>
          </p:nvSpPr>
          <p:spPr>
            <a:xfrm rot="-3600899">
              <a:off x="892708" y="3060741"/>
              <a:ext cx="14660" cy="12331"/>
            </a:xfrm>
            <a:custGeom>
              <a:rect b="b" l="l" r="r" t="t"/>
              <a:pathLst>
                <a:path extrusionOk="0" h="323" w="384">
                  <a:moveTo>
                    <a:pt x="200" y="1"/>
                  </a:moveTo>
                  <a:cubicBezTo>
                    <a:pt x="107" y="1"/>
                    <a:pt x="15" y="54"/>
                    <a:pt x="31" y="162"/>
                  </a:cubicBezTo>
                  <a:cubicBezTo>
                    <a:pt x="0" y="269"/>
                    <a:pt x="92" y="323"/>
                    <a:pt x="188" y="323"/>
                  </a:cubicBezTo>
                  <a:cubicBezTo>
                    <a:pt x="284" y="323"/>
                    <a:pt x="384" y="269"/>
                    <a:pt x="368" y="162"/>
                  </a:cubicBezTo>
                  <a:cubicBezTo>
                    <a:pt x="384" y="54"/>
                    <a:pt x="292" y="1"/>
                    <a:pt x="2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7"/>
            <p:cNvSpPr/>
            <p:nvPr/>
          </p:nvSpPr>
          <p:spPr>
            <a:xfrm rot="-3600899">
              <a:off x="929974" y="2968901"/>
              <a:ext cx="10575" cy="5917"/>
            </a:xfrm>
            <a:custGeom>
              <a:rect b="b" l="l" r="r" t="t"/>
              <a:pathLst>
                <a:path extrusionOk="0" h="155" w="277">
                  <a:moveTo>
                    <a:pt x="123" y="1"/>
                  </a:moveTo>
                  <a:cubicBezTo>
                    <a:pt x="62" y="1"/>
                    <a:pt x="0" y="31"/>
                    <a:pt x="0" y="93"/>
                  </a:cubicBezTo>
                  <a:cubicBezTo>
                    <a:pt x="0" y="124"/>
                    <a:pt x="62" y="154"/>
                    <a:pt x="123" y="154"/>
                  </a:cubicBezTo>
                  <a:cubicBezTo>
                    <a:pt x="215" y="154"/>
                    <a:pt x="277" y="124"/>
                    <a:pt x="277" y="93"/>
                  </a:cubicBezTo>
                  <a:cubicBezTo>
                    <a:pt x="277" y="31"/>
                    <a:pt x="215" y="1"/>
                    <a:pt x="1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7"/>
            <p:cNvSpPr/>
            <p:nvPr/>
          </p:nvSpPr>
          <p:spPr>
            <a:xfrm rot="-3600899">
              <a:off x="908329" y="2916403"/>
              <a:ext cx="12942" cy="22334"/>
            </a:xfrm>
            <a:custGeom>
              <a:rect b="b" l="l" r="r" t="t"/>
              <a:pathLst>
                <a:path extrusionOk="0" h="585" w="339">
                  <a:moveTo>
                    <a:pt x="154" y="1"/>
                  </a:moveTo>
                  <a:cubicBezTo>
                    <a:pt x="62" y="1"/>
                    <a:pt x="1" y="154"/>
                    <a:pt x="1" y="308"/>
                  </a:cubicBezTo>
                  <a:cubicBezTo>
                    <a:pt x="1" y="461"/>
                    <a:pt x="62" y="584"/>
                    <a:pt x="154" y="584"/>
                  </a:cubicBezTo>
                  <a:cubicBezTo>
                    <a:pt x="246" y="584"/>
                    <a:pt x="338" y="461"/>
                    <a:pt x="338" y="308"/>
                  </a:cubicBezTo>
                  <a:cubicBezTo>
                    <a:pt x="338" y="154"/>
                    <a:pt x="246" y="1"/>
                    <a:pt x="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7"/>
            <p:cNvSpPr/>
            <p:nvPr/>
          </p:nvSpPr>
          <p:spPr>
            <a:xfrm rot="-3600899">
              <a:off x="830651" y="2873343"/>
              <a:ext cx="12942" cy="18821"/>
            </a:xfrm>
            <a:custGeom>
              <a:rect b="b" l="l" r="r" t="t"/>
              <a:pathLst>
                <a:path extrusionOk="0" h="493" w="339">
                  <a:moveTo>
                    <a:pt x="154" y="1"/>
                  </a:moveTo>
                  <a:cubicBezTo>
                    <a:pt x="62" y="1"/>
                    <a:pt x="1" y="124"/>
                    <a:pt x="1" y="247"/>
                  </a:cubicBezTo>
                  <a:cubicBezTo>
                    <a:pt x="1" y="400"/>
                    <a:pt x="62" y="492"/>
                    <a:pt x="154" y="492"/>
                  </a:cubicBezTo>
                  <a:cubicBezTo>
                    <a:pt x="246" y="492"/>
                    <a:pt x="338" y="400"/>
                    <a:pt x="338" y="247"/>
                  </a:cubicBezTo>
                  <a:cubicBezTo>
                    <a:pt x="338" y="93"/>
                    <a:pt x="246" y="1"/>
                    <a:pt x="1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7"/>
            <p:cNvSpPr/>
            <p:nvPr/>
          </p:nvSpPr>
          <p:spPr>
            <a:xfrm rot="-3600899">
              <a:off x="1113460" y="2850822"/>
              <a:ext cx="603736" cy="560557"/>
            </a:xfrm>
            <a:custGeom>
              <a:rect b="b" l="l" r="r" t="t"/>
              <a:pathLst>
                <a:path extrusionOk="0" h="14683" w="15814">
                  <a:moveTo>
                    <a:pt x="12068" y="0"/>
                  </a:moveTo>
                  <a:lnTo>
                    <a:pt x="12068" y="0"/>
                  </a:lnTo>
                  <a:cubicBezTo>
                    <a:pt x="10901" y="1290"/>
                    <a:pt x="1136" y="12098"/>
                    <a:pt x="0" y="13296"/>
                  </a:cubicBezTo>
                  <a:cubicBezTo>
                    <a:pt x="77" y="13280"/>
                    <a:pt x="123" y="13273"/>
                    <a:pt x="146" y="13273"/>
                  </a:cubicBezTo>
                  <a:cubicBezTo>
                    <a:pt x="169" y="13273"/>
                    <a:pt x="169" y="13280"/>
                    <a:pt x="154" y="13296"/>
                  </a:cubicBezTo>
                  <a:cubicBezTo>
                    <a:pt x="26" y="13351"/>
                    <a:pt x="2363" y="14682"/>
                    <a:pt x="5333" y="14682"/>
                  </a:cubicBezTo>
                  <a:cubicBezTo>
                    <a:pt x="7345" y="14682"/>
                    <a:pt x="9647" y="14071"/>
                    <a:pt x="11669" y="12037"/>
                  </a:cubicBezTo>
                  <a:cubicBezTo>
                    <a:pt x="15814" y="7892"/>
                    <a:pt x="13142" y="1965"/>
                    <a:pt x="12068" y="0"/>
                  </a:cubicBezTo>
                  <a:close/>
                </a:path>
              </a:pathLst>
            </a:custGeom>
            <a:solidFill>
              <a:srgbClr val="F5D4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7"/>
            <p:cNvSpPr/>
            <p:nvPr/>
          </p:nvSpPr>
          <p:spPr>
            <a:xfrm rot="-3600899">
              <a:off x="1133754" y="2776176"/>
              <a:ext cx="708074" cy="681121"/>
            </a:xfrm>
            <a:custGeom>
              <a:rect b="b" l="l" r="r" t="t"/>
              <a:pathLst>
                <a:path extrusionOk="0" h="17841" w="18547">
                  <a:moveTo>
                    <a:pt x="12160" y="123"/>
                  </a:moveTo>
                  <a:cubicBezTo>
                    <a:pt x="13234" y="2088"/>
                    <a:pt x="15906" y="8015"/>
                    <a:pt x="11791" y="12160"/>
                  </a:cubicBezTo>
                  <a:cubicBezTo>
                    <a:pt x="6755" y="17196"/>
                    <a:pt x="31" y="13511"/>
                    <a:pt x="246" y="13419"/>
                  </a:cubicBezTo>
                  <a:cubicBezTo>
                    <a:pt x="276" y="13419"/>
                    <a:pt x="246" y="13419"/>
                    <a:pt x="123" y="13419"/>
                  </a:cubicBezTo>
                  <a:cubicBezTo>
                    <a:pt x="62" y="13480"/>
                    <a:pt x="62" y="13511"/>
                    <a:pt x="31" y="13511"/>
                  </a:cubicBezTo>
                  <a:cubicBezTo>
                    <a:pt x="0" y="13542"/>
                    <a:pt x="6356" y="17840"/>
                    <a:pt x="11208" y="13511"/>
                  </a:cubicBezTo>
                  <a:cubicBezTo>
                    <a:pt x="18547" y="6971"/>
                    <a:pt x="12283" y="0"/>
                    <a:pt x="12283" y="0"/>
                  </a:cubicBezTo>
                  <a:close/>
                </a:path>
              </a:pathLst>
            </a:custGeom>
            <a:solidFill>
              <a:srgbClr val="C79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7"/>
            <p:cNvSpPr/>
            <p:nvPr/>
          </p:nvSpPr>
          <p:spPr>
            <a:xfrm rot="-3600899">
              <a:off x="1297482" y="3020777"/>
              <a:ext cx="113768" cy="131330"/>
            </a:xfrm>
            <a:custGeom>
              <a:rect b="b" l="l" r="r" t="t"/>
              <a:pathLst>
                <a:path extrusionOk="0" h="3440" w="2980">
                  <a:moveTo>
                    <a:pt x="2979" y="0"/>
                  </a:moveTo>
                  <a:lnTo>
                    <a:pt x="2979" y="0"/>
                  </a:lnTo>
                  <a:cubicBezTo>
                    <a:pt x="2764" y="123"/>
                    <a:pt x="2580" y="276"/>
                    <a:pt x="2396" y="430"/>
                  </a:cubicBezTo>
                  <a:cubicBezTo>
                    <a:pt x="2181" y="584"/>
                    <a:pt x="2027" y="737"/>
                    <a:pt x="1843" y="921"/>
                  </a:cubicBezTo>
                  <a:cubicBezTo>
                    <a:pt x="1690" y="1136"/>
                    <a:pt x="1475" y="1351"/>
                    <a:pt x="1290" y="1566"/>
                  </a:cubicBezTo>
                  <a:cubicBezTo>
                    <a:pt x="1137" y="1781"/>
                    <a:pt x="953" y="2027"/>
                    <a:pt x="799" y="2211"/>
                  </a:cubicBezTo>
                  <a:cubicBezTo>
                    <a:pt x="646" y="2426"/>
                    <a:pt x="492" y="2641"/>
                    <a:pt x="369" y="2825"/>
                  </a:cubicBezTo>
                  <a:cubicBezTo>
                    <a:pt x="246" y="3009"/>
                    <a:pt x="124" y="3224"/>
                    <a:pt x="1" y="3439"/>
                  </a:cubicBezTo>
                  <a:cubicBezTo>
                    <a:pt x="185" y="3286"/>
                    <a:pt x="400" y="3163"/>
                    <a:pt x="584" y="2979"/>
                  </a:cubicBezTo>
                  <a:cubicBezTo>
                    <a:pt x="768" y="2825"/>
                    <a:pt x="922" y="2672"/>
                    <a:pt x="1106" y="2487"/>
                  </a:cubicBezTo>
                  <a:cubicBezTo>
                    <a:pt x="1260" y="2303"/>
                    <a:pt x="1475" y="2057"/>
                    <a:pt x="1659" y="1842"/>
                  </a:cubicBezTo>
                  <a:cubicBezTo>
                    <a:pt x="1843" y="1628"/>
                    <a:pt x="1997" y="1413"/>
                    <a:pt x="2150" y="1198"/>
                  </a:cubicBezTo>
                  <a:cubicBezTo>
                    <a:pt x="2242" y="1075"/>
                    <a:pt x="2304" y="983"/>
                    <a:pt x="2396" y="860"/>
                  </a:cubicBezTo>
                  <a:lnTo>
                    <a:pt x="2580" y="584"/>
                  </a:lnTo>
                  <a:cubicBezTo>
                    <a:pt x="2734" y="399"/>
                    <a:pt x="2856" y="184"/>
                    <a:pt x="29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7"/>
            <p:cNvSpPr/>
            <p:nvPr/>
          </p:nvSpPr>
          <p:spPr>
            <a:xfrm rot="-3600899">
              <a:off x="1321873" y="2966914"/>
              <a:ext cx="36383" cy="49287"/>
            </a:xfrm>
            <a:custGeom>
              <a:rect b="b" l="l" r="r" t="t"/>
              <a:pathLst>
                <a:path extrusionOk="0" h="1291" w="953">
                  <a:moveTo>
                    <a:pt x="952" y="1"/>
                  </a:moveTo>
                  <a:cubicBezTo>
                    <a:pt x="860" y="32"/>
                    <a:pt x="799" y="62"/>
                    <a:pt x="706" y="124"/>
                  </a:cubicBezTo>
                  <a:cubicBezTo>
                    <a:pt x="553" y="246"/>
                    <a:pt x="430" y="369"/>
                    <a:pt x="338" y="523"/>
                  </a:cubicBezTo>
                  <a:cubicBezTo>
                    <a:pt x="277" y="615"/>
                    <a:pt x="215" y="676"/>
                    <a:pt x="184" y="768"/>
                  </a:cubicBezTo>
                  <a:cubicBezTo>
                    <a:pt x="154" y="861"/>
                    <a:pt x="123" y="922"/>
                    <a:pt x="62" y="1014"/>
                  </a:cubicBezTo>
                  <a:cubicBezTo>
                    <a:pt x="31" y="1076"/>
                    <a:pt x="0" y="1168"/>
                    <a:pt x="0" y="1290"/>
                  </a:cubicBezTo>
                  <a:cubicBezTo>
                    <a:pt x="92" y="1260"/>
                    <a:pt x="154" y="1229"/>
                    <a:pt x="246" y="1168"/>
                  </a:cubicBezTo>
                  <a:cubicBezTo>
                    <a:pt x="399" y="1076"/>
                    <a:pt x="553" y="953"/>
                    <a:pt x="676" y="799"/>
                  </a:cubicBezTo>
                  <a:cubicBezTo>
                    <a:pt x="768" y="646"/>
                    <a:pt x="860" y="461"/>
                    <a:pt x="921" y="277"/>
                  </a:cubicBezTo>
                  <a:cubicBezTo>
                    <a:pt x="952" y="185"/>
                    <a:pt x="952" y="93"/>
                    <a:pt x="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61" name="Google Shape;6461;p67"/>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5" name="Shape 6465"/>
        <p:cNvGrpSpPr/>
        <p:nvPr/>
      </p:nvGrpSpPr>
      <p:grpSpPr>
        <a:xfrm>
          <a:off x="0" y="0"/>
          <a:ext cx="0" cy="0"/>
          <a:chOff x="0" y="0"/>
          <a:chExt cx="0" cy="0"/>
        </a:xfrm>
      </p:grpSpPr>
      <p:sp>
        <p:nvSpPr>
          <p:cNvPr id="6466" name="Google Shape;6466;p68"/>
          <p:cNvSpPr txBox="1"/>
          <p:nvPr>
            <p:ph type="title"/>
          </p:nvPr>
        </p:nvSpPr>
        <p:spPr>
          <a:xfrm>
            <a:off x="667500" y="841250"/>
            <a:ext cx="8180700" cy="76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3600"/>
              <a:buFont typeface="Arial"/>
              <a:buNone/>
            </a:pPr>
            <a:r>
              <a:rPr b="1" lang="en" sz="3600">
                <a:solidFill>
                  <a:schemeClr val="accent3"/>
                </a:solidFill>
                <a:latin typeface="Didact Gothic"/>
                <a:ea typeface="Didact Gothic"/>
                <a:cs typeface="Didact Gothic"/>
                <a:sym typeface="Didact Gothic"/>
              </a:rPr>
              <a:t>Module 8: </a:t>
            </a:r>
            <a:endParaRPr b="1" sz="3600">
              <a:solidFill>
                <a:schemeClr val="accent3"/>
              </a:solidFill>
              <a:latin typeface="Didact Gothic"/>
              <a:ea typeface="Didact Gothic"/>
              <a:cs typeface="Didact Gothic"/>
              <a:sym typeface="Didact Gothic"/>
            </a:endParaRPr>
          </a:p>
          <a:p>
            <a:pPr indent="0" lvl="0" marL="0" rtl="0" algn="l">
              <a:spcBef>
                <a:spcPts val="0"/>
              </a:spcBef>
              <a:spcAft>
                <a:spcPts val="0"/>
              </a:spcAft>
              <a:buClr>
                <a:srgbClr val="000000"/>
              </a:buClr>
              <a:buSzPts val="3600"/>
              <a:buFont typeface="Arial"/>
              <a:buNone/>
            </a:pPr>
            <a:r>
              <a:rPr b="1" lang="en" sz="3600">
                <a:solidFill>
                  <a:schemeClr val="accent3"/>
                </a:solidFill>
                <a:latin typeface="Didact Gothic"/>
                <a:ea typeface="Didact Gothic"/>
                <a:cs typeface="Didact Gothic"/>
                <a:sym typeface="Didact Gothic"/>
              </a:rPr>
              <a:t>Deployment and Hosting</a:t>
            </a:r>
            <a:endParaRPr>
              <a:solidFill>
                <a:schemeClr val="accent3"/>
              </a:solidFill>
            </a:endParaRPr>
          </a:p>
        </p:txBody>
      </p:sp>
      <p:sp>
        <p:nvSpPr>
          <p:cNvPr id="6467" name="Google Shape;6467;p68"/>
          <p:cNvSpPr txBox="1"/>
          <p:nvPr/>
        </p:nvSpPr>
        <p:spPr>
          <a:xfrm>
            <a:off x="765400" y="2051275"/>
            <a:ext cx="5878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2100"/>
              <a:buFont typeface="Arial"/>
              <a:buNone/>
            </a:pPr>
            <a:r>
              <a:t/>
            </a:r>
            <a:endParaRPr sz="1800">
              <a:latin typeface="Varela"/>
              <a:ea typeface="Varela"/>
              <a:cs typeface="Varela"/>
              <a:sym typeface="Varela"/>
            </a:endParaRPr>
          </a:p>
          <a:p>
            <a:pPr indent="-342900" lvl="0" marL="457200" rtl="0" algn="l">
              <a:spcBef>
                <a:spcPts val="0"/>
              </a:spcBef>
              <a:spcAft>
                <a:spcPts val="0"/>
              </a:spcAft>
              <a:buClr>
                <a:srgbClr val="000000"/>
              </a:buClr>
              <a:buSzPts val="1800"/>
              <a:buFont typeface="Varela"/>
              <a:buChar char="➢"/>
            </a:pPr>
            <a:r>
              <a:rPr lang="en" sz="1800">
                <a:latin typeface="Varela"/>
                <a:ea typeface="Varela"/>
                <a:cs typeface="Varela"/>
                <a:sym typeface="Varela"/>
              </a:rPr>
              <a:t>We will test our website for 2-3 weeks before deploying it for finding any bugs in the functionality of website. </a:t>
            </a:r>
            <a:endParaRPr sz="1800">
              <a:latin typeface="Varela"/>
              <a:ea typeface="Varela"/>
              <a:cs typeface="Varela"/>
              <a:sym typeface="Varela"/>
            </a:endParaRPr>
          </a:p>
          <a:p>
            <a:pPr indent="0" lvl="0" marL="457200" rtl="0" algn="l">
              <a:spcBef>
                <a:spcPts val="0"/>
              </a:spcBef>
              <a:spcAft>
                <a:spcPts val="0"/>
              </a:spcAft>
              <a:buClr>
                <a:srgbClr val="000000"/>
              </a:buClr>
              <a:buSzPts val="2100"/>
              <a:buFont typeface="Arial"/>
              <a:buNone/>
            </a:pPr>
            <a:r>
              <a:t/>
            </a:r>
            <a:endParaRPr sz="1800">
              <a:latin typeface="Varela"/>
              <a:ea typeface="Varela"/>
              <a:cs typeface="Varela"/>
              <a:sym typeface="Varela"/>
            </a:endParaRPr>
          </a:p>
          <a:p>
            <a:pPr indent="-342900" lvl="0" marL="457200" rtl="0" algn="l">
              <a:spcBef>
                <a:spcPts val="0"/>
              </a:spcBef>
              <a:spcAft>
                <a:spcPts val="0"/>
              </a:spcAft>
              <a:buClr>
                <a:srgbClr val="000000"/>
              </a:buClr>
              <a:buSzPts val="1800"/>
              <a:buFont typeface="Varela"/>
              <a:buChar char="➢"/>
            </a:pPr>
            <a:r>
              <a:rPr lang="en" sz="1800">
                <a:latin typeface="Varela"/>
                <a:ea typeface="Varela"/>
                <a:cs typeface="Varela"/>
                <a:sym typeface="Varela"/>
              </a:rPr>
              <a:t>We currently have hosted our website on GitHub and will deploy it on cloud based services such as Heroku. </a:t>
            </a:r>
            <a:endParaRPr>
              <a:latin typeface="Lato"/>
              <a:ea typeface="Lato"/>
              <a:cs typeface="Lato"/>
              <a:sym typeface="Lato"/>
            </a:endParaRPr>
          </a:p>
        </p:txBody>
      </p:sp>
      <p:pic>
        <p:nvPicPr>
          <p:cNvPr id="6468" name="Google Shape;6468;p68"/>
          <p:cNvPicPr preferRelativeResize="0"/>
          <p:nvPr/>
        </p:nvPicPr>
        <p:blipFill rotWithShape="1">
          <a:blip r:embed="rId3">
            <a:alphaModFix/>
          </a:blip>
          <a:srcRect b="0" l="16554" r="16560" t="0"/>
          <a:stretch/>
        </p:blipFill>
        <p:spPr>
          <a:xfrm>
            <a:off x="6496775" y="483375"/>
            <a:ext cx="2117300" cy="1772325"/>
          </a:xfrm>
          <a:prstGeom prst="rect">
            <a:avLst/>
          </a:prstGeom>
          <a:noFill/>
          <a:ln>
            <a:noFill/>
          </a:ln>
        </p:spPr>
      </p:pic>
      <p:pic>
        <p:nvPicPr>
          <p:cNvPr id="6469" name="Google Shape;6469;p68"/>
          <p:cNvPicPr preferRelativeResize="0"/>
          <p:nvPr/>
        </p:nvPicPr>
        <p:blipFill rotWithShape="1">
          <a:blip r:embed="rId4">
            <a:alphaModFix/>
          </a:blip>
          <a:srcRect b="13704" l="0" r="0" t="10284"/>
          <a:stretch/>
        </p:blipFill>
        <p:spPr>
          <a:xfrm>
            <a:off x="6333325" y="2906150"/>
            <a:ext cx="2590350" cy="1047525"/>
          </a:xfrm>
          <a:prstGeom prst="rect">
            <a:avLst/>
          </a:prstGeom>
          <a:noFill/>
          <a:ln>
            <a:noFill/>
          </a:ln>
        </p:spPr>
      </p:pic>
      <p:pic>
        <p:nvPicPr>
          <p:cNvPr id="6470" name="Google Shape;6470;p68"/>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4" name="Shape 6474"/>
        <p:cNvGrpSpPr/>
        <p:nvPr/>
      </p:nvGrpSpPr>
      <p:grpSpPr>
        <a:xfrm>
          <a:off x="0" y="0"/>
          <a:ext cx="0" cy="0"/>
          <a:chOff x="0" y="0"/>
          <a:chExt cx="0" cy="0"/>
        </a:xfrm>
      </p:grpSpPr>
      <p:sp>
        <p:nvSpPr>
          <p:cNvPr id="6475" name="Google Shape;6475;p69"/>
          <p:cNvSpPr txBox="1"/>
          <p:nvPr/>
        </p:nvSpPr>
        <p:spPr>
          <a:xfrm>
            <a:off x="317900" y="154750"/>
            <a:ext cx="4547700" cy="769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800">
                <a:solidFill>
                  <a:srgbClr val="0C0044"/>
                </a:solidFill>
                <a:latin typeface="Didact Gothic"/>
                <a:ea typeface="Didact Gothic"/>
                <a:cs typeface="Didact Gothic"/>
                <a:sym typeface="Didact Gothic"/>
              </a:rPr>
              <a:t>Preliminary Work</a:t>
            </a:r>
            <a:endParaRPr/>
          </a:p>
        </p:txBody>
      </p:sp>
      <p:sp>
        <p:nvSpPr>
          <p:cNvPr id="6476" name="Google Shape;6476;p69"/>
          <p:cNvSpPr txBox="1"/>
          <p:nvPr/>
        </p:nvSpPr>
        <p:spPr>
          <a:xfrm>
            <a:off x="1572000" y="924250"/>
            <a:ext cx="235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4EA8A9"/>
                </a:solidFill>
                <a:latin typeface="Lobster"/>
                <a:ea typeface="Lobster"/>
                <a:cs typeface="Lobster"/>
                <a:sym typeface="Lobster"/>
              </a:rPr>
              <a:t>Before Starting Project</a:t>
            </a:r>
            <a:endParaRPr sz="1600"/>
          </a:p>
        </p:txBody>
      </p:sp>
      <p:sp>
        <p:nvSpPr>
          <p:cNvPr id="6477" name="Google Shape;6477;p69"/>
          <p:cNvSpPr txBox="1"/>
          <p:nvPr/>
        </p:nvSpPr>
        <p:spPr>
          <a:xfrm>
            <a:off x="234725" y="1304925"/>
            <a:ext cx="85317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Varela"/>
              <a:buChar char="❖"/>
            </a:pPr>
            <a:r>
              <a:rPr lang="en" sz="1900">
                <a:latin typeface="Varela"/>
                <a:ea typeface="Varela"/>
                <a:cs typeface="Varela"/>
                <a:sym typeface="Varela"/>
              </a:rPr>
              <a:t>We drew an outline of our website</a:t>
            </a:r>
            <a:endParaRPr sz="1900">
              <a:latin typeface="Varela"/>
              <a:ea typeface="Varela"/>
              <a:cs typeface="Varela"/>
              <a:sym typeface="Varela"/>
            </a:endParaRPr>
          </a:p>
          <a:p>
            <a:pPr indent="0" lvl="0" marL="0" rtl="0" algn="l">
              <a:spcBef>
                <a:spcPts val="0"/>
              </a:spcBef>
              <a:spcAft>
                <a:spcPts val="0"/>
              </a:spcAft>
              <a:buNone/>
            </a:pPr>
            <a:r>
              <a:t/>
            </a:r>
            <a:endParaRPr sz="1900">
              <a:latin typeface="Varela"/>
              <a:ea typeface="Varela"/>
              <a:cs typeface="Varela"/>
              <a:sym typeface="Varela"/>
            </a:endParaRPr>
          </a:p>
          <a:p>
            <a:pPr indent="-349250" lvl="0" marL="457200" rtl="0" algn="l">
              <a:spcBef>
                <a:spcPts val="0"/>
              </a:spcBef>
              <a:spcAft>
                <a:spcPts val="0"/>
              </a:spcAft>
              <a:buSzPts val="1900"/>
              <a:buFont typeface="Varela"/>
              <a:buChar char="❖"/>
            </a:pPr>
            <a:r>
              <a:rPr lang="en" sz="1900">
                <a:latin typeface="Varela"/>
                <a:ea typeface="Varela"/>
                <a:cs typeface="Varela"/>
                <a:sym typeface="Varela"/>
              </a:rPr>
              <a:t>We searched for places where people require the organic food most</a:t>
            </a:r>
            <a:endParaRPr sz="1900">
              <a:latin typeface="Varela"/>
              <a:ea typeface="Varela"/>
              <a:cs typeface="Varela"/>
              <a:sym typeface="Varela"/>
            </a:endParaRPr>
          </a:p>
          <a:p>
            <a:pPr indent="0" lvl="0" marL="0" rtl="0" algn="l">
              <a:spcBef>
                <a:spcPts val="0"/>
              </a:spcBef>
              <a:spcAft>
                <a:spcPts val="0"/>
              </a:spcAft>
              <a:buNone/>
            </a:pPr>
            <a:r>
              <a:t/>
            </a:r>
            <a:endParaRPr sz="1900">
              <a:latin typeface="Varela"/>
              <a:ea typeface="Varela"/>
              <a:cs typeface="Varela"/>
              <a:sym typeface="Varela"/>
            </a:endParaRPr>
          </a:p>
          <a:p>
            <a:pPr indent="-349250" lvl="0" marL="457200" rtl="0" algn="l">
              <a:spcBef>
                <a:spcPts val="0"/>
              </a:spcBef>
              <a:spcAft>
                <a:spcPts val="0"/>
              </a:spcAft>
              <a:buSzPts val="1900"/>
              <a:buFont typeface="Varela"/>
              <a:buChar char="❖"/>
            </a:pPr>
            <a:r>
              <a:rPr lang="en" sz="1900">
                <a:latin typeface="Varela"/>
                <a:ea typeface="Varela"/>
                <a:cs typeface="Varela"/>
                <a:sym typeface="Varela"/>
              </a:rPr>
              <a:t>We will tie-up with delivery companies</a:t>
            </a:r>
            <a:endParaRPr sz="1900">
              <a:latin typeface="Varela"/>
              <a:ea typeface="Varela"/>
              <a:cs typeface="Varela"/>
              <a:sym typeface="Varela"/>
            </a:endParaRPr>
          </a:p>
          <a:p>
            <a:pPr indent="0" lvl="0" marL="0" rtl="0" algn="l">
              <a:spcBef>
                <a:spcPts val="0"/>
              </a:spcBef>
              <a:spcAft>
                <a:spcPts val="0"/>
              </a:spcAft>
              <a:buNone/>
            </a:pPr>
            <a:r>
              <a:t/>
            </a:r>
            <a:endParaRPr sz="1900">
              <a:latin typeface="Varela"/>
              <a:ea typeface="Varela"/>
              <a:cs typeface="Varela"/>
              <a:sym typeface="Varela"/>
            </a:endParaRPr>
          </a:p>
          <a:p>
            <a:pPr indent="-349250" lvl="0" marL="457200" rtl="0" algn="l">
              <a:spcBef>
                <a:spcPts val="0"/>
              </a:spcBef>
              <a:spcAft>
                <a:spcPts val="0"/>
              </a:spcAft>
              <a:buSzPts val="1900"/>
              <a:buFont typeface="Varela"/>
              <a:buChar char="❖"/>
            </a:pPr>
            <a:r>
              <a:rPr lang="en" sz="1900">
                <a:latin typeface="Varela"/>
                <a:ea typeface="Varela"/>
                <a:cs typeface="Varela"/>
                <a:sym typeface="Varela"/>
              </a:rPr>
              <a:t>We will collaborate with other websites</a:t>
            </a:r>
            <a:endParaRPr sz="1900">
              <a:latin typeface="Varela"/>
              <a:ea typeface="Varela"/>
              <a:cs typeface="Varela"/>
              <a:sym typeface="Varela"/>
            </a:endParaRPr>
          </a:p>
          <a:p>
            <a:pPr indent="0" lvl="0" marL="0" rtl="0" algn="l">
              <a:spcBef>
                <a:spcPts val="0"/>
              </a:spcBef>
              <a:spcAft>
                <a:spcPts val="0"/>
              </a:spcAft>
              <a:buNone/>
            </a:pPr>
            <a:r>
              <a:t/>
            </a:r>
            <a:endParaRPr sz="1900">
              <a:latin typeface="Varela"/>
              <a:ea typeface="Varela"/>
              <a:cs typeface="Varela"/>
              <a:sym typeface="Varela"/>
            </a:endParaRPr>
          </a:p>
          <a:p>
            <a:pPr indent="-349250" lvl="0" marL="457200" rtl="0" algn="l">
              <a:spcBef>
                <a:spcPts val="0"/>
              </a:spcBef>
              <a:spcAft>
                <a:spcPts val="0"/>
              </a:spcAft>
              <a:buSzPts val="1900"/>
              <a:buFont typeface="Varela"/>
              <a:buChar char="❖"/>
            </a:pPr>
            <a:r>
              <a:rPr lang="en" sz="1900">
                <a:latin typeface="Varela"/>
                <a:ea typeface="Varela"/>
                <a:cs typeface="Varela"/>
                <a:sym typeface="Varela"/>
              </a:rPr>
              <a:t>We will initially collect few products and provide them as a catalog to the users</a:t>
            </a:r>
            <a:endParaRPr/>
          </a:p>
        </p:txBody>
      </p:sp>
      <p:pic>
        <p:nvPicPr>
          <p:cNvPr id="6478" name="Google Shape;6478;p69"/>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2" name="Shape 6482"/>
        <p:cNvGrpSpPr/>
        <p:nvPr/>
      </p:nvGrpSpPr>
      <p:grpSpPr>
        <a:xfrm>
          <a:off x="0" y="0"/>
          <a:ext cx="0" cy="0"/>
          <a:chOff x="0" y="0"/>
          <a:chExt cx="0" cy="0"/>
        </a:xfrm>
      </p:grpSpPr>
      <p:sp>
        <p:nvSpPr>
          <p:cNvPr id="6483" name="Google Shape;6483;p70"/>
          <p:cNvSpPr txBox="1"/>
          <p:nvPr>
            <p:ph type="title"/>
          </p:nvPr>
        </p:nvSpPr>
        <p:spPr>
          <a:xfrm>
            <a:off x="2292875" y="198300"/>
            <a:ext cx="53790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 Components Used </a:t>
            </a:r>
            <a:endParaRPr/>
          </a:p>
        </p:txBody>
      </p:sp>
      <p:sp>
        <p:nvSpPr>
          <p:cNvPr id="6484" name="Google Shape;6484;p70"/>
          <p:cNvSpPr txBox="1"/>
          <p:nvPr/>
        </p:nvSpPr>
        <p:spPr>
          <a:xfrm>
            <a:off x="1115475" y="2168950"/>
            <a:ext cx="2652300" cy="237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Functional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Components used :</a:t>
            </a:r>
            <a:endParaRPr sz="1800">
              <a:latin typeface="Lato"/>
              <a:ea typeface="Lato"/>
              <a:cs typeface="Lato"/>
              <a:sym typeface="Lato"/>
            </a:endParaRPr>
          </a:p>
          <a:p>
            <a:pPr indent="0" lvl="0" marL="0" rtl="0" algn="l">
              <a:lnSpc>
                <a:spcPct val="100000"/>
              </a:lnSpc>
              <a:spcBef>
                <a:spcPts val="1000"/>
              </a:spcBef>
              <a:spcAft>
                <a:spcPts val="0"/>
              </a:spcAft>
              <a:buNone/>
            </a:pPr>
            <a:r>
              <a:rPr lang="en">
                <a:solidFill>
                  <a:schemeClr val="dk1"/>
                </a:solidFill>
                <a:highlight>
                  <a:schemeClr val="lt1"/>
                </a:highlight>
                <a:latin typeface="Courier New"/>
                <a:ea typeface="Courier New"/>
                <a:cs typeface="Courier New"/>
                <a:sym typeface="Courier New"/>
              </a:rPr>
              <a:t>Announcement</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highlight>
                  <a:schemeClr val="lt1"/>
                </a:highlight>
                <a:latin typeface="Courier New"/>
                <a:ea typeface="Courier New"/>
                <a:cs typeface="Courier New"/>
                <a:sym typeface="Courier New"/>
              </a:rPr>
              <a:t>Navbar</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highlight>
                  <a:schemeClr val="lt1"/>
                </a:highlight>
                <a:latin typeface="Courier New"/>
                <a:ea typeface="Courier New"/>
                <a:cs typeface="Courier New"/>
                <a:sym typeface="Courier New"/>
              </a:rPr>
              <a:t>Slider</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highlight>
                  <a:schemeClr val="lt1"/>
                </a:highlight>
                <a:latin typeface="Courier New"/>
                <a:ea typeface="Courier New"/>
                <a:cs typeface="Courier New"/>
                <a:sym typeface="Courier New"/>
              </a:rPr>
              <a:t>Categories</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highlight>
                  <a:schemeClr val="lt1"/>
                </a:highlight>
                <a:latin typeface="Courier New"/>
                <a:ea typeface="Courier New"/>
                <a:cs typeface="Courier New"/>
                <a:sym typeface="Courier New"/>
              </a:rPr>
              <a:t>Products</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highlight>
                  <a:schemeClr val="lt1"/>
                </a:highlight>
                <a:latin typeface="Courier New"/>
                <a:ea typeface="Courier New"/>
                <a:cs typeface="Courier New"/>
                <a:sym typeface="Courier New"/>
              </a:rPr>
              <a:t>Newsletter</a:t>
            </a:r>
            <a:endParaRPr>
              <a:solidFill>
                <a:schemeClr val="dk1"/>
              </a:solidFill>
              <a:highlight>
                <a:schemeClr val="lt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chemeClr val="dk1"/>
                </a:solidFill>
                <a:highlight>
                  <a:schemeClr val="lt1"/>
                </a:highlight>
                <a:latin typeface="Courier New"/>
                <a:ea typeface="Courier New"/>
                <a:cs typeface="Courier New"/>
                <a:sym typeface="Courier New"/>
              </a:rPr>
              <a:t>Footer</a:t>
            </a:r>
            <a:endParaRPr>
              <a:latin typeface="Lato"/>
              <a:ea typeface="Lato"/>
              <a:cs typeface="Lato"/>
              <a:sym typeface="Lato"/>
            </a:endParaRPr>
          </a:p>
        </p:txBody>
      </p:sp>
      <p:pic>
        <p:nvPicPr>
          <p:cNvPr id="6485" name="Google Shape;6485;p70"/>
          <p:cNvPicPr preferRelativeResize="0"/>
          <p:nvPr/>
        </p:nvPicPr>
        <p:blipFill>
          <a:blip r:embed="rId3">
            <a:alphaModFix/>
          </a:blip>
          <a:stretch>
            <a:fillRect/>
          </a:stretch>
        </p:blipFill>
        <p:spPr>
          <a:xfrm>
            <a:off x="3972583" y="1894250"/>
            <a:ext cx="4675467" cy="2866725"/>
          </a:xfrm>
          <a:prstGeom prst="rect">
            <a:avLst/>
          </a:prstGeom>
          <a:noFill/>
          <a:ln>
            <a:noFill/>
          </a:ln>
        </p:spPr>
      </p:pic>
      <p:sp>
        <p:nvSpPr>
          <p:cNvPr id="6486" name="Google Shape;6486;p70"/>
          <p:cNvSpPr txBox="1"/>
          <p:nvPr/>
        </p:nvSpPr>
        <p:spPr>
          <a:xfrm>
            <a:off x="1983025" y="1003900"/>
            <a:ext cx="691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Georgia"/>
                <a:ea typeface="Georgia"/>
                <a:cs typeface="Georgia"/>
                <a:sym typeface="Georgia"/>
              </a:rPr>
              <a:t>This is an example of Functional Component used. </a:t>
            </a:r>
            <a:r>
              <a:rPr lang="en" sz="1600">
                <a:solidFill>
                  <a:srgbClr val="292929"/>
                </a:solidFill>
                <a:highlight>
                  <a:srgbClr val="FFFFFF"/>
                </a:highlight>
                <a:latin typeface="Georgia"/>
                <a:ea typeface="Georgia"/>
                <a:cs typeface="Georgia"/>
                <a:sym typeface="Georgia"/>
              </a:rPr>
              <a:t>By writing a javascript function, we can create a functional components in React App.</a:t>
            </a:r>
            <a:endParaRPr>
              <a:latin typeface="Lato"/>
              <a:ea typeface="Lato"/>
              <a:cs typeface="Lato"/>
              <a:sym typeface="Lato"/>
            </a:endParaRPr>
          </a:p>
        </p:txBody>
      </p:sp>
      <p:pic>
        <p:nvPicPr>
          <p:cNvPr id="6487" name="Google Shape;6487;p70"/>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1" name="Shape 6491"/>
        <p:cNvGrpSpPr/>
        <p:nvPr/>
      </p:nvGrpSpPr>
      <p:grpSpPr>
        <a:xfrm>
          <a:off x="0" y="0"/>
          <a:ext cx="0" cy="0"/>
          <a:chOff x="0" y="0"/>
          <a:chExt cx="0" cy="0"/>
        </a:xfrm>
      </p:grpSpPr>
      <p:pic>
        <p:nvPicPr>
          <p:cNvPr id="6492" name="Google Shape;6492;p71"/>
          <p:cNvPicPr preferRelativeResize="0"/>
          <p:nvPr/>
        </p:nvPicPr>
        <p:blipFill>
          <a:blip r:embed="rId3">
            <a:alphaModFix/>
          </a:blip>
          <a:stretch>
            <a:fillRect/>
          </a:stretch>
        </p:blipFill>
        <p:spPr>
          <a:xfrm>
            <a:off x="2213075" y="1907700"/>
            <a:ext cx="5036575" cy="3136649"/>
          </a:xfrm>
          <a:prstGeom prst="rect">
            <a:avLst/>
          </a:prstGeom>
          <a:noFill/>
          <a:ln>
            <a:noFill/>
          </a:ln>
        </p:spPr>
      </p:pic>
      <p:sp>
        <p:nvSpPr>
          <p:cNvPr id="6493" name="Google Shape;6493;p71"/>
          <p:cNvSpPr txBox="1"/>
          <p:nvPr/>
        </p:nvSpPr>
        <p:spPr>
          <a:xfrm>
            <a:off x="483425" y="148725"/>
            <a:ext cx="72999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React Higher-Order Components are popular advanced React pattern to deploy reusable logic and functionality</a:t>
            </a:r>
            <a:r>
              <a:rPr i="1" lang="en" sz="1600">
                <a:solidFill>
                  <a:srgbClr val="292929"/>
                </a:solidFill>
                <a:highlight>
                  <a:srgbClr val="FFFFFF"/>
                </a:highlight>
                <a:latin typeface="Georgia"/>
                <a:ea typeface="Georgia"/>
                <a:cs typeface="Georgia"/>
                <a:sym typeface="Georgia"/>
              </a:rPr>
              <a:t> </a:t>
            </a:r>
            <a:r>
              <a:rPr lang="en" sz="1600">
                <a:solidFill>
                  <a:srgbClr val="292929"/>
                </a:solidFill>
                <a:highlight>
                  <a:srgbClr val="FFFFFF"/>
                </a:highlight>
                <a:latin typeface="Georgia"/>
                <a:ea typeface="Georgia"/>
                <a:cs typeface="Georgia"/>
                <a:sym typeface="Georgia"/>
              </a:rPr>
              <a:t>across React components.</a:t>
            </a:r>
            <a:endParaRPr>
              <a:latin typeface="Lato"/>
              <a:ea typeface="Lato"/>
              <a:cs typeface="Lato"/>
              <a:sym typeface="Lato"/>
            </a:endParaRPr>
          </a:p>
        </p:txBody>
      </p:sp>
      <p:sp>
        <p:nvSpPr>
          <p:cNvPr id="6494" name="Google Shape;6494;p71"/>
          <p:cNvSpPr txBox="1"/>
          <p:nvPr/>
        </p:nvSpPr>
        <p:spPr>
          <a:xfrm>
            <a:off x="483425" y="743650"/>
            <a:ext cx="8103300" cy="116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Here, in the slider component we used the </a:t>
            </a:r>
            <a:r>
              <a:rPr lang="en" sz="1600">
                <a:solidFill>
                  <a:srgbClr val="292929"/>
                </a:solidFill>
                <a:highlight>
                  <a:srgbClr val="FFFFFF"/>
                </a:highlight>
                <a:latin typeface="Georgia"/>
                <a:ea typeface="Georgia"/>
                <a:cs typeface="Georgia"/>
                <a:sym typeface="Georgia"/>
              </a:rPr>
              <a:t>function takes an array, usually from state which was retrieved from backend with </a:t>
            </a:r>
            <a:r>
              <a:rPr b="1" i="1" lang="en" sz="1600">
                <a:solidFill>
                  <a:srgbClr val="292929"/>
                </a:solidFill>
                <a:highlight>
                  <a:srgbClr val="FFFFFF"/>
                </a:highlight>
                <a:latin typeface="Georgia"/>
                <a:ea typeface="Georgia"/>
                <a:cs typeface="Georgia"/>
                <a:sym typeface="Georgia"/>
              </a:rPr>
              <a:t>fetch</a:t>
            </a:r>
            <a:r>
              <a:rPr lang="en" sz="1600">
                <a:solidFill>
                  <a:srgbClr val="292929"/>
                </a:solidFill>
                <a:highlight>
                  <a:srgbClr val="FFFFFF"/>
                </a:highlight>
                <a:latin typeface="Georgia"/>
                <a:ea typeface="Georgia"/>
                <a:cs typeface="Georgia"/>
                <a:sym typeface="Georgia"/>
              </a:rPr>
              <a:t> or from props passed down from parent component, and </a:t>
            </a:r>
            <a:r>
              <a:rPr b="1" i="1" lang="en" sz="1600">
                <a:solidFill>
                  <a:srgbClr val="292929"/>
                </a:solidFill>
                <a:highlight>
                  <a:srgbClr val="FFFFFF"/>
                </a:highlight>
                <a:latin typeface="Georgia"/>
                <a:ea typeface="Georgia"/>
                <a:cs typeface="Georgia"/>
                <a:sym typeface="Georgia"/>
              </a:rPr>
              <a:t>maps</a:t>
            </a:r>
            <a:r>
              <a:rPr lang="en" sz="1600">
                <a:solidFill>
                  <a:srgbClr val="292929"/>
                </a:solidFill>
                <a:highlight>
                  <a:srgbClr val="FFFFFF"/>
                </a:highlight>
                <a:latin typeface="Georgia"/>
                <a:ea typeface="Georgia"/>
                <a:cs typeface="Georgia"/>
                <a:sym typeface="Georgia"/>
              </a:rPr>
              <a:t> each element in the array, transforming each element in the array into a React component.</a:t>
            </a:r>
            <a:endParaRPr>
              <a:latin typeface="Georgia"/>
              <a:ea typeface="Georgia"/>
              <a:cs typeface="Georgia"/>
              <a:sym typeface="Georgia"/>
            </a:endParaRPr>
          </a:p>
        </p:txBody>
      </p:sp>
      <p:pic>
        <p:nvPicPr>
          <p:cNvPr id="6495" name="Google Shape;6495;p71"/>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9" name="Shape 6499"/>
        <p:cNvGrpSpPr/>
        <p:nvPr/>
      </p:nvGrpSpPr>
      <p:grpSpPr>
        <a:xfrm>
          <a:off x="0" y="0"/>
          <a:ext cx="0" cy="0"/>
          <a:chOff x="0" y="0"/>
          <a:chExt cx="0" cy="0"/>
        </a:xfrm>
      </p:grpSpPr>
      <p:sp>
        <p:nvSpPr>
          <p:cNvPr id="6500" name="Google Shape;6500;p72"/>
          <p:cNvSpPr txBox="1"/>
          <p:nvPr>
            <p:ph idx="1" type="subTitle"/>
          </p:nvPr>
        </p:nvSpPr>
        <p:spPr>
          <a:xfrm>
            <a:off x="1003900" y="1103075"/>
            <a:ext cx="2627400" cy="68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accent3"/>
                </a:solidFill>
              </a:rPr>
              <a:t>React Material -UI</a:t>
            </a:r>
            <a:endParaRPr b="1" sz="2000">
              <a:solidFill>
                <a:schemeClr val="accent3"/>
              </a:solidFill>
            </a:endParaRPr>
          </a:p>
        </p:txBody>
      </p:sp>
      <p:sp>
        <p:nvSpPr>
          <p:cNvPr id="6501" name="Google Shape;6501;p72"/>
          <p:cNvSpPr txBox="1"/>
          <p:nvPr>
            <p:ph type="title"/>
          </p:nvPr>
        </p:nvSpPr>
        <p:spPr>
          <a:xfrm>
            <a:off x="667500" y="347026"/>
            <a:ext cx="7809000" cy="68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 React-UI Elements used:</a:t>
            </a:r>
            <a:endParaRPr/>
          </a:p>
        </p:txBody>
      </p:sp>
      <p:sp>
        <p:nvSpPr>
          <p:cNvPr id="6502" name="Google Shape;6502;p72"/>
          <p:cNvSpPr txBox="1"/>
          <p:nvPr/>
        </p:nvSpPr>
        <p:spPr>
          <a:xfrm>
            <a:off x="1140250" y="1784675"/>
            <a:ext cx="47469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Lato"/>
              <a:buChar char="❏"/>
            </a:pPr>
            <a:r>
              <a:rPr lang="en" sz="1600">
                <a:latin typeface="Lato"/>
                <a:ea typeface="Lato"/>
                <a:cs typeface="Lato"/>
                <a:sym typeface="Lato"/>
              </a:rPr>
              <a:t>React Material-UI is a set of React components that implements Google's Material Design.</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Material-UI is a library that allows us to import and use different components to create a user interface in our React application</a:t>
            </a:r>
            <a:endParaRPr sz="1600">
              <a:latin typeface="Lato"/>
              <a:ea typeface="Lato"/>
              <a:cs typeface="Lato"/>
              <a:sym typeface="Lato"/>
            </a:endParaRPr>
          </a:p>
          <a:p>
            <a:pPr indent="0" lvl="0" marL="457200" rtl="0" algn="l">
              <a:spcBef>
                <a:spcPts val="0"/>
              </a:spcBef>
              <a:spcAft>
                <a:spcPts val="0"/>
              </a:spcAft>
              <a:buNone/>
            </a:pPr>
            <a:r>
              <a:t/>
            </a:r>
            <a:endParaRPr sz="1600">
              <a:latin typeface="Lato"/>
              <a:ea typeface="Lato"/>
              <a:cs typeface="Lato"/>
              <a:sym typeface="Lato"/>
            </a:endParaRPr>
          </a:p>
          <a:p>
            <a:pPr indent="-330200" lvl="0" marL="457200" rtl="0" algn="l">
              <a:spcBef>
                <a:spcPts val="0"/>
              </a:spcBef>
              <a:spcAft>
                <a:spcPts val="0"/>
              </a:spcAft>
              <a:buSzPts val="1600"/>
              <a:buFont typeface="Lato"/>
              <a:buChar char="❏"/>
            </a:pPr>
            <a:r>
              <a:rPr lang="en" sz="1600">
                <a:latin typeface="Lato"/>
                <a:ea typeface="Lato"/>
                <a:cs typeface="Lato"/>
                <a:sym typeface="Lato"/>
              </a:rPr>
              <a:t>Material UI comprises lots of configurable and accessible UI widgets and saves a lot of time.</a:t>
            </a:r>
            <a:endParaRPr sz="1600">
              <a:latin typeface="Lato"/>
              <a:ea typeface="Lato"/>
              <a:cs typeface="Lato"/>
              <a:sym typeface="Lato"/>
            </a:endParaRPr>
          </a:p>
        </p:txBody>
      </p:sp>
      <p:pic>
        <p:nvPicPr>
          <p:cNvPr id="6503" name="Google Shape;6503;p72"/>
          <p:cNvPicPr preferRelativeResize="0"/>
          <p:nvPr/>
        </p:nvPicPr>
        <p:blipFill>
          <a:blip r:embed="rId3">
            <a:alphaModFix/>
          </a:blip>
          <a:stretch>
            <a:fillRect/>
          </a:stretch>
        </p:blipFill>
        <p:spPr>
          <a:xfrm>
            <a:off x="5887150" y="1301375"/>
            <a:ext cx="3048926" cy="1586426"/>
          </a:xfrm>
          <a:prstGeom prst="rect">
            <a:avLst/>
          </a:prstGeom>
          <a:noFill/>
          <a:ln>
            <a:noFill/>
          </a:ln>
        </p:spPr>
      </p:pic>
      <p:pic>
        <p:nvPicPr>
          <p:cNvPr id="6504" name="Google Shape;6504;p72"/>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8" name="Shape 6508"/>
        <p:cNvGrpSpPr/>
        <p:nvPr/>
      </p:nvGrpSpPr>
      <p:grpSpPr>
        <a:xfrm>
          <a:off x="0" y="0"/>
          <a:ext cx="0" cy="0"/>
          <a:chOff x="0" y="0"/>
          <a:chExt cx="0" cy="0"/>
        </a:xfrm>
      </p:grpSpPr>
      <p:sp>
        <p:nvSpPr>
          <p:cNvPr id="6509" name="Google Shape;6509;p73"/>
          <p:cNvSpPr txBox="1"/>
          <p:nvPr>
            <p:ph type="title"/>
          </p:nvPr>
        </p:nvSpPr>
        <p:spPr>
          <a:xfrm>
            <a:off x="667500" y="539500"/>
            <a:ext cx="72399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W</a:t>
            </a:r>
            <a:r>
              <a:rPr lang="en" sz="1600">
                <a:latin typeface="Georgia"/>
                <a:ea typeface="Georgia"/>
                <a:cs typeface="Georgia"/>
                <a:sym typeface="Georgia"/>
              </a:rPr>
              <a:t>e used Material-ui icons in many components. For example, In Navbar component we used for Search, Badges at the top right corner in Navbar. </a:t>
            </a:r>
            <a:endParaRPr sz="1600">
              <a:latin typeface="Georgia"/>
              <a:ea typeface="Georgia"/>
              <a:cs typeface="Georgia"/>
              <a:sym typeface="Georgia"/>
            </a:endParaRPr>
          </a:p>
        </p:txBody>
      </p:sp>
      <p:pic>
        <p:nvPicPr>
          <p:cNvPr id="6510" name="Google Shape;6510;p73"/>
          <p:cNvPicPr preferRelativeResize="0"/>
          <p:nvPr/>
        </p:nvPicPr>
        <p:blipFill rotWithShape="1">
          <a:blip r:embed="rId3">
            <a:alphaModFix/>
          </a:blip>
          <a:srcRect b="0" l="0" r="0" t="0"/>
          <a:stretch/>
        </p:blipFill>
        <p:spPr>
          <a:xfrm>
            <a:off x="713225" y="1574025"/>
            <a:ext cx="5570525" cy="1041100"/>
          </a:xfrm>
          <a:prstGeom prst="rect">
            <a:avLst/>
          </a:prstGeom>
          <a:noFill/>
          <a:ln>
            <a:noFill/>
          </a:ln>
        </p:spPr>
      </p:pic>
      <p:sp>
        <p:nvSpPr>
          <p:cNvPr id="6511" name="Google Shape;6511;p73"/>
          <p:cNvSpPr txBox="1"/>
          <p:nvPr/>
        </p:nvSpPr>
        <p:spPr>
          <a:xfrm>
            <a:off x="667500" y="1152650"/>
            <a:ext cx="126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Imports :</a:t>
            </a:r>
            <a:endParaRPr b="1">
              <a:latin typeface="Lato"/>
              <a:ea typeface="Lato"/>
              <a:cs typeface="Lato"/>
              <a:sym typeface="Lato"/>
            </a:endParaRPr>
          </a:p>
        </p:txBody>
      </p:sp>
      <p:sp>
        <p:nvSpPr>
          <p:cNvPr id="6512" name="Google Shape;6512;p73"/>
          <p:cNvSpPr txBox="1"/>
          <p:nvPr/>
        </p:nvSpPr>
        <p:spPr>
          <a:xfrm>
            <a:off x="694075" y="2776250"/>
            <a:ext cx="30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In code customization :</a:t>
            </a:r>
            <a:endParaRPr b="1">
              <a:latin typeface="Lato"/>
              <a:ea typeface="Lato"/>
              <a:cs typeface="Lato"/>
              <a:sym typeface="Lato"/>
            </a:endParaRPr>
          </a:p>
        </p:txBody>
      </p:sp>
      <p:pic>
        <p:nvPicPr>
          <p:cNvPr id="6513" name="Google Shape;6513;p73"/>
          <p:cNvPicPr preferRelativeResize="0"/>
          <p:nvPr/>
        </p:nvPicPr>
        <p:blipFill>
          <a:blip r:embed="rId4">
            <a:alphaModFix/>
          </a:blip>
          <a:stretch>
            <a:fillRect/>
          </a:stretch>
        </p:blipFill>
        <p:spPr>
          <a:xfrm>
            <a:off x="805600" y="3176450"/>
            <a:ext cx="5235099" cy="1630750"/>
          </a:xfrm>
          <a:prstGeom prst="rect">
            <a:avLst/>
          </a:prstGeom>
          <a:noFill/>
          <a:ln>
            <a:noFill/>
          </a:ln>
        </p:spPr>
      </p:pic>
      <p:pic>
        <p:nvPicPr>
          <p:cNvPr id="6514" name="Google Shape;6514;p73"/>
          <p:cNvPicPr preferRelativeResize="0"/>
          <p:nvPr/>
        </p:nvPicPr>
        <p:blipFill>
          <a:blip r:embed="rId5">
            <a:alphaModFix/>
          </a:blip>
          <a:stretch>
            <a:fillRect/>
          </a:stretch>
        </p:blipFill>
        <p:spPr>
          <a:xfrm>
            <a:off x="6283750" y="4081275"/>
            <a:ext cx="2636525" cy="643025"/>
          </a:xfrm>
          <a:prstGeom prst="rect">
            <a:avLst/>
          </a:prstGeom>
          <a:noFill/>
          <a:ln>
            <a:noFill/>
          </a:ln>
        </p:spPr>
      </p:pic>
      <p:sp>
        <p:nvSpPr>
          <p:cNvPr id="6515" name="Google Shape;6515;p73"/>
          <p:cNvSpPr txBox="1"/>
          <p:nvPr/>
        </p:nvSpPr>
        <p:spPr>
          <a:xfrm>
            <a:off x="6391900" y="3557075"/>
            <a:ext cx="240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Rendered on Website :</a:t>
            </a:r>
            <a:endParaRPr b="1" sz="1600">
              <a:latin typeface="Lato"/>
              <a:ea typeface="Lato"/>
              <a:cs typeface="Lato"/>
              <a:sym typeface="Lato"/>
            </a:endParaRPr>
          </a:p>
        </p:txBody>
      </p:sp>
      <p:pic>
        <p:nvPicPr>
          <p:cNvPr id="6516" name="Google Shape;6516;p73"/>
          <p:cNvPicPr preferRelativeResize="0"/>
          <p:nvPr/>
        </p:nvPicPr>
        <p:blipFill>
          <a:blip r:embed="rId6">
            <a:alphaModFix/>
          </a:blip>
          <a:stretch>
            <a:fillRect/>
          </a:stretch>
        </p:blipFill>
        <p:spPr>
          <a:xfrm>
            <a:off x="0" y="0"/>
            <a:ext cx="591900" cy="411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0" name="Shape 6520"/>
        <p:cNvGrpSpPr/>
        <p:nvPr/>
      </p:nvGrpSpPr>
      <p:grpSpPr>
        <a:xfrm>
          <a:off x="0" y="0"/>
          <a:ext cx="0" cy="0"/>
          <a:chOff x="0" y="0"/>
          <a:chExt cx="0" cy="0"/>
        </a:xfrm>
      </p:grpSpPr>
      <p:sp>
        <p:nvSpPr>
          <p:cNvPr id="6521" name="Google Shape;6521;p74"/>
          <p:cNvSpPr txBox="1"/>
          <p:nvPr/>
        </p:nvSpPr>
        <p:spPr>
          <a:xfrm>
            <a:off x="1821925" y="607300"/>
            <a:ext cx="713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600">
              <a:latin typeface="Lato"/>
              <a:ea typeface="Lato"/>
              <a:cs typeface="Lato"/>
              <a:sym typeface="Lato"/>
            </a:endParaRPr>
          </a:p>
        </p:txBody>
      </p:sp>
      <p:pic>
        <p:nvPicPr>
          <p:cNvPr id="6522" name="Google Shape;6522;p74"/>
          <p:cNvPicPr preferRelativeResize="0"/>
          <p:nvPr/>
        </p:nvPicPr>
        <p:blipFill>
          <a:blip r:embed="rId3">
            <a:alphaModFix/>
          </a:blip>
          <a:stretch>
            <a:fillRect/>
          </a:stretch>
        </p:blipFill>
        <p:spPr>
          <a:xfrm>
            <a:off x="0" y="0"/>
            <a:ext cx="591900" cy="411850"/>
          </a:xfrm>
          <a:prstGeom prst="rect">
            <a:avLst/>
          </a:prstGeom>
          <a:noFill/>
          <a:ln>
            <a:noFill/>
          </a:ln>
        </p:spPr>
      </p:pic>
      <p:sp>
        <p:nvSpPr>
          <p:cNvPr id="6523" name="Google Shape;6523;p74"/>
          <p:cNvSpPr txBox="1"/>
          <p:nvPr/>
        </p:nvSpPr>
        <p:spPr>
          <a:xfrm>
            <a:off x="1495275" y="136325"/>
            <a:ext cx="73665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Pacifico"/>
                <a:ea typeface="Pacifico"/>
                <a:cs typeface="Pacifico"/>
                <a:sym typeface="Pacifico"/>
              </a:rPr>
              <a:t>Views - </a:t>
            </a:r>
            <a:r>
              <a:rPr lang="en" sz="2600">
                <a:latin typeface="Lato"/>
                <a:ea typeface="Lato"/>
                <a:cs typeface="Lato"/>
                <a:sym typeface="Lato"/>
              </a:rPr>
              <a:t>Involves calls to backend to fetch data  and display it to the user</a:t>
            </a:r>
            <a:endParaRPr sz="2600">
              <a:latin typeface="Lato"/>
              <a:ea typeface="Lato"/>
              <a:cs typeface="Lato"/>
              <a:sym typeface="Lato"/>
            </a:endParaRPr>
          </a:p>
        </p:txBody>
      </p:sp>
      <p:sp>
        <p:nvSpPr>
          <p:cNvPr id="6524" name="Google Shape;6524;p74"/>
          <p:cNvSpPr txBox="1"/>
          <p:nvPr/>
        </p:nvSpPr>
        <p:spPr>
          <a:xfrm>
            <a:off x="3422125" y="1121525"/>
            <a:ext cx="307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Comic Sans MS"/>
                <a:ea typeface="Comic Sans MS"/>
                <a:cs typeface="Comic Sans MS"/>
                <a:sym typeface="Comic Sans MS"/>
              </a:rPr>
              <a:t>Vegetables View Page</a:t>
            </a:r>
            <a:endParaRPr b="1" sz="1800">
              <a:solidFill>
                <a:schemeClr val="accent4"/>
              </a:solidFill>
              <a:latin typeface="Comic Sans MS"/>
              <a:ea typeface="Comic Sans MS"/>
              <a:cs typeface="Comic Sans MS"/>
              <a:sym typeface="Comic Sans MS"/>
            </a:endParaRPr>
          </a:p>
        </p:txBody>
      </p:sp>
      <p:pic>
        <p:nvPicPr>
          <p:cNvPr id="6525" name="Google Shape;6525;p74"/>
          <p:cNvPicPr preferRelativeResize="0"/>
          <p:nvPr/>
        </p:nvPicPr>
        <p:blipFill>
          <a:blip r:embed="rId4">
            <a:alphaModFix/>
          </a:blip>
          <a:stretch>
            <a:fillRect/>
          </a:stretch>
        </p:blipFill>
        <p:spPr>
          <a:xfrm>
            <a:off x="1064325" y="1666350"/>
            <a:ext cx="7366450" cy="3325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4" name="Shape 6104"/>
        <p:cNvGrpSpPr/>
        <p:nvPr/>
      </p:nvGrpSpPr>
      <p:grpSpPr>
        <a:xfrm>
          <a:off x="0" y="0"/>
          <a:ext cx="0" cy="0"/>
          <a:chOff x="0" y="0"/>
          <a:chExt cx="0" cy="0"/>
        </a:xfrm>
      </p:grpSpPr>
      <p:sp>
        <p:nvSpPr>
          <p:cNvPr id="6105" name="Google Shape;6105;p57"/>
          <p:cNvSpPr txBox="1"/>
          <p:nvPr>
            <p:ph idx="1" type="body"/>
          </p:nvPr>
        </p:nvSpPr>
        <p:spPr>
          <a:xfrm>
            <a:off x="111125" y="2097550"/>
            <a:ext cx="6661200" cy="1909200"/>
          </a:xfrm>
          <a:prstGeom prst="rect">
            <a:avLst/>
          </a:prstGeom>
        </p:spPr>
        <p:txBody>
          <a:bodyPr anchorCtr="0" anchor="ctr" bIns="91425" lIns="91425" spcFirstLastPara="1" rIns="91425" wrap="square" tIns="228600">
            <a:noAutofit/>
          </a:bodyPr>
          <a:lstStyle/>
          <a:p>
            <a:pPr indent="0" lvl="0" marL="0" rtl="0" algn="l">
              <a:lnSpc>
                <a:spcPct val="115000"/>
              </a:lnSpc>
              <a:spcBef>
                <a:spcPts val="0"/>
              </a:spcBef>
              <a:spcAft>
                <a:spcPts val="0"/>
              </a:spcAft>
              <a:buClr>
                <a:srgbClr val="000000"/>
              </a:buClr>
              <a:buSzPts val="1600"/>
              <a:buFont typeface="Arial"/>
              <a:buNone/>
            </a:pPr>
            <a:r>
              <a:rPr lang="en" sz="2100">
                <a:solidFill>
                  <a:srgbClr val="1B6480"/>
                </a:solidFill>
                <a:highlight>
                  <a:schemeClr val="lt1"/>
                </a:highlight>
                <a:latin typeface="Varela"/>
                <a:ea typeface="Varela"/>
                <a:cs typeface="Varela"/>
                <a:sym typeface="Varela"/>
              </a:rPr>
              <a:t>Neeraj Dusa                         -  S20190010047</a:t>
            </a:r>
            <a:endParaRPr sz="2100">
              <a:solidFill>
                <a:srgbClr val="1B6480"/>
              </a:solidFill>
              <a:highlight>
                <a:schemeClr val="lt1"/>
              </a:highlight>
              <a:latin typeface="Varela"/>
              <a:ea typeface="Varela"/>
              <a:cs typeface="Varela"/>
              <a:sym typeface="Varela"/>
            </a:endParaRPr>
          </a:p>
          <a:p>
            <a:pPr indent="0" lvl="0" marL="0" rtl="0" algn="l">
              <a:lnSpc>
                <a:spcPct val="118421"/>
              </a:lnSpc>
              <a:spcBef>
                <a:spcPts val="0"/>
              </a:spcBef>
              <a:spcAft>
                <a:spcPts val="0"/>
              </a:spcAft>
              <a:buClr>
                <a:srgbClr val="000000"/>
              </a:buClr>
              <a:buSzPts val="1600"/>
              <a:buFont typeface="Arial"/>
              <a:buNone/>
            </a:pPr>
            <a:r>
              <a:rPr lang="en" sz="2100">
                <a:solidFill>
                  <a:srgbClr val="1B6480"/>
                </a:solidFill>
                <a:highlight>
                  <a:schemeClr val="lt1"/>
                </a:highlight>
                <a:latin typeface="Varela"/>
                <a:ea typeface="Varela"/>
                <a:cs typeface="Varela"/>
                <a:sym typeface="Varela"/>
              </a:rPr>
              <a:t>Harish Mullagura                -  </a:t>
            </a:r>
            <a:r>
              <a:rPr lang="en" sz="2100">
                <a:solidFill>
                  <a:srgbClr val="1B6480"/>
                </a:solidFill>
                <a:highlight>
                  <a:schemeClr val="lt1"/>
                </a:highlight>
                <a:latin typeface="Varela"/>
                <a:ea typeface="Varela"/>
                <a:cs typeface="Varela"/>
                <a:sym typeface="Varela"/>
              </a:rPr>
              <a:t>S20190010124</a:t>
            </a:r>
            <a:endParaRPr sz="2100">
              <a:solidFill>
                <a:srgbClr val="1B6480"/>
              </a:solidFill>
              <a:highlight>
                <a:schemeClr val="lt1"/>
              </a:highlight>
              <a:latin typeface="Varela"/>
              <a:ea typeface="Varela"/>
              <a:cs typeface="Varela"/>
              <a:sym typeface="Varela"/>
            </a:endParaRPr>
          </a:p>
          <a:p>
            <a:pPr indent="0" lvl="0" marL="0" rtl="0" algn="l">
              <a:lnSpc>
                <a:spcPct val="118421"/>
              </a:lnSpc>
              <a:spcBef>
                <a:spcPts val="0"/>
              </a:spcBef>
              <a:spcAft>
                <a:spcPts val="0"/>
              </a:spcAft>
              <a:buClr>
                <a:srgbClr val="000000"/>
              </a:buClr>
              <a:buSzPts val="1600"/>
              <a:buFont typeface="Arial"/>
              <a:buNone/>
            </a:pPr>
            <a:r>
              <a:rPr lang="en" sz="2100">
                <a:solidFill>
                  <a:srgbClr val="1B6480"/>
                </a:solidFill>
                <a:highlight>
                  <a:schemeClr val="lt1"/>
                </a:highlight>
                <a:latin typeface="Varela"/>
                <a:ea typeface="Varela"/>
                <a:cs typeface="Varela"/>
                <a:sym typeface="Varela"/>
              </a:rPr>
              <a:t>Anirudh Jakhotia                 </a:t>
            </a:r>
            <a:r>
              <a:rPr lang="en" sz="2100">
                <a:solidFill>
                  <a:srgbClr val="1B6480"/>
                </a:solidFill>
                <a:highlight>
                  <a:schemeClr val="lt1"/>
                </a:highlight>
                <a:latin typeface="Varela"/>
                <a:ea typeface="Varela"/>
                <a:cs typeface="Varela"/>
                <a:sym typeface="Varela"/>
              </a:rPr>
              <a:t>- S20190010007</a:t>
            </a:r>
            <a:endParaRPr sz="2100">
              <a:solidFill>
                <a:srgbClr val="1B6480"/>
              </a:solidFill>
              <a:highlight>
                <a:schemeClr val="lt1"/>
              </a:highlight>
              <a:latin typeface="Varela"/>
              <a:ea typeface="Varela"/>
              <a:cs typeface="Varela"/>
              <a:sym typeface="Varela"/>
            </a:endParaRPr>
          </a:p>
          <a:p>
            <a:pPr indent="0" lvl="0" marL="0" rtl="0" algn="l">
              <a:lnSpc>
                <a:spcPct val="118421"/>
              </a:lnSpc>
              <a:spcBef>
                <a:spcPts val="0"/>
              </a:spcBef>
              <a:spcAft>
                <a:spcPts val="0"/>
              </a:spcAft>
              <a:buClr>
                <a:srgbClr val="000000"/>
              </a:buClr>
              <a:buSzPts val="1600"/>
              <a:buFont typeface="Arial"/>
              <a:buNone/>
            </a:pPr>
            <a:r>
              <a:rPr lang="en" sz="2100">
                <a:solidFill>
                  <a:srgbClr val="1B6480"/>
                </a:solidFill>
                <a:highlight>
                  <a:schemeClr val="lt1"/>
                </a:highlight>
                <a:latin typeface="Varela"/>
                <a:ea typeface="Varela"/>
                <a:cs typeface="Varela"/>
                <a:sym typeface="Varela"/>
              </a:rPr>
              <a:t>Rakesh Ganeshula              - S20190010052</a:t>
            </a:r>
            <a:endParaRPr sz="2100">
              <a:solidFill>
                <a:srgbClr val="1B6480"/>
              </a:solidFill>
              <a:highlight>
                <a:schemeClr val="lt1"/>
              </a:highlight>
              <a:latin typeface="Varela"/>
              <a:ea typeface="Varela"/>
              <a:cs typeface="Varela"/>
              <a:sym typeface="Varela"/>
            </a:endParaRPr>
          </a:p>
          <a:p>
            <a:pPr indent="0" lvl="0" marL="0" rtl="0" algn="l">
              <a:lnSpc>
                <a:spcPct val="118421"/>
              </a:lnSpc>
              <a:spcBef>
                <a:spcPts val="0"/>
              </a:spcBef>
              <a:spcAft>
                <a:spcPts val="0"/>
              </a:spcAft>
              <a:buClr>
                <a:srgbClr val="000000"/>
              </a:buClr>
              <a:buSzPts val="1600"/>
              <a:buFont typeface="Arial"/>
              <a:buNone/>
            </a:pPr>
            <a:r>
              <a:rPr lang="en" sz="2100">
                <a:solidFill>
                  <a:srgbClr val="1B6480"/>
                </a:solidFill>
                <a:highlight>
                  <a:schemeClr val="lt1"/>
                </a:highlight>
                <a:latin typeface="Varela"/>
                <a:ea typeface="Varela"/>
                <a:cs typeface="Varela"/>
                <a:sym typeface="Varela"/>
              </a:rPr>
              <a:t>Jayanth Sri Ram Kanduri   - S20190010084</a:t>
            </a:r>
            <a:endParaRPr/>
          </a:p>
        </p:txBody>
      </p:sp>
      <p:sp>
        <p:nvSpPr>
          <p:cNvPr id="6106" name="Google Shape;6106;p57"/>
          <p:cNvSpPr txBox="1"/>
          <p:nvPr>
            <p:ph type="title"/>
          </p:nvPr>
        </p:nvSpPr>
        <p:spPr>
          <a:xfrm>
            <a:off x="667500" y="247875"/>
            <a:ext cx="3608400" cy="95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A45536"/>
                </a:solidFill>
                <a:latin typeface="Didact Gothic"/>
                <a:ea typeface="Didact Gothic"/>
                <a:cs typeface="Didact Gothic"/>
                <a:sym typeface="Didact Gothic"/>
              </a:rPr>
              <a:t>Group No: 30</a:t>
            </a:r>
            <a:endParaRPr>
              <a:solidFill>
                <a:srgbClr val="A45536"/>
              </a:solidFill>
            </a:endParaRPr>
          </a:p>
        </p:txBody>
      </p:sp>
      <p:grpSp>
        <p:nvGrpSpPr>
          <p:cNvPr id="6107" name="Google Shape;6107;p57"/>
          <p:cNvGrpSpPr/>
          <p:nvPr/>
        </p:nvGrpSpPr>
        <p:grpSpPr>
          <a:xfrm flipH="1">
            <a:off x="6289446" y="1927303"/>
            <a:ext cx="2740256" cy="3062436"/>
            <a:chOff x="187737" y="3112831"/>
            <a:chExt cx="1607377" cy="1796361"/>
          </a:xfrm>
        </p:grpSpPr>
        <p:sp>
          <p:nvSpPr>
            <p:cNvPr id="6108" name="Google Shape;6108;p57"/>
            <p:cNvSpPr/>
            <p:nvPr/>
          </p:nvSpPr>
          <p:spPr>
            <a:xfrm flipH="1" rot="-4479365">
              <a:off x="306051" y="3299204"/>
              <a:ext cx="1370747" cy="1290666"/>
            </a:xfrm>
            <a:custGeom>
              <a:rect b="b" l="l" r="r" t="t"/>
              <a:pathLst>
                <a:path extrusionOk="0" h="38987" w="41406">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9" name="Google Shape;6109;p57"/>
            <p:cNvGrpSpPr/>
            <p:nvPr/>
          </p:nvGrpSpPr>
          <p:grpSpPr>
            <a:xfrm flipH="1">
              <a:off x="848127" y="3982888"/>
              <a:ext cx="858984" cy="926304"/>
              <a:chOff x="-1257406" y="382134"/>
              <a:chExt cx="1151144" cy="1241361"/>
            </a:xfrm>
          </p:grpSpPr>
          <p:sp>
            <p:nvSpPr>
              <p:cNvPr id="6110" name="Google Shape;6110;p57"/>
              <p:cNvSpPr/>
              <p:nvPr/>
            </p:nvSpPr>
            <p:spPr>
              <a:xfrm flipH="1" rot="2500418">
                <a:off x="-1071749" y="547276"/>
                <a:ext cx="801048" cy="799520"/>
              </a:xfrm>
              <a:custGeom>
                <a:rect b="b" l="l" r="r" t="t"/>
                <a:pathLst>
                  <a:path extrusionOk="0" h="141852" w="142123">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7"/>
              <p:cNvSpPr/>
              <p:nvPr/>
            </p:nvSpPr>
            <p:spPr>
              <a:xfrm flipH="1" rot="2500418">
                <a:off x="-382771" y="1122490"/>
                <a:ext cx="18211" cy="20770"/>
              </a:xfrm>
              <a:custGeom>
                <a:rect b="b" l="l" r="r" t="t"/>
                <a:pathLst>
                  <a:path extrusionOk="0" h="3685" w="3231">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7"/>
              <p:cNvSpPr/>
              <p:nvPr/>
            </p:nvSpPr>
            <p:spPr>
              <a:xfrm flipH="1" rot="2500418">
                <a:off x="-372619" y="1103914"/>
                <a:ext cx="20426" cy="15438"/>
              </a:xfrm>
              <a:custGeom>
                <a:rect b="b" l="l" r="r" t="t"/>
                <a:pathLst>
                  <a:path extrusionOk="0" h="2739" w="3624">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7"/>
              <p:cNvSpPr/>
              <p:nvPr/>
            </p:nvSpPr>
            <p:spPr>
              <a:xfrm flipH="1" rot="2500418">
                <a:off x="-373352" y="1060299"/>
                <a:ext cx="30723" cy="26119"/>
              </a:xfrm>
              <a:custGeom>
                <a:rect b="b" l="l" r="r" t="t"/>
                <a:pathLst>
                  <a:path extrusionOk="0" h="4634" w="5451">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7"/>
              <p:cNvSpPr/>
              <p:nvPr/>
            </p:nvSpPr>
            <p:spPr>
              <a:xfrm flipH="1" rot="2500418">
                <a:off x="-407366" y="1077024"/>
                <a:ext cx="28452" cy="23695"/>
              </a:xfrm>
              <a:custGeom>
                <a:rect b="b" l="l" r="r" t="t"/>
                <a:pathLst>
                  <a:path extrusionOk="0" h="4204" w="5048">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7"/>
              <p:cNvSpPr/>
              <p:nvPr/>
            </p:nvSpPr>
            <p:spPr>
              <a:xfrm flipH="1" rot="2500418">
                <a:off x="-383245" y="1038856"/>
                <a:ext cx="11385" cy="11988"/>
              </a:xfrm>
              <a:custGeom>
                <a:rect b="b" l="l" r="r" t="t"/>
                <a:pathLst>
                  <a:path extrusionOk="0" h="2127" w="202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7"/>
              <p:cNvSpPr/>
              <p:nvPr/>
            </p:nvSpPr>
            <p:spPr>
              <a:xfrm flipH="1" rot="2500418">
                <a:off x="-371145" y="993110"/>
                <a:ext cx="23904" cy="26333"/>
              </a:xfrm>
              <a:custGeom>
                <a:rect b="b" l="l" r="r" t="t"/>
                <a:pathLst>
                  <a:path extrusionOk="0" h="4672" w="4241">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7"/>
              <p:cNvSpPr/>
              <p:nvPr/>
            </p:nvSpPr>
            <p:spPr>
              <a:xfrm flipH="1" rot="2500418">
                <a:off x="-380382" y="949940"/>
                <a:ext cx="38693" cy="36405"/>
              </a:xfrm>
              <a:custGeom>
                <a:rect b="b" l="l" r="r" t="t"/>
                <a:pathLst>
                  <a:path extrusionOk="0" h="6459" w="6865">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7"/>
              <p:cNvSpPr/>
              <p:nvPr/>
            </p:nvSpPr>
            <p:spPr>
              <a:xfrm flipH="1" rot="2500418">
                <a:off x="-421170" y="990136"/>
                <a:ext cx="24484" cy="19907"/>
              </a:xfrm>
              <a:custGeom>
                <a:rect b="b" l="l" r="r" t="t"/>
                <a:pathLst>
                  <a:path extrusionOk="0" h="3532" w="4344">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7"/>
              <p:cNvSpPr/>
              <p:nvPr/>
            </p:nvSpPr>
            <p:spPr>
              <a:xfrm flipH="1" rot="2500418">
                <a:off x="-348035" y="1023782"/>
                <a:ext cx="23255" cy="18910"/>
              </a:xfrm>
              <a:custGeom>
                <a:rect b="b" l="l" r="r" t="t"/>
                <a:pathLst>
                  <a:path extrusionOk="0" h="3355" w="4126">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7"/>
              <p:cNvSpPr/>
              <p:nvPr/>
            </p:nvSpPr>
            <p:spPr>
              <a:xfrm flipH="1" rot="2500418">
                <a:off x="-417172" y="1167164"/>
                <a:ext cx="14795" cy="10794"/>
              </a:xfrm>
              <a:custGeom>
                <a:rect b="b" l="l" r="r" t="t"/>
                <a:pathLst>
                  <a:path extrusionOk="0" h="1915" w="2625">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7"/>
              <p:cNvSpPr/>
              <p:nvPr/>
            </p:nvSpPr>
            <p:spPr>
              <a:xfrm flipH="1" rot="2500418">
                <a:off x="-419440" y="1134229"/>
                <a:ext cx="15939" cy="13753"/>
              </a:xfrm>
              <a:custGeom>
                <a:rect b="b" l="l" r="r" t="t"/>
                <a:pathLst>
                  <a:path extrusionOk="0" h="2440" w="2828">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7"/>
              <p:cNvSpPr/>
              <p:nvPr/>
            </p:nvSpPr>
            <p:spPr>
              <a:xfrm flipH="1" rot="2500418">
                <a:off x="-456841" y="1168537"/>
                <a:ext cx="14795" cy="11588"/>
              </a:xfrm>
              <a:custGeom>
                <a:rect b="b" l="l" r="r" t="t"/>
                <a:pathLst>
                  <a:path extrusionOk="0" h="2056" w="2625">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7"/>
              <p:cNvSpPr/>
              <p:nvPr/>
            </p:nvSpPr>
            <p:spPr>
              <a:xfrm flipH="1" rot="2500418">
                <a:off x="-474244" y="1207404"/>
                <a:ext cx="9108" cy="8415"/>
              </a:xfrm>
              <a:custGeom>
                <a:rect b="b" l="l" r="r" t="t"/>
                <a:pathLst>
                  <a:path extrusionOk="0" h="1493" w="1616">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7"/>
              <p:cNvSpPr/>
              <p:nvPr/>
            </p:nvSpPr>
            <p:spPr>
              <a:xfrm flipH="1" rot="2500418">
                <a:off x="-458911" y="1111143"/>
                <a:ext cx="23441" cy="17980"/>
              </a:xfrm>
              <a:custGeom>
                <a:rect b="b" l="l" r="r" t="t"/>
                <a:pathLst>
                  <a:path extrusionOk="0" h="3190" w="4159">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7"/>
              <p:cNvSpPr/>
              <p:nvPr/>
            </p:nvSpPr>
            <p:spPr>
              <a:xfrm flipH="1" rot="2500418">
                <a:off x="-426767" y="1211196"/>
                <a:ext cx="6831" cy="6262"/>
              </a:xfrm>
              <a:custGeom>
                <a:rect b="b" l="l" r="r" t="t"/>
                <a:pathLst>
                  <a:path extrusionOk="0" h="1111" w="1212">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7"/>
              <p:cNvSpPr/>
              <p:nvPr/>
            </p:nvSpPr>
            <p:spPr>
              <a:xfrm flipH="1" rot="2500418">
                <a:off x="-462880" y="1029052"/>
                <a:ext cx="28452" cy="25324"/>
              </a:xfrm>
              <a:custGeom>
                <a:rect b="b" l="l" r="r" t="t"/>
                <a:pathLst>
                  <a:path extrusionOk="0" h="4493" w="5048">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7"/>
              <p:cNvSpPr/>
              <p:nvPr/>
            </p:nvSpPr>
            <p:spPr>
              <a:xfrm flipH="1" rot="2500418">
                <a:off x="-432038" y="1061305"/>
                <a:ext cx="17890" cy="14125"/>
              </a:xfrm>
              <a:custGeom>
                <a:rect b="b" l="l" r="r" t="t"/>
                <a:pathLst>
                  <a:path extrusionOk="0" h="2506" w="3174">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7"/>
              <p:cNvSpPr/>
              <p:nvPr/>
            </p:nvSpPr>
            <p:spPr>
              <a:xfrm flipH="1" rot="2500418">
                <a:off x="-453182" y="969246"/>
                <a:ext cx="10247" cy="6724"/>
              </a:xfrm>
              <a:custGeom>
                <a:rect b="b" l="l" r="r" t="t"/>
                <a:pathLst>
                  <a:path extrusionOk="0" h="1193" w="1818">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7"/>
              <p:cNvSpPr/>
              <p:nvPr/>
            </p:nvSpPr>
            <p:spPr>
              <a:xfrm flipH="1" rot="2500418">
                <a:off x="-431166" y="921934"/>
                <a:ext cx="15934" cy="19857"/>
              </a:xfrm>
              <a:custGeom>
                <a:rect b="b" l="l" r="r" t="t"/>
                <a:pathLst>
                  <a:path extrusionOk="0" h="3523" w="2827">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7"/>
              <p:cNvSpPr/>
              <p:nvPr/>
            </p:nvSpPr>
            <p:spPr>
              <a:xfrm flipH="1" rot="2500418">
                <a:off x="-351003" y="887805"/>
                <a:ext cx="15934" cy="17585"/>
              </a:xfrm>
              <a:custGeom>
                <a:rect b="b" l="l" r="r" t="t"/>
                <a:pathLst>
                  <a:path extrusionOk="0" h="3120" w="2827">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7"/>
              <p:cNvSpPr/>
              <p:nvPr/>
            </p:nvSpPr>
            <p:spPr>
              <a:xfrm flipH="1" rot="-7940080">
                <a:off x="-1108182" y="946495"/>
                <a:ext cx="402158" cy="568737"/>
              </a:xfrm>
              <a:custGeom>
                <a:rect b="b" l="l" r="r" t="t"/>
                <a:pathLst>
                  <a:path extrusionOk="0" h="112488" w="79541">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7"/>
              <p:cNvSpPr/>
              <p:nvPr/>
            </p:nvSpPr>
            <p:spPr>
              <a:xfrm flipH="1" rot="-7940080">
                <a:off x="-1119255" y="963432"/>
                <a:ext cx="469842" cy="581316"/>
              </a:xfrm>
              <a:custGeom>
                <a:rect b="b" l="l" r="r" t="t"/>
                <a:pathLst>
                  <a:path extrusionOk="0" h="114976" w="92928">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7"/>
              <p:cNvSpPr/>
              <p:nvPr/>
            </p:nvSpPr>
            <p:spPr>
              <a:xfrm flipH="1" rot="-7940080">
                <a:off x="-1022823" y="1155864"/>
                <a:ext cx="42875" cy="144945"/>
              </a:xfrm>
              <a:custGeom>
                <a:rect b="b" l="l" r="r" t="t"/>
                <a:pathLst>
                  <a:path extrusionOk="0" h="28668" w="848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7"/>
              <p:cNvSpPr/>
              <p:nvPr/>
            </p:nvSpPr>
            <p:spPr>
              <a:xfrm flipH="1" rot="-7940080">
                <a:off x="-1039053" y="1281869"/>
                <a:ext cx="17357" cy="52056"/>
              </a:xfrm>
              <a:custGeom>
                <a:rect b="b" l="l" r="r" t="t"/>
                <a:pathLst>
                  <a:path extrusionOk="0" h="10296" w="3433">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35" name="Google Shape;6135;p57"/>
          <p:cNvSpPr txBox="1"/>
          <p:nvPr/>
        </p:nvSpPr>
        <p:spPr>
          <a:xfrm>
            <a:off x="111125" y="1530800"/>
            <a:ext cx="4092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Lato"/>
                <a:ea typeface="Lato"/>
                <a:cs typeface="Lato"/>
                <a:sym typeface="Lato"/>
              </a:rPr>
              <a:t>Group Members  :</a:t>
            </a:r>
            <a:endParaRPr b="1" sz="2100">
              <a:latin typeface="Lato"/>
              <a:ea typeface="Lato"/>
              <a:cs typeface="Lato"/>
              <a:sym typeface="Lato"/>
            </a:endParaRPr>
          </a:p>
        </p:txBody>
      </p:sp>
      <p:grpSp>
        <p:nvGrpSpPr>
          <p:cNvPr id="6136" name="Google Shape;6136;p57"/>
          <p:cNvGrpSpPr/>
          <p:nvPr/>
        </p:nvGrpSpPr>
        <p:grpSpPr>
          <a:xfrm>
            <a:off x="8306074" y="193516"/>
            <a:ext cx="723634" cy="1062709"/>
            <a:chOff x="2625371" y="1606754"/>
            <a:chExt cx="1747909" cy="2715841"/>
          </a:xfrm>
        </p:grpSpPr>
        <p:sp>
          <p:nvSpPr>
            <p:cNvPr id="6137" name="Google Shape;6137;p57"/>
            <p:cNvSpPr/>
            <p:nvPr/>
          </p:nvSpPr>
          <p:spPr>
            <a:xfrm>
              <a:off x="2625371" y="2468506"/>
              <a:ext cx="1717150" cy="1854089"/>
            </a:xfrm>
            <a:custGeom>
              <a:rect b="b" l="l" r="r" t="t"/>
              <a:pathLst>
                <a:path extrusionOk="0" h="29110" w="26960">
                  <a:moveTo>
                    <a:pt x="16561" y="0"/>
                  </a:moveTo>
                  <a:cubicBezTo>
                    <a:pt x="16008" y="0"/>
                    <a:pt x="15453" y="44"/>
                    <a:pt x="14903" y="134"/>
                  </a:cubicBezTo>
                  <a:cubicBezTo>
                    <a:pt x="14565" y="183"/>
                    <a:pt x="14276" y="231"/>
                    <a:pt x="13987" y="327"/>
                  </a:cubicBezTo>
                  <a:cubicBezTo>
                    <a:pt x="13028" y="202"/>
                    <a:pt x="12050" y="127"/>
                    <a:pt x="11072" y="127"/>
                  </a:cubicBezTo>
                  <a:cubicBezTo>
                    <a:pt x="9049" y="127"/>
                    <a:pt x="7030" y="446"/>
                    <a:pt x="5209" y="1292"/>
                  </a:cubicBezTo>
                  <a:cubicBezTo>
                    <a:pt x="4004" y="1822"/>
                    <a:pt x="2943" y="2642"/>
                    <a:pt x="2123" y="3655"/>
                  </a:cubicBezTo>
                  <a:cubicBezTo>
                    <a:pt x="1206" y="4716"/>
                    <a:pt x="676" y="6018"/>
                    <a:pt x="435" y="7369"/>
                  </a:cubicBezTo>
                  <a:cubicBezTo>
                    <a:pt x="1" y="10311"/>
                    <a:pt x="821" y="13349"/>
                    <a:pt x="1689" y="16146"/>
                  </a:cubicBezTo>
                  <a:cubicBezTo>
                    <a:pt x="2653" y="19088"/>
                    <a:pt x="3907" y="21933"/>
                    <a:pt x="5450" y="24586"/>
                  </a:cubicBezTo>
                  <a:cubicBezTo>
                    <a:pt x="5836" y="25261"/>
                    <a:pt x="6270" y="25888"/>
                    <a:pt x="6656" y="26563"/>
                  </a:cubicBezTo>
                  <a:cubicBezTo>
                    <a:pt x="7042" y="27142"/>
                    <a:pt x="7476" y="27721"/>
                    <a:pt x="8006" y="28251"/>
                  </a:cubicBezTo>
                  <a:cubicBezTo>
                    <a:pt x="8659" y="28811"/>
                    <a:pt x="9512" y="29110"/>
                    <a:pt x="10372" y="29110"/>
                  </a:cubicBezTo>
                  <a:cubicBezTo>
                    <a:pt x="10846" y="29110"/>
                    <a:pt x="11322" y="29019"/>
                    <a:pt x="11768" y="28830"/>
                  </a:cubicBezTo>
                  <a:cubicBezTo>
                    <a:pt x="13167" y="28300"/>
                    <a:pt x="14469" y="27528"/>
                    <a:pt x="15578" y="26563"/>
                  </a:cubicBezTo>
                  <a:cubicBezTo>
                    <a:pt x="16784" y="25599"/>
                    <a:pt x="17941" y="24586"/>
                    <a:pt x="19002" y="23429"/>
                  </a:cubicBezTo>
                  <a:cubicBezTo>
                    <a:pt x="20063" y="22319"/>
                    <a:pt x="21076" y="21162"/>
                    <a:pt x="22089" y="20004"/>
                  </a:cubicBezTo>
                  <a:cubicBezTo>
                    <a:pt x="23053" y="18895"/>
                    <a:pt x="23922" y="17689"/>
                    <a:pt x="24741" y="16435"/>
                  </a:cubicBezTo>
                  <a:cubicBezTo>
                    <a:pt x="26333" y="14121"/>
                    <a:pt x="26960" y="11275"/>
                    <a:pt x="26622" y="8478"/>
                  </a:cubicBezTo>
                  <a:cubicBezTo>
                    <a:pt x="26140" y="5825"/>
                    <a:pt x="24693" y="3462"/>
                    <a:pt x="22571" y="1871"/>
                  </a:cubicBezTo>
                  <a:cubicBezTo>
                    <a:pt x="20775" y="648"/>
                    <a:pt x="18675" y="0"/>
                    <a:pt x="165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7"/>
            <p:cNvSpPr/>
            <p:nvPr/>
          </p:nvSpPr>
          <p:spPr>
            <a:xfrm>
              <a:off x="2865933" y="1606754"/>
              <a:ext cx="1507347" cy="936407"/>
            </a:xfrm>
            <a:custGeom>
              <a:rect b="b" l="l" r="r" t="t"/>
              <a:pathLst>
                <a:path extrusionOk="0" h="14702" w="23666">
                  <a:moveTo>
                    <a:pt x="11626" y="0"/>
                  </a:moveTo>
                  <a:cubicBezTo>
                    <a:pt x="11536" y="0"/>
                    <a:pt x="11453" y="47"/>
                    <a:pt x="11415" y="161"/>
                  </a:cubicBezTo>
                  <a:cubicBezTo>
                    <a:pt x="10354" y="3247"/>
                    <a:pt x="9824" y="6479"/>
                    <a:pt x="9969" y="9758"/>
                  </a:cubicBezTo>
                  <a:cubicBezTo>
                    <a:pt x="8859" y="7105"/>
                    <a:pt x="7027" y="4839"/>
                    <a:pt x="5049" y="2765"/>
                  </a:cubicBezTo>
                  <a:cubicBezTo>
                    <a:pt x="4996" y="2725"/>
                    <a:pt x="4939" y="2707"/>
                    <a:pt x="4885" y="2707"/>
                  </a:cubicBezTo>
                  <a:cubicBezTo>
                    <a:pt x="4742" y="2707"/>
                    <a:pt x="4615" y="2831"/>
                    <a:pt x="4615" y="3006"/>
                  </a:cubicBezTo>
                  <a:cubicBezTo>
                    <a:pt x="5194" y="6189"/>
                    <a:pt x="6400" y="9179"/>
                    <a:pt x="8136" y="11880"/>
                  </a:cubicBezTo>
                  <a:cubicBezTo>
                    <a:pt x="5821" y="10096"/>
                    <a:pt x="3072" y="8938"/>
                    <a:pt x="371" y="7781"/>
                  </a:cubicBezTo>
                  <a:cubicBezTo>
                    <a:pt x="333" y="7766"/>
                    <a:pt x="298" y="7759"/>
                    <a:pt x="265" y="7759"/>
                  </a:cubicBezTo>
                  <a:cubicBezTo>
                    <a:pt x="91" y="7759"/>
                    <a:pt x="1" y="7956"/>
                    <a:pt x="82" y="8118"/>
                  </a:cubicBezTo>
                  <a:cubicBezTo>
                    <a:pt x="1963" y="11060"/>
                    <a:pt x="4905" y="13230"/>
                    <a:pt x="8329" y="14147"/>
                  </a:cubicBezTo>
                  <a:cubicBezTo>
                    <a:pt x="9771" y="14507"/>
                    <a:pt x="11247" y="14702"/>
                    <a:pt x="12729" y="14702"/>
                  </a:cubicBezTo>
                  <a:cubicBezTo>
                    <a:pt x="13031" y="14702"/>
                    <a:pt x="13332" y="14694"/>
                    <a:pt x="13634" y="14677"/>
                  </a:cubicBezTo>
                  <a:cubicBezTo>
                    <a:pt x="13947" y="14652"/>
                    <a:pt x="14258" y="14643"/>
                    <a:pt x="14566" y="14643"/>
                  </a:cubicBezTo>
                  <a:cubicBezTo>
                    <a:pt x="15330" y="14643"/>
                    <a:pt x="16084" y="14698"/>
                    <a:pt x="16847" y="14698"/>
                  </a:cubicBezTo>
                  <a:cubicBezTo>
                    <a:pt x="17532" y="14698"/>
                    <a:pt x="18224" y="14654"/>
                    <a:pt x="18939" y="14484"/>
                  </a:cubicBezTo>
                  <a:cubicBezTo>
                    <a:pt x="20000" y="14291"/>
                    <a:pt x="21061" y="13906"/>
                    <a:pt x="22025" y="13327"/>
                  </a:cubicBezTo>
                  <a:cubicBezTo>
                    <a:pt x="22845" y="12845"/>
                    <a:pt x="23665" y="11928"/>
                    <a:pt x="23231" y="10867"/>
                  </a:cubicBezTo>
                  <a:cubicBezTo>
                    <a:pt x="23196" y="10726"/>
                    <a:pt x="23083" y="10637"/>
                    <a:pt x="22949" y="10637"/>
                  </a:cubicBezTo>
                  <a:cubicBezTo>
                    <a:pt x="22900" y="10637"/>
                    <a:pt x="22849" y="10649"/>
                    <a:pt x="22797" y="10674"/>
                  </a:cubicBezTo>
                  <a:cubicBezTo>
                    <a:pt x="21591" y="11157"/>
                    <a:pt x="20337" y="11591"/>
                    <a:pt x="19084" y="11928"/>
                  </a:cubicBezTo>
                  <a:cubicBezTo>
                    <a:pt x="19469" y="11735"/>
                    <a:pt x="19855" y="11494"/>
                    <a:pt x="20193" y="11253"/>
                  </a:cubicBezTo>
                  <a:cubicBezTo>
                    <a:pt x="21495" y="10289"/>
                    <a:pt x="22460" y="8938"/>
                    <a:pt x="22894" y="7395"/>
                  </a:cubicBezTo>
                  <a:cubicBezTo>
                    <a:pt x="22894" y="7250"/>
                    <a:pt x="22845" y="7105"/>
                    <a:pt x="22749" y="7057"/>
                  </a:cubicBezTo>
                  <a:cubicBezTo>
                    <a:pt x="22586" y="6986"/>
                    <a:pt x="22425" y="6956"/>
                    <a:pt x="22267" y="6956"/>
                  </a:cubicBezTo>
                  <a:cubicBezTo>
                    <a:pt x="21676" y="6956"/>
                    <a:pt x="21121" y="7380"/>
                    <a:pt x="20627" y="7684"/>
                  </a:cubicBezTo>
                  <a:lnTo>
                    <a:pt x="18215" y="9083"/>
                  </a:lnTo>
                  <a:lnTo>
                    <a:pt x="14791" y="11060"/>
                  </a:lnTo>
                  <a:cubicBezTo>
                    <a:pt x="16335" y="9035"/>
                    <a:pt x="17347" y="6623"/>
                    <a:pt x="17733" y="4164"/>
                  </a:cubicBezTo>
                  <a:cubicBezTo>
                    <a:pt x="17769" y="3984"/>
                    <a:pt x="17618" y="3804"/>
                    <a:pt x="17458" y="3804"/>
                  </a:cubicBezTo>
                  <a:cubicBezTo>
                    <a:pt x="17404" y="3804"/>
                    <a:pt x="17348" y="3825"/>
                    <a:pt x="17299" y="3874"/>
                  </a:cubicBezTo>
                  <a:cubicBezTo>
                    <a:pt x="15466" y="5466"/>
                    <a:pt x="13971" y="7395"/>
                    <a:pt x="12814" y="9517"/>
                  </a:cubicBezTo>
                  <a:cubicBezTo>
                    <a:pt x="13200" y="6479"/>
                    <a:pt x="12573" y="3295"/>
                    <a:pt x="11946" y="257"/>
                  </a:cubicBezTo>
                  <a:cubicBezTo>
                    <a:pt x="11917" y="111"/>
                    <a:pt x="11763" y="0"/>
                    <a:pt x="11626" y="0"/>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7"/>
            <p:cNvSpPr/>
            <p:nvPr/>
          </p:nvSpPr>
          <p:spPr>
            <a:xfrm>
              <a:off x="2981724" y="2788813"/>
              <a:ext cx="24585" cy="99297"/>
            </a:xfrm>
            <a:custGeom>
              <a:rect b="b" l="l" r="r" t="t"/>
              <a:pathLst>
                <a:path extrusionOk="0" h="1559" w="386">
                  <a:moveTo>
                    <a:pt x="103" y="1"/>
                  </a:moveTo>
                  <a:cubicBezTo>
                    <a:pt x="72" y="1"/>
                    <a:pt x="48" y="25"/>
                    <a:pt x="48" y="73"/>
                  </a:cubicBezTo>
                  <a:cubicBezTo>
                    <a:pt x="0" y="121"/>
                    <a:pt x="0" y="169"/>
                    <a:pt x="48" y="218"/>
                  </a:cubicBezTo>
                  <a:cubicBezTo>
                    <a:pt x="0" y="314"/>
                    <a:pt x="0" y="362"/>
                    <a:pt x="48" y="411"/>
                  </a:cubicBezTo>
                  <a:lnTo>
                    <a:pt x="48" y="748"/>
                  </a:lnTo>
                  <a:lnTo>
                    <a:pt x="48" y="1134"/>
                  </a:lnTo>
                  <a:cubicBezTo>
                    <a:pt x="48" y="1230"/>
                    <a:pt x="97" y="1375"/>
                    <a:pt x="97" y="1472"/>
                  </a:cubicBezTo>
                  <a:cubicBezTo>
                    <a:pt x="117" y="1532"/>
                    <a:pt x="162" y="1559"/>
                    <a:pt x="208" y="1559"/>
                  </a:cubicBezTo>
                  <a:cubicBezTo>
                    <a:pt x="272" y="1559"/>
                    <a:pt x="338" y="1507"/>
                    <a:pt x="338" y="1423"/>
                  </a:cubicBezTo>
                  <a:cubicBezTo>
                    <a:pt x="386" y="1327"/>
                    <a:pt x="386" y="1230"/>
                    <a:pt x="338" y="1086"/>
                  </a:cubicBezTo>
                  <a:cubicBezTo>
                    <a:pt x="338" y="1038"/>
                    <a:pt x="289" y="893"/>
                    <a:pt x="289" y="748"/>
                  </a:cubicBezTo>
                  <a:cubicBezTo>
                    <a:pt x="289" y="700"/>
                    <a:pt x="289" y="652"/>
                    <a:pt x="289" y="603"/>
                  </a:cubicBezTo>
                  <a:cubicBezTo>
                    <a:pt x="289" y="555"/>
                    <a:pt x="289" y="555"/>
                    <a:pt x="289" y="507"/>
                  </a:cubicBezTo>
                  <a:lnTo>
                    <a:pt x="289" y="411"/>
                  </a:lnTo>
                  <a:lnTo>
                    <a:pt x="241" y="218"/>
                  </a:lnTo>
                  <a:cubicBezTo>
                    <a:pt x="241" y="169"/>
                    <a:pt x="193" y="121"/>
                    <a:pt x="193" y="73"/>
                  </a:cubicBezTo>
                  <a:cubicBezTo>
                    <a:pt x="169" y="25"/>
                    <a:pt x="133" y="1"/>
                    <a:pt x="10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7"/>
            <p:cNvSpPr/>
            <p:nvPr/>
          </p:nvSpPr>
          <p:spPr>
            <a:xfrm>
              <a:off x="2941789" y="3082942"/>
              <a:ext cx="24585" cy="82991"/>
            </a:xfrm>
            <a:custGeom>
              <a:rect b="b" l="l" r="r" t="t"/>
              <a:pathLst>
                <a:path extrusionOk="0" h="1303" w="386">
                  <a:moveTo>
                    <a:pt x="30" y="0"/>
                  </a:moveTo>
                  <a:cubicBezTo>
                    <a:pt x="12" y="0"/>
                    <a:pt x="0" y="12"/>
                    <a:pt x="0" y="37"/>
                  </a:cubicBezTo>
                  <a:lnTo>
                    <a:pt x="0" y="85"/>
                  </a:lnTo>
                  <a:cubicBezTo>
                    <a:pt x="0" y="85"/>
                    <a:pt x="0" y="133"/>
                    <a:pt x="0" y="181"/>
                  </a:cubicBezTo>
                  <a:cubicBezTo>
                    <a:pt x="0" y="181"/>
                    <a:pt x="0" y="230"/>
                    <a:pt x="0" y="278"/>
                  </a:cubicBezTo>
                  <a:cubicBezTo>
                    <a:pt x="0" y="374"/>
                    <a:pt x="0" y="519"/>
                    <a:pt x="0" y="615"/>
                  </a:cubicBezTo>
                  <a:cubicBezTo>
                    <a:pt x="0" y="808"/>
                    <a:pt x="48" y="1001"/>
                    <a:pt x="97" y="1194"/>
                  </a:cubicBezTo>
                  <a:cubicBezTo>
                    <a:pt x="97" y="1266"/>
                    <a:pt x="145" y="1303"/>
                    <a:pt x="193" y="1303"/>
                  </a:cubicBezTo>
                  <a:cubicBezTo>
                    <a:pt x="241" y="1303"/>
                    <a:pt x="289" y="1266"/>
                    <a:pt x="289" y="1194"/>
                  </a:cubicBezTo>
                  <a:cubicBezTo>
                    <a:pt x="338" y="1194"/>
                    <a:pt x="386" y="1146"/>
                    <a:pt x="386" y="1098"/>
                  </a:cubicBezTo>
                  <a:cubicBezTo>
                    <a:pt x="386" y="953"/>
                    <a:pt x="386" y="856"/>
                    <a:pt x="386" y="712"/>
                  </a:cubicBezTo>
                  <a:lnTo>
                    <a:pt x="289" y="230"/>
                  </a:lnTo>
                  <a:cubicBezTo>
                    <a:pt x="289" y="181"/>
                    <a:pt x="253" y="157"/>
                    <a:pt x="217" y="157"/>
                  </a:cubicBezTo>
                  <a:cubicBezTo>
                    <a:pt x="181" y="157"/>
                    <a:pt x="145" y="181"/>
                    <a:pt x="145" y="230"/>
                  </a:cubicBezTo>
                  <a:cubicBezTo>
                    <a:pt x="145" y="230"/>
                    <a:pt x="145" y="181"/>
                    <a:pt x="145" y="133"/>
                  </a:cubicBezTo>
                  <a:cubicBezTo>
                    <a:pt x="145" y="133"/>
                    <a:pt x="145" y="85"/>
                    <a:pt x="145" y="85"/>
                  </a:cubicBezTo>
                  <a:cubicBezTo>
                    <a:pt x="145" y="85"/>
                    <a:pt x="97" y="85"/>
                    <a:pt x="97" y="37"/>
                  </a:cubicBezTo>
                  <a:cubicBezTo>
                    <a:pt x="72" y="12"/>
                    <a:pt x="48" y="0"/>
                    <a:pt x="30"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7"/>
            <p:cNvSpPr/>
            <p:nvPr/>
          </p:nvSpPr>
          <p:spPr>
            <a:xfrm>
              <a:off x="3242795" y="3452292"/>
              <a:ext cx="33821" cy="79679"/>
            </a:xfrm>
            <a:custGeom>
              <a:rect b="b" l="l" r="r" t="t"/>
              <a:pathLst>
                <a:path extrusionOk="0" h="1251" w="531">
                  <a:moveTo>
                    <a:pt x="103" y="1"/>
                  </a:moveTo>
                  <a:cubicBezTo>
                    <a:pt x="73" y="1"/>
                    <a:pt x="49" y="25"/>
                    <a:pt x="49" y="73"/>
                  </a:cubicBezTo>
                  <a:cubicBezTo>
                    <a:pt x="0" y="218"/>
                    <a:pt x="0" y="411"/>
                    <a:pt x="49" y="604"/>
                  </a:cubicBezTo>
                  <a:cubicBezTo>
                    <a:pt x="49" y="797"/>
                    <a:pt x="97" y="989"/>
                    <a:pt x="145" y="1134"/>
                  </a:cubicBezTo>
                  <a:cubicBezTo>
                    <a:pt x="145" y="1205"/>
                    <a:pt x="197" y="1250"/>
                    <a:pt x="243" y="1250"/>
                  </a:cubicBezTo>
                  <a:cubicBezTo>
                    <a:pt x="260" y="1250"/>
                    <a:pt x="277" y="1244"/>
                    <a:pt x="290" y="1231"/>
                  </a:cubicBezTo>
                  <a:cubicBezTo>
                    <a:pt x="318" y="1245"/>
                    <a:pt x="342" y="1251"/>
                    <a:pt x="363" y="1251"/>
                  </a:cubicBezTo>
                  <a:cubicBezTo>
                    <a:pt x="414" y="1251"/>
                    <a:pt x="449" y="1217"/>
                    <a:pt x="483" y="1182"/>
                  </a:cubicBezTo>
                  <a:cubicBezTo>
                    <a:pt x="483" y="1086"/>
                    <a:pt x="531" y="1038"/>
                    <a:pt x="483" y="941"/>
                  </a:cubicBezTo>
                  <a:cubicBezTo>
                    <a:pt x="483" y="941"/>
                    <a:pt x="531" y="941"/>
                    <a:pt x="531" y="893"/>
                  </a:cubicBezTo>
                  <a:cubicBezTo>
                    <a:pt x="531" y="845"/>
                    <a:pt x="531" y="797"/>
                    <a:pt x="531" y="748"/>
                  </a:cubicBezTo>
                  <a:lnTo>
                    <a:pt x="531" y="700"/>
                  </a:lnTo>
                  <a:lnTo>
                    <a:pt x="531" y="555"/>
                  </a:lnTo>
                  <a:lnTo>
                    <a:pt x="531" y="507"/>
                  </a:lnTo>
                  <a:cubicBezTo>
                    <a:pt x="531" y="507"/>
                    <a:pt x="531" y="459"/>
                    <a:pt x="531" y="459"/>
                  </a:cubicBezTo>
                  <a:cubicBezTo>
                    <a:pt x="531" y="411"/>
                    <a:pt x="531" y="411"/>
                    <a:pt x="531" y="411"/>
                  </a:cubicBezTo>
                  <a:cubicBezTo>
                    <a:pt x="531" y="363"/>
                    <a:pt x="483" y="315"/>
                    <a:pt x="435" y="267"/>
                  </a:cubicBezTo>
                  <a:lnTo>
                    <a:pt x="435" y="267"/>
                  </a:lnTo>
                  <a:lnTo>
                    <a:pt x="483" y="314"/>
                  </a:lnTo>
                  <a:cubicBezTo>
                    <a:pt x="514" y="220"/>
                    <a:pt x="423" y="146"/>
                    <a:pt x="342" y="146"/>
                  </a:cubicBezTo>
                  <a:cubicBezTo>
                    <a:pt x="299" y="146"/>
                    <a:pt x="258" y="167"/>
                    <a:pt x="242" y="218"/>
                  </a:cubicBezTo>
                  <a:cubicBezTo>
                    <a:pt x="242" y="170"/>
                    <a:pt x="193" y="121"/>
                    <a:pt x="193" y="73"/>
                  </a:cubicBezTo>
                  <a:cubicBezTo>
                    <a:pt x="169" y="25"/>
                    <a:pt x="133" y="1"/>
                    <a:pt x="10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7"/>
            <p:cNvSpPr/>
            <p:nvPr/>
          </p:nvSpPr>
          <p:spPr>
            <a:xfrm>
              <a:off x="3215152" y="3777439"/>
              <a:ext cx="33821" cy="79297"/>
            </a:xfrm>
            <a:custGeom>
              <a:rect b="b" l="l" r="r" t="t"/>
              <a:pathLst>
                <a:path extrusionOk="0" h="1245" w="531">
                  <a:moveTo>
                    <a:pt x="91" y="0"/>
                  </a:moveTo>
                  <a:cubicBezTo>
                    <a:pt x="50" y="0"/>
                    <a:pt x="0" y="24"/>
                    <a:pt x="0" y="80"/>
                  </a:cubicBezTo>
                  <a:cubicBezTo>
                    <a:pt x="0" y="225"/>
                    <a:pt x="97" y="418"/>
                    <a:pt x="97" y="563"/>
                  </a:cubicBezTo>
                  <a:cubicBezTo>
                    <a:pt x="97" y="756"/>
                    <a:pt x="97" y="948"/>
                    <a:pt x="97" y="1093"/>
                  </a:cubicBezTo>
                  <a:cubicBezTo>
                    <a:pt x="97" y="1196"/>
                    <a:pt x="138" y="1244"/>
                    <a:pt x="184" y="1244"/>
                  </a:cubicBezTo>
                  <a:cubicBezTo>
                    <a:pt x="224" y="1244"/>
                    <a:pt x="267" y="1208"/>
                    <a:pt x="290" y="1141"/>
                  </a:cubicBezTo>
                  <a:cubicBezTo>
                    <a:pt x="290" y="1141"/>
                    <a:pt x="290" y="1093"/>
                    <a:pt x="290" y="1093"/>
                  </a:cubicBezTo>
                  <a:cubicBezTo>
                    <a:pt x="290" y="1141"/>
                    <a:pt x="338" y="1141"/>
                    <a:pt x="386" y="1141"/>
                  </a:cubicBezTo>
                  <a:cubicBezTo>
                    <a:pt x="434" y="1141"/>
                    <a:pt x="531" y="1093"/>
                    <a:pt x="531" y="997"/>
                  </a:cubicBezTo>
                  <a:cubicBezTo>
                    <a:pt x="531" y="852"/>
                    <a:pt x="483" y="707"/>
                    <a:pt x="483" y="563"/>
                  </a:cubicBezTo>
                  <a:cubicBezTo>
                    <a:pt x="434" y="418"/>
                    <a:pt x="434" y="321"/>
                    <a:pt x="386" y="177"/>
                  </a:cubicBezTo>
                  <a:cubicBezTo>
                    <a:pt x="362" y="129"/>
                    <a:pt x="326" y="104"/>
                    <a:pt x="296" y="104"/>
                  </a:cubicBezTo>
                  <a:cubicBezTo>
                    <a:pt x="266" y="104"/>
                    <a:pt x="241" y="129"/>
                    <a:pt x="241" y="177"/>
                  </a:cubicBezTo>
                  <a:cubicBezTo>
                    <a:pt x="193" y="129"/>
                    <a:pt x="193" y="80"/>
                    <a:pt x="145" y="32"/>
                  </a:cubicBezTo>
                  <a:cubicBezTo>
                    <a:pt x="145" y="12"/>
                    <a:pt x="120" y="0"/>
                    <a:pt x="91"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7"/>
            <p:cNvSpPr/>
            <p:nvPr/>
          </p:nvSpPr>
          <p:spPr>
            <a:xfrm>
              <a:off x="3381005" y="3863169"/>
              <a:ext cx="30763" cy="94520"/>
            </a:xfrm>
            <a:custGeom>
              <a:rect b="b" l="l" r="r" t="t"/>
              <a:pathLst>
                <a:path extrusionOk="0" h="1484" w="483">
                  <a:moveTo>
                    <a:pt x="97" y="0"/>
                  </a:moveTo>
                  <a:cubicBezTo>
                    <a:pt x="61" y="0"/>
                    <a:pt x="25" y="12"/>
                    <a:pt x="1" y="36"/>
                  </a:cubicBezTo>
                  <a:cubicBezTo>
                    <a:pt x="1" y="85"/>
                    <a:pt x="1" y="181"/>
                    <a:pt x="1" y="229"/>
                  </a:cubicBezTo>
                  <a:cubicBezTo>
                    <a:pt x="1" y="278"/>
                    <a:pt x="1" y="326"/>
                    <a:pt x="1" y="422"/>
                  </a:cubicBezTo>
                  <a:cubicBezTo>
                    <a:pt x="1" y="519"/>
                    <a:pt x="1" y="615"/>
                    <a:pt x="49" y="760"/>
                  </a:cubicBezTo>
                  <a:cubicBezTo>
                    <a:pt x="97" y="856"/>
                    <a:pt x="97" y="953"/>
                    <a:pt x="97" y="1049"/>
                  </a:cubicBezTo>
                  <a:cubicBezTo>
                    <a:pt x="145" y="1097"/>
                    <a:pt x="145" y="1194"/>
                    <a:pt x="145" y="1242"/>
                  </a:cubicBezTo>
                  <a:cubicBezTo>
                    <a:pt x="145" y="1290"/>
                    <a:pt x="194" y="1339"/>
                    <a:pt x="242" y="1387"/>
                  </a:cubicBezTo>
                  <a:cubicBezTo>
                    <a:pt x="242" y="1435"/>
                    <a:pt x="338" y="1483"/>
                    <a:pt x="386" y="1483"/>
                  </a:cubicBezTo>
                  <a:cubicBezTo>
                    <a:pt x="386" y="1435"/>
                    <a:pt x="435" y="1387"/>
                    <a:pt x="435" y="1387"/>
                  </a:cubicBezTo>
                  <a:lnTo>
                    <a:pt x="435" y="1194"/>
                  </a:lnTo>
                  <a:cubicBezTo>
                    <a:pt x="483" y="1194"/>
                    <a:pt x="483" y="1146"/>
                    <a:pt x="483" y="1146"/>
                  </a:cubicBezTo>
                  <a:cubicBezTo>
                    <a:pt x="483" y="1049"/>
                    <a:pt x="483" y="1001"/>
                    <a:pt x="435" y="953"/>
                  </a:cubicBezTo>
                  <a:cubicBezTo>
                    <a:pt x="435" y="905"/>
                    <a:pt x="435" y="856"/>
                    <a:pt x="386" y="808"/>
                  </a:cubicBezTo>
                  <a:cubicBezTo>
                    <a:pt x="386" y="712"/>
                    <a:pt x="386" y="615"/>
                    <a:pt x="386" y="519"/>
                  </a:cubicBezTo>
                  <a:cubicBezTo>
                    <a:pt x="386" y="471"/>
                    <a:pt x="338" y="471"/>
                    <a:pt x="338" y="471"/>
                  </a:cubicBezTo>
                  <a:cubicBezTo>
                    <a:pt x="338" y="422"/>
                    <a:pt x="338" y="374"/>
                    <a:pt x="338" y="374"/>
                  </a:cubicBezTo>
                  <a:cubicBezTo>
                    <a:pt x="290" y="326"/>
                    <a:pt x="290" y="278"/>
                    <a:pt x="290" y="229"/>
                  </a:cubicBezTo>
                  <a:cubicBezTo>
                    <a:pt x="242" y="133"/>
                    <a:pt x="242" y="85"/>
                    <a:pt x="194" y="36"/>
                  </a:cubicBezTo>
                  <a:cubicBezTo>
                    <a:pt x="169" y="12"/>
                    <a:pt x="133" y="0"/>
                    <a:pt x="97"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7"/>
            <p:cNvSpPr/>
            <p:nvPr/>
          </p:nvSpPr>
          <p:spPr>
            <a:xfrm>
              <a:off x="3543800" y="2788813"/>
              <a:ext cx="24649" cy="88405"/>
            </a:xfrm>
            <a:custGeom>
              <a:rect b="b" l="l" r="r" t="t"/>
              <a:pathLst>
                <a:path extrusionOk="0" h="1388" w="387">
                  <a:moveTo>
                    <a:pt x="194" y="1"/>
                  </a:moveTo>
                  <a:cubicBezTo>
                    <a:pt x="145" y="1"/>
                    <a:pt x="97" y="25"/>
                    <a:pt x="97" y="73"/>
                  </a:cubicBezTo>
                  <a:cubicBezTo>
                    <a:pt x="49" y="266"/>
                    <a:pt x="1" y="507"/>
                    <a:pt x="1" y="700"/>
                  </a:cubicBezTo>
                  <a:cubicBezTo>
                    <a:pt x="1" y="893"/>
                    <a:pt x="49" y="1086"/>
                    <a:pt x="97" y="1279"/>
                  </a:cubicBezTo>
                  <a:cubicBezTo>
                    <a:pt x="97" y="1351"/>
                    <a:pt x="145" y="1387"/>
                    <a:pt x="194" y="1387"/>
                  </a:cubicBezTo>
                  <a:cubicBezTo>
                    <a:pt x="242" y="1387"/>
                    <a:pt x="290" y="1351"/>
                    <a:pt x="290" y="1279"/>
                  </a:cubicBezTo>
                  <a:cubicBezTo>
                    <a:pt x="338" y="1086"/>
                    <a:pt x="387" y="893"/>
                    <a:pt x="387" y="700"/>
                  </a:cubicBezTo>
                  <a:cubicBezTo>
                    <a:pt x="387" y="507"/>
                    <a:pt x="338" y="266"/>
                    <a:pt x="290" y="73"/>
                  </a:cubicBezTo>
                  <a:cubicBezTo>
                    <a:pt x="290" y="25"/>
                    <a:pt x="242" y="1"/>
                    <a:pt x="194"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7"/>
            <p:cNvSpPr/>
            <p:nvPr/>
          </p:nvSpPr>
          <p:spPr>
            <a:xfrm>
              <a:off x="3746529" y="2705886"/>
              <a:ext cx="24649" cy="100634"/>
            </a:xfrm>
            <a:custGeom>
              <a:rect b="b" l="l" r="r" t="t"/>
              <a:pathLst>
                <a:path extrusionOk="0" h="1580" w="387">
                  <a:moveTo>
                    <a:pt x="188" y="0"/>
                  </a:moveTo>
                  <a:cubicBezTo>
                    <a:pt x="157" y="0"/>
                    <a:pt x="121" y="25"/>
                    <a:pt x="97" y="73"/>
                  </a:cubicBezTo>
                  <a:cubicBezTo>
                    <a:pt x="49" y="314"/>
                    <a:pt x="1" y="555"/>
                    <a:pt x="1" y="748"/>
                  </a:cubicBezTo>
                  <a:lnTo>
                    <a:pt x="1" y="1134"/>
                  </a:lnTo>
                  <a:cubicBezTo>
                    <a:pt x="1" y="1230"/>
                    <a:pt x="1" y="1327"/>
                    <a:pt x="49" y="1471"/>
                  </a:cubicBezTo>
                  <a:cubicBezTo>
                    <a:pt x="73" y="1544"/>
                    <a:pt x="133" y="1580"/>
                    <a:pt x="194" y="1580"/>
                  </a:cubicBezTo>
                  <a:cubicBezTo>
                    <a:pt x="254" y="1580"/>
                    <a:pt x="314" y="1544"/>
                    <a:pt x="338" y="1471"/>
                  </a:cubicBezTo>
                  <a:cubicBezTo>
                    <a:pt x="338" y="1327"/>
                    <a:pt x="338" y="1230"/>
                    <a:pt x="338" y="1134"/>
                  </a:cubicBezTo>
                  <a:cubicBezTo>
                    <a:pt x="387" y="989"/>
                    <a:pt x="338" y="893"/>
                    <a:pt x="338" y="748"/>
                  </a:cubicBezTo>
                  <a:cubicBezTo>
                    <a:pt x="338" y="555"/>
                    <a:pt x="338" y="314"/>
                    <a:pt x="242" y="73"/>
                  </a:cubicBezTo>
                  <a:cubicBezTo>
                    <a:pt x="242" y="25"/>
                    <a:pt x="218" y="0"/>
                    <a:pt x="18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7"/>
            <p:cNvSpPr/>
            <p:nvPr/>
          </p:nvSpPr>
          <p:spPr>
            <a:xfrm>
              <a:off x="3651311" y="3120584"/>
              <a:ext cx="15414" cy="90634"/>
            </a:xfrm>
            <a:custGeom>
              <a:rect b="b" l="l" r="r" t="t"/>
              <a:pathLst>
                <a:path extrusionOk="0" h="1423" w="242">
                  <a:moveTo>
                    <a:pt x="97" y="0"/>
                  </a:moveTo>
                  <a:cubicBezTo>
                    <a:pt x="49" y="0"/>
                    <a:pt x="1" y="24"/>
                    <a:pt x="1" y="73"/>
                  </a:cubicBezTo>
                  <a:lnTo>
                    <a:pt x="1" y="700"/>
                  </a:lnTo>
                  <a:lnTo>
                    <a:pt x="1" y="989"/>
                  </a:lnTo>
                  <a:lnTo>
                    <a:pt x="1" y="1278"/>
                  </a:lnTo>
                  <a:cubicBezTo>
                    <a:pt x="1" y="1375"/>
                    <a:pt x="61" y="1423"/>
                    <a:pt x="121" y="1423"/>
                  </a:cubicBezTo>
                  <a:cubicBezTo>
                    <a:pt x="182" y="1423"/>
                    <a:pt x="242" y="1375"/>
                    <a:pt x="242" y="1278"/>
                  </a:cubicBezTo>
                  <a:lnTo>
                    <a:pt x="242" y="989"/>
                  </a:lnTo>
                  <a:cubicBezTo>
                    <a:pt x="242" y="892"/>
                    <a:pt x="242" y="796"/>
                    <a:pt x="194" y="700"/>
                  </a:cubicBezTo>
                  <a:lnTo>
                    <a:pt x="194" y="73"/>
                  </a:lnTo>
                  <a:cubicBezTo>
                    <a:pt x="194" y="24"/>
                    <a:pt x="145" y="0"/>
                    <a:pt x="97"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a:off x="3786464" y="3575154"/>
              <a:ext cx="27706" cy="100698"/>
            </a:xfrm>
            <a:custGeom>
              <a:rect b="b" l="l" r="r" t="t"/>
              <a:pathLst>
                <a:path extrusionOk="0" h="1581" w="435">
                  <a:moveTo>
                    <a:pt x="314" y="1"/>
                  </a:moveTo>
                  <a:cubicBezTo>
                    <a:pt x="266" y="1"/>
                    <a:pt x="218" y="25"/>
                    <a:pt x="194" y="73"/>
                  </a:cubicBezTo>
                  <a:lnTo>
                    <a:pt x="49" y="748"/>
                  </a:lnTo>
                  <a:cubicBezTo>
                    <a:pt x="49" y="845"/>
                    <a:pt x="49" y="990"/>
                    <a:pt x="1" y="1086"/>
                  </a:cubicBezTo>
                  <a:cubicBezTo>
                    <a:pt x="1" y="1231"/>
                    <a:pt x="1" y="1327"/>
                    <a:pt x="1" y="1472"/>
                  </a:cubicBezTo>
                  <a:cubicBezTo>
                    <a:pt x="1" y="1544"/>
                    <a:pt x="49" y="1580"/>
                    <a:pt x="103" y="1580"/>
                  </a:cubicBezTo>
                  <a:cubicBezTo>
                    <a:pt x="157" y="1580"/>
                    <a:pt x="218" y="1544"/>
                    <a:pt x="242" y="1472"/>
                  </a:cubicBezTo>
                  <a:cubicBezTo>
                    <a:pt x="290" y="1375"/>
                    <a:pt x="290" y="1231"/>
                    <a:pt x="290" y="1134"/>
                  </a:cubicBezTo>
                  <a:cubicBezTo>
                    <a:pt x="290" y="1038"/>
                    <a:pt x="338" y="893"/>
                    <a:pt x="338" y="797"/>
                  </a:cubicBezTo>
                  <a:cubicBezTo>
                    <a:pt x="338" y="556"/>
                    <a:pt x="387" y="314"/>
                    <a:pt x="435" y="73"/>
                  </a:cubicBezTo>
                  <a:cubicBezTo>
                    <a:pt x="411" y="25"/>
                    <a:pt x="362" y="1"/>
                    <a:pt x="314"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7"/>
            <p:cNvSpPr/>
            <p:nvPr/>
          </p:nvSpPr>
          <p:spPr>
            <a:xfrm>
              <a:off x="3506923" y="3455413"/>
              <a:ext cx="15477" cy="75285"/>
            </a:xfrm>
            <a:custGeom>
              <a:rect b="b" l="l" r="r" t="t"/>
              <a:pathLst>
                <a:path extrusionOk="0" h="1182" w="243">
                  <a:moveTo>
                    <a:pt x="146" y="0"/>
                  </a:moveTo>
                  <a:cubicBezTo>
                    <a:pt x="110" y="0"/>
                    <a:pt x="73" y="24"/>
                    <a:pt x="49" y="72"/>
                  </a:cubicBezTo>
                  <a:cubicBezTo>
                    <a:pt x="1" y="217"/>
                    <a:pt x="1" y="410"/>
                    <a:pt x="1" y="555"/>
                  </a:cubicBezTo>
                  <a:lnTo>
                    <a:pt x="1" y="1037"/>
                  </a:lnTo>
                  <a:cubicBezTo>
                    <a:pt x="1" y="1133"/>
                    <a:pt x="49" y="1182"/>
                    <a:pt x="146" y="1182"/>
                  </a:cubicBezTo>
                  <a:cubicBezTo>
                    <a:pt x="194" y="1182"/>
                    <a:pt x="242" y="1133"/>
                    <a:pt x="242" y="1037"/>
                  </a:cubicBezTo>
                  <a:lnTo>
                    <a:pt x="242" y="555"/>
                  </a:lnTo>
                  <a:cubicBezTo>
                    <a:pt x="242" y="410"/>
                    <a:pt x="242" y="217"/>
                    <a:pt x="242" y="72"/>
                  </a:cubicBezTo>
                  <a:cubicBezTo>
                    <a:pt x="218" y="24"/>
                    <a:pt x="182" y="0"/>
                    <a:pt x="146"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7"/>
            <p:cNvSpPr/>
            <p:nvPr/>
          </p:nvSpPr>
          <p:spPr>
            <a:xfrm>
              <a:off x="3586792" y="3877499"/>
              <a:ext cx="20445" cy="85539"/>
            </a:xfrm>
            <a:custGeom>
              <a:rect b="b" l="l" r="r" t="t"/>
              <a:pathLst>
                <a:path extrusionOk="0" h="1343" w="321">
                  <a:moveTo>
                    <a:pt x="227" y="0"/>
                  </a:moveTo>
                  <a:cubicBezTo>
                    <a:pt x="197" y="0"/>
                    <a:pt x="164" y="16"/>
                    <a:pt x="146" y="53"/>
                  </a:cubicBezTo>
                  <a:cubicBezTo>
                    <a:pt x="97" y="246"/>
                    <a:pt x="97" y="438"/>
                    <a:pt x="49" y="680"/>
                  </a:cubicBezTo>
                  <a:cubicBezTo>
                    <a:pt x="1" y="776"/>
                    <a:pt x="1" y="872"/>
                    <a:pt x="1" y="969"/>
                  </a:cubicBezTo>
                  <a:cubicBezTo>
                    <a:pt x="1" y="1017"/>
                    <a:pt x="1" y="1065"/>
                    <a:pt x="1" y="1114"/>
                  </a:cubicBezTo>
                  <a:cubicBezTo>
                    <a:pt x="1" y="1162"/>
                    <a:pt x="1" y="1210"/>
                    <a:pt x="49" y="1307"/>
                  </a:cubicBezTo>
                  <a:cubicBezTo>
                    <a:pt x="49" y="1331"/>
                    <a:pt x="85" y="1343"/>
                    <a:pt x="128" y="1343"/>
                  </a:cubicBezTo>
                  <a:cubicBezTo>
                    <a:pt x="170" y="1343"/>
                    <a:pt x="218" y="1331"/>
                    <a:pt x="242" y="1307"/>
                  </a:cubicBezTo>
                  <a:cubicBezTo>
                    <a:pt x="242" y="1258"/>
                    <a:pt x="242" y="1210"/>
                    <a:pt x="290" y="1162"/>
                  </a:cubicBezTo>
                  <a:cubicBezTo>
                    <a:pt x="290" y="1114"/>
                    <a:pt x="290" y="1065"/>
                    <a:pt x="290" y="1017"/>
                  </a:cubicBezTo>
                  <a:cubicBezTo>
                    <a:pt x="290" y="921"/>
                    <a:pt x="290" y="776"/>
                    <a:pt x="290" y="680"/>
                  </a:cubicBezTo>
                  <a:lnTo>
                    <a:pt x="290" y="101"/>
                  </a:lnTo>
                  <a:cubicBezTo>
                    <a:pt x="320" y="41"/>
                    <a:pt x="276" y="0"/>
                    <a:pt x="227"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7"/>
            <p:cNvSpPr/>
            <p:nvPr/>
          </p:nvSpPr>
          <p:spPr>
            <a:xfrm>
              <a:off x="3420939" y="4121185"/>
              <a:ext cx="30763" cy="98787"/>
            </a:xfrm>
            <a:custGeom>
              <a:rect b="b" l="l" r="r" t="t"/>
              <a:pathLst>
                <a:path extrusionOk="0" h="1551" w="483">
                  <a:moveTo>
                    <a:pt x="338" y="0"/>
                  </a:moveTo>
                  <a:cubicBezTo>
                    <a:pt x="314" y="0"/>
                    <a:pt x="290" y="12"/>
                    <a:pt x="290" y="37"/>
                  </a:cubicBezTo>
                  <a:cubicBezTo>
                    <a:pt x="290" y="85"/>
                    <a:pt x="242" y="133"/>
                    <a:pt x="242" y="181"/>
                  </a:cubicBezTo>
                  <a:cubicBezTo>
                    <a:pt x="242" y="278"/>
                    <a:pt x="194" y="326"/>
                    <a:pt x="194" y="374"/>
                  </a:cubicBezTo>
                  <a:lnTo>
                    <a:pt x="145" y="712"/>
                  </a:lnTo>
                  <a:cubicBezTo>
                    <a:pt x="145" y="856"/>
                    <a:pt x="49" y="953"/>
                    <a:pt x="49" y="1049"/>
                  </a:cubicBezTo>
                  <a:cubicBezTo>
                    <a:pt x="49" y="1194"/>
                    <a:pt x="1" y="1291"/>
                    <a:pt x="1" y="1435"/>
                  </a:cubicBezTo>
                  <a:cubicBezTo>
                    <a:pt x="1" y="1515"/>
                    <a:pt x="44" y="1551"/>
                    <a:pt x="100" y="1551"/>
                  </a:cubicBezTo>
                  <a:cubicBezTo>
                    <a:pt x="145" y="1551"/>
                    <a:pt x="198" y="1527"/>
                    <a:pt x="242" y="1483"/>
                  </a:cubicBezTo>
                  <a:cubicBezTo>
                    <a:pt x="290" y="1387"/>
                    <a:pt x="338" y="1291"/>
                    <a:pt x="386" y="1146"/>
                  </a:cubicBezTo>
                  <a:cubicBezTo>
                    <a:pt x="435" y="1001"/>
                    <a:pt x="435" y="905"/>
                    <a:pt x="483" y="760"/>
                  </a:cubicBezTo>
                  <a:cubicBezTo>
                    <a:pt x="483" y="664"/>
                    <a:pt x="483" y="519"/>
                    <a:pt x="483" y="422"/>
                  </a:cubicBezTo>
                  <a:cubicBezTo>
                    <a:pt x="483" y="326"/>
                    <a:pt x="483" y="278"/>
                    <a:pt x="483" y="230"/>
                  </a:cubicBezTo>
                  <a:cubicBezTo>
                    <a:pt x="435" y="133"/>
                    <a:pt x="435" y="85"/>
                    <a:pt x="386" y="37"/>
                  </a:cubicBezTo>
                  <a:cubicBezTo>
                    <a:pt x="386" y="12"/>
                    <a:pt x="362" y="0"/>
                    <a:pt x="33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7"/>
            <p:cNvSpPr/>
            <p:nvPr/>
          </p:nvSpPr>
          <p:spPr>
            <a:xfrm>
              <a:off x="3301136" y="4070804"/>
              <a:ext cx="27706" cy="101908"/>
            </a:xfrm>
            <a:custGeom>
              <a:rect b="b" l="l" r="r" t="t"/>
              <a:pathLst>
                <a:path extrusionOk="0" h="1600" w="435">
                  <a:moveTo>
                    <a:pt x="173" y="0"/>
                  </a:moveTo>
                  <a:cubicBezTo>
                    <a:pt x="147" y="0"/>
                    <a:pt x="118" y="15"/>
                    <a:pt x="97" y="56"/>
                  </a:cubicBezTo>
                  <a:cubicBezTo>
                    <a:pt x="49" y="104"/>
                    <a:pt x="49" y="201"/>
                    <a:pt x="49" y="249"/>
                  </a:cubicBezTo>
                  <a:cubicBezTo>
                    <a:pt x="1" y="297"/>
                    <a:pt x="1" y="394"/>
                    <a:pt x="49" y="442"/>
                  </a:cubicBezTo>
                  <a:cubicBezTo>
                    <a:pt x="1" y="538"/>
                    <a:pt x="1" y="683"/>
                    <a:pt x="49" y="828"/>
                  </a:cubicBezTo>
                  <a:cubicBezTo>
                    <a:pt x="49" y="924"/>
                    <a:pt x="49" y="1069"/>
                    <a:pt x="49" y="1213"/>
                  </a:cubicBezTo>
                  <a:cubicBezTo>
                    <a:pt x="97" y="1310"/>
                    <a:pt x="145" y="1455"/>
                    <a:pt x="194" y="1551"/>
                  </a:cubicBezTo>
                  <a:cubicBezTo>
                    <a:pt x="242" y="1599"/>
                    <a:pt x="290" y="1599"/>
                    <a:pt x="338" y="1599"/>
                  </a:cubicBezTo>
                  <a:cubicBezTo>
                    <a:pt x="387" y="1599"/>
                    <a:pt x="435" y="1551"/>
                    <a:pt x="435" y="1503"/>
                  </a:cubicBezTo>
                  <a:cubicBezTo>
                    <a:pt x="435" y="1262"/>
                    <a:pt x="387" y="1021"/>
                    <a:pt x="338" y="779"/>
                  </a:cubicBezTo>
                  <a:cubicBezTo>
                    <a:pt x="338" y="683"/>
                    <a:pt x="338" y="538"/>
                    <a:pt x="290" y="442"/>
                  </a:cubicBezTo>
                  <a:cubicBezTo>
                    <a:pt x="290" y="297"/>
                    <a:pt x="290" y="297"/>
                    <a:pt x="290" y="249"/>
                  </a:cubicBezTo>
                  <a:cubicBezTo>
                    <a:pt x="290" y="201"/>
                    <a:pt x="290" y="152"/>
                    <a:pt x="242" y="56"/>
                  </a:cubicBezTo>
                  <a:cubicBezTo>
                    <a:pt x="242" y="28"/>
                    <a:pt x="210" y="0"/>
                    <a:pt x="17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7"/>
            <p:cNvSpPr/>
            <p:nvPr/>
          </p:nvSpPr>
          <p:spPr>
            <a:xfrm>
              <a:off x="2778994" y="2937788"/>
              <a:ext cx="21528" cy="100698"/>
            </a:xfrm>
            <a:custGeom>
              <a:rect b="b" l="l" r="r" t="t"/>
              <a:pathLst>
                <a:path extrusionOk="0" h="1581" w="338">
                  <a:moveTo>
                    <a:pt x="145" y="1"/>
                  </a:moveTo>
                  <a:cubicBezTo>
                    <a:pt x="96" y="1"/>
                    <a:pt x="48" y="1"/>
                    <a:pt x="48" y="49"/>
                  </a:cubicBezTo>
                  <a:cubicBezTo>
                    <a:pt x="48" y="145"/>
                    <a:pt x="0" y="290"/>
                    <a:pt x="0" y="435"/>
                  </a:cubicBezTo>
                  <a:cubicBezTo>
                    <a:pt x="0" y="531"/>
                    <a:pt x="0" y="676"/>
                    <a:pt x="0" y="772"/>
                  </a:cubicBezTo>
                  <a:cubicBezTo>
                    <a:pt x="0" y="917"/>
                    <a:pt x="0" y="1013"/>
                    <a:pt x="0" y="1158"/>
                  </a:cubicBezTo>
                  <a:cubicBezTo>
                    <a:pt x="0" y="1255"/>
                    <a:pt x="48" y="1399"/>
                    <a:pt x="48" y="1496"/>
                  </a:cubicBezTo>
                  <a:cubicBezTo>
                    <a:pt x="72" y="1544"/>
                    <a:pt x="145" y="1580"/>
                    <a:pt x="211" y="1580"/>
                  </a:cubicBezTo>
                  <a:cubicBezTo>
                    <a:pt x="277" y="1580"/>
                    <a:pt x="338" y="1544"/>
                    <a:pt x="338" y="1447"/>
                  </a:cubicBezTo>
                  <a:lnTo>
                    <a:pt x="289" y="1110"/>
                  </a:lnTo>
                  <a:cubicBezTo>
                    <a:pt x="289" y="1013"/>
                    <a:pt x="289" y="869"/>
                    <a:pt x="241" y="772"/>
                  </a:cubicBezTo>
                  <a:cubicBezTo>
                    <a:pt x="241" y="676"/>
                    <a:pt x="241" y="579"/>
                    <a:pt x="241" y="435"/>
                  </a:cubicBezTo>
                  <a:lnTo>
                    <a:pt x="241" y="290"/>
                  </a:lnTo>
                  <a:cubicBezTo>
                    <a:pt x="241" y="194"/>
                    <a:pt x="241" y="145"/>
                    <a:pt x="241" y="97"/>
                  </a:cubicBezTo>
                  <a:cubicBezTo>
                    <a:pt x="193" y="49"/>
                    <a:pt x="193" y="1"/>
                    <a:pt x="145"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7"/>
            <p:cNvSpPr/>
            <p:nvPr/>
          </p:nvSpPr>
          <p:spPr>
            <a:xfrm>
              <a:off x="3181332" y="2715121"/>
              <a:ext cx="24649" cy="103691"/>
            </a:xfrm>
            <a:custGeom>
              <a:rect b="b" l="l" r="r" t="t"/>
              <a:pathLst>
                <a:path extrusionOk="0" h="1628" w="387">
                  <a:moveTo>
                    <a:pt x="194" y="0"/>
                  </a:moveTo>
                  <a:cubicBezTo>
                    <a:pt x="158" y="0"/>
                    <a:pt x="121" y="24"/>
                    <a:pt x="97" y="72"/>
                  </a:cubicBezTo>
                  <a:cubicBezTo>
                    <a:pt x="49" y="169"/>
                    <a:pt x="49" y="314"/>
                    <a:pt x="49" y="458"/>
                  </a:cubicBezTo>
                  <a:lnTo>
                    <a:pt x="49" y="796"/>
                  </a:lnTo>
                  <a:cubicBezTo>
                    <a:pt x="1" y="892"/>
                    <a:pt x="1" y="1037"/>
                    <a:pt x="49" y="1133"/>
                  </a:cubicBezTo>
                  <a:cubicBezTo>
                    <a:pt x="49" y="1278"/>
                    <a:pt x="49" y="1375"/>
                    <a:pt x="97" y="1519"/>
                  </a:cubicBezTo>
                  <a:cubicBezTo>
                    <a:pt x="97" y="1592"/>
                    <a:pt x="146" y="1628"/>
                    <a:pt x="200" y="1628"/>
                  </a:cubicBezTo>
                  <a:cubicBezTo>
                    <a:pt x="254" y="1628"/>
                    <a:pt x="314" y="1592"/>
                    <a:pt x="338" y="1519"/>
                  </a:cubicBezTo>
                  <a:cubicBezTo>
                    <a:pt x="338" y="1375"/>
                    <a:pt x="387" y="1278"/>
                    <a:pt x="387" y="1133"/>
                  </a:cubicBezTo>
                  <a:cubicBezTo>
                    <a:pt x="387" y="989"/>
                    <a:pt x="338" y="892"/>
                    <a:pt x="338" y="796"/>
                  </a:cubicBezTo>
                  <a:lnTo>
                    <a:pt x="338" y="458"/>
                  </a:lnTo>
                  <a:cubicBezTo>
                    <a:pt x="338" y="314"/>
                    <a:pt x="338" y="169"/>
                    <a:pt x="290" y="72"/>
                  </a:cubicBezTo>
                  <a:cubicBezTo>
                    <a:pt x="266" y="24"/>
                    <a:pt x="230" y="0"/>
                    <a:pt x="194"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7"/>
            <p:cNvSpPr/>
            <p:nvPr/>
          </p:nvSpPr>
          <p:spPr>
            <a:xfrm>
              <a:off x="4072120" y="2997722"/>
              <a:ext cx="24649" cy="101398"/>
            </a:xfrm>
            <a:custGeom>
              <a:rect b="b" l="l" r="r" t="t"/>
              <a:pathLst>
                <a:path extrusionOk="0" h="1592" w="387">
                  <a:moveTo>
                    <a:pt x="146" y="0"/>
                  </a:moveTo>
                  <a:cubicBezTo>
                    <a:pt x="97" y="0"/>
                    <a:pt x="49" y="24"/>
                    <a:pt x="49" y="72"/>
                  </a:cubicBezTo>
                  <a:cubicBezTo>
                    <a:pt x="49" y="121"/>
                    <a:pt x="49" y="169"/>
                    <a:pt x="1" y="265"/>
                  </a:cubicBezTo>
                  <a:cubicBezTo>
                    <a:pt x="1" y="314"/>
                    <a:pt x="1" y="362"/>
                    <a:pt x="1" y="458"/>
                  </a:cubicBezTo>
                  <a:cubicBezTo>
                    <a:pt x="1" y="555"/>
                    <a:pt x="1" y="699"/>
                    <a:pt x="1" y="796"/>
                  </a:cubicBezTo>
                  <a:cubicBezTo>
                    <a:pt x="1" y="892"/>
                    <a:pt x="1" y="1037"/>
                    <a:pt x="1" y="1133"/>
                  </a:cubicBezTo>
                  <a:cubicBezTo>
                    <a:pt x="1" y="1230"/>
                    <a:pt x="1" y="1278"/>
                    <a:pt x="1" y="1326"/>
                  </a:cubicBezTo>
                  <a:cubicBezTo>
                    <a:pt x="49" y="1423"/>
                    <a:pt x="49" y="1471"/>
                    <a:pt x="97" y="1519"/>
                  </a:cubicBezTo>
                  <a:cubicBezTo>
                    <a:pt x="121" y="1568"/>
                    <a:pt x="158" y="1592"/>
                    <a:pt x="194" y="1592"/>
                  </a:cubicBezTo>
                  <a:cubicBezTo>
                    <a:pt x="230" y="1592"/>
                    <a:pt x="266" y="1568"/>
                    <a:pt x="290" y="1519"/>
                  </a:cubicBezTo>
                  <a:cubicBezTo>
                    <a:pt x="338" y="1471"/>
                    <a:pt x="338" y="1423"/>
                    <a:pt x="387" y="1326"/>
                  </a:cubicBezTo>
                  <a:cubicBezTo>
                    <a:pt x="387" y="1278"/>
                    <a:pt x="387" y="1230"/>
                    <a:pt x="387" y="1133"/>
                  </a:cubicBezTo>
                  <a:cubicBezTo>
                    <a:pt x="338" y="1037"/>
                    <a:pt x="338" y="892"/>
                    <a:pt x="338" y="796"/>
                  </a:cubicBezTo>
                  <a:lnTo>
                    <a:pt x="338" y="458"/>
                  </a:lnTo>
                  <a:cubicBezTo>
                    <a:pt x="338" y="362"/>
                    <a:pt x="338" y="314"/>
                    <a:pt x="290" y="265"/>
                  </a:cubicBezTo>
                  <a:cubicBezTo>
                    <a:pt x="290" y="169"/>
                    <a:pt x="290" y="121"/>
                    <a:pt x="242" y="72"/>
                  </a:cubicBezTo>
                  <a:cubicBezTo>
                    <a:pt x="242" y="24"/>
                    <a:pt x="194" y="0"/>
                    <a:pt x="146"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7"/>
            <p:cNvSpPr/>
            <p:nvPr/>
          </p:nvSpPr>
          <p:spPr>
            <a:xfrm>
              <a:off x="4118232" y="2758113"/>
              <a:ext cx="21528" cy="92227"/>
            </a:xfrm>
            <a:custGeom>
              <a:rect b="b" l="l" r="r" t="t"/>
              <a:pathLst>
                <a:path extrusionOk="0" h="1448" w="338">
                  <a:moveTo>
                    <a:pt x="103" y="0"/>
                  </a:moveTo>
                  <a:cubicBezTo>
                    <a:pt x="73" y="0"/>
                    <a:pt x="49" y="24"/>
                    <a:pt x="49" y="73"/>
                  </a:cubicBezTo>
                  <a:cubicBezTo>
                    <a:pt x="0" y="121"/>
                    <a:pt x="0" y="169"/>
                    <a:pt x="0" y="217"/>
                  </a:cubicBezTo>
                  <a:lnTo>
                    <a:pt x="0" y="362"/>
                  </a:lnTo>
                  <a:lnTo>
                    <a:pt x="0" y="700"/>
                  </a:lnTo>
                  <a:cubicBezTo>
                    <a:pt x="0" y="796"/>
                    <a:pt x="0" y="941"/>
                    <a:pt x="0" y="1037"/>
                  </a:cubicBezTo>
                  <a:cubicBezTo>
                    <a:pt x="0" y="1134"/>
                    <a:pt x="49" y="1230"/>
                    <a:pt x="49" y="1375"/>
                  </a:cubicBezTo>
                  <a:cubicBezTo>
                    <a:pt x="73" y="1423"/>
                    <a:pt x="121" y="1447"/>
                    <a:pt x="163" y="1447"/>
                  </a:cubicBezTo>
                  <a:cubicBezTo>
                    <a:pt x="205" y="1447"/>
                    <a:pt x="241" y="1423"/>
                    <a:pt x="241" y="1375"/>
                  </a:cubicBezTo>
                  <a:cubicBezTo>
                    <a:pt x="290" y="1278"/>
                    <a:pt x="290" y="1134"/>
                    <a:pt x="338" y="1037"/>
                  </a:cubicBezTo>
                  <a:cubicBezTo>
                    <a:pt x="338" y="941"/>
                    <a:pt x="338" y="796"/>
                    <a:pt x="338" y="700"/>
                  </a:cubicBezTo>
                  <a:cubicBezTo>
                    <a:pt x="193" y="651"/>
                    <a:pt x="193" y="507"/>
                    <a:pt x="193" y="362"/>
                  </a:cubicBezTo>
                  <a:cubicBezTo>
                    <a:pt x="193" y="314"/>
                    <a:pt x="193" y="266"/>
                    <a:pt x="193" y="217"/>
                  </a:cubicBezTo>
                  <a:cubicBezTo>
                    <a:pt x="193" y="169"/>
                    <a:pt x="193" y="121"/>
                    <a:pt x="193" y="73"/>
                  </a:cubicBezTo>
                  <a:cubicBezTo>
                    <a:pt x="169" y="24"/>
                    <a:pt x="133" y="0"/>
                    <a:pt x="10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7"/>
            <p:cNvSpPr/>
            <p:nvPr/>
          </p:nvSpPr>
          <p:spPr>
            <a:xfrm>
              <a:off x="3783407" y="3344016"/>
              <a:ext cx="30763" cy="100698"/>
            </a:xfrm>
            <a:custGeom>
              <a:rect b="b" l="l" r="r" t="t"/>
              <a:pathLst>
                <a:path extrusionOk="0" h="1581" w="483">
                  <a:moveTo>
                    <a:pt x="386" y="1"/>
                  </a:moveTo>
                  <a:cubicBezTo>
                    <a:pt x="362" y="1"/>
                    <a:pt x="338" y="13"/>
                    <a:pt x="338" y="37"/>
                  </a:cubicBezTo>
                  <a:lnTo>
                    <a:pt x="338" y="85"/>
                  </a:lnTo>
                  <a:lnTo>
                    <a:pt x="290" y="85"/>
                  </a:lnTo>
                  <a:cubicBezTo>
                    <a:pt x="242" y="133"/>
                    <a:pt x="242" y="133"/>
                    <a:pt x="193" y="182"/>
                  </a:cubicBezTo>
                  <a:lnTo>
                    <a:pt x="145" y="375"/>
                  </a:lnTo>
                  <a:cubicBezTo>
                    <a:pt x="97" y="471"/>
                    <a:pt x="97" y="616"/>
                    <a:pt x="49" y="760"/>
                  </a:cubicBezTo>
                  <a:cubicBezTo>
                    <a:pt x="49" y="905"/>
                    <a:pt x="0" y="1050"/>
                    <a:pt x="0" y="1146"/>
                  </a:cubicBezTo>
                  <a:cubicBezTo>
                    <a:pt x="0" y="1291"/>
                    <a:pt x="0" y="1532"/>
                    <a:pt x="193" y="1580"/>
                  </a:cubicBezTo>
                  <a:cubicBezTo>
                    <a:pt x="338" y="1580"/>
                    <a:pt x="386" y="1387"/>
                    <a:pt x="386" y="1243"/>
                  </a:cubicBezTo>
                  <a:cubicBezTo>
                    <a:pt x="435" y="1146"/>
                    <a:pt x="386" y="953"/>
                    <a:pt x="435" y="809"/>
                  </a:cubicBezTo>
                  <a:cubicBezTo>
                    <a:pt x="483" y="712"/>
                    <a:pt x="483" y="567"/>
                    <a:pt x="483" y="423"/>
                  </a:cubicBezTo>
                  <a:cubicBezTo>
                    <a:pt x="483" y="326"/>
                    <a:pt x="483" y="326"/>
                    <a:pt x="483" y="278"/>
                  </a:cubicBezTo>
                  <a:cubicBezTo>
                    <a:pt x="483" y="230"/>
                    <a:pt x="483" y="182"/>
                    <a:pt x="483" y="182"/>
                  </a:cubicBezTo>
                  <a:cubicBezTo>
                    <a:pt x="435" y="133"/>
                    <a:pt x="435" y="133"/>
                    <a:pt x="435" y="85"/>
                  </a:cubicBezTo>
                  <a:cubicBezTo>
                    <a:pt x="435" y="85"/>
                    <a:pt x="435" y="85"/>
                    <a:pt x="435" y="37"/>
                  </a:cubicBezTo>
                  <a:cubicBezTo>
                    <a:pt x="435" y="13"/>
                    <a:pt x="410" y="1"/>
                    <a:pt x="386"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7"/>
            <p:cNvSpPr/>
            <p:nvPr/>
          </p:nvSpPr>
          <p:spPr>
            <a:xfrm>
              <a:off x="3952380" y="2671301"/>
              <a:ext cx="21528" cy="92991"/>
            </a:xfrm>
            <a:custGeom>
              <a:rect b="b" l="l" r="r" t="t"/>
              <a:pathLst>
                <a:path extrusionOk="0" h="1460" w="338">
                  <a:moveTo>
                    <a:pt x="193" y="1"/>
                  </a:moveTo>
                  <a:cubicBezTo>
                    <a:pt x="169" y="1"/>
                    <a:pt x="145" y="13"/>
                    <a:pt x="145" y="37"/>
                  </a:cubicBezTo>
                  <a:cubicBezTo>
                    <a:pt x="96" y="85"/>
                    <a:pt x="96" y="134"/>
                    <a:pt x="96" y="182"/>
                  </a:cubicBezTo>
                  <a:cubicBezTo>
                    <a:pt x="96" y="230"/>
                    <a:pt x="96" y="278"/>
                    <a:pt x="96" y="326"/>
                  </a:cubicBezTo>
                  <a:lnTo>
                    <a:pt x="96" y="712"/>
                  </a:lnTo>
                  <a:cubicBezTo>
                    <a:pt x="0" y="905"/>
                    <a:pt x="0" y="1146"/>
                    <a:pt x="0" y="1387"/>
                  </a:cubicBezTo>
                  <a:cubicBezTo>
                    <a:pt x="24" y="1436"/>
                    <a:pt x="72" y="1460"/>
                    <a:pt x="121" y="1460"/>
                  </a:cubicBezTo>
                  <a:cubicBezTo>
                    <a:pt x="169" y="1460"/>
                    <a:pt x="217" y="1436"/>
                    <a:pt x="241" y="1387"/>
                  </a:cubicBezTo>
                  <a:cubicBezTo>
                    <a:pt x="289" y="1146"/>
                    <a:pt x="338" y="905"/>
                    <a:pt x="289" y="712"/>
                  </a:cubicBezTo>
                  <a:lnTo>
                    <a:pt x="289" y="375"/>
                  </a:lnTo>
                  <a:cubicBezTo>
                    <a:pt x="289" y="278"/>
                    <a:pt x="289" y="230"/>
                    <a:pt x="289" y="182"/>
                  </a:cubicBezTo>
                  <a:cubicBezTo>
                    <a:pt x="289" y="182"/>
                    <a:pt x="289" y="134"/>
                    <a:pt x="289" y="134"/>
                  </a:cubicBezTo>
                  <a:lnTo>
                    <a:pt x="241" y="37"/>
                  </a:lnTo>
                  <a:cubicBezTo>
                    <a:pt x="241" y="13"/>
                    <a:pt x="217" y="1"/>
                    <a:pt x="19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7"/>
            <p:cNvSpPr/>
            <p:nvPr/>
          </p:nvSpPr>
          <p:spPr>
            <a:xfrm>
              <a:off x="3259418" y="2937342"/>
              <a:ext cx="26432" cy="85921"/>
            </a:xfrm>
            <a:custGeom>
              <a:rect b="b" l="l" r="r" t="t"/>
              <a:pathLst>
                <a:path extrusionOk="0" h="1349" w="415">
                  <a:moveTo>
                    <a:pt x="262" y="0"/>
                  </a:moveTo>
                  <a:cubicBezTo>
                    <a:pt x="222" y="0"/>
                    <a:pt x="173" y="28"/>
                    <a:pt x="173" y="56"/>
                  </a:cubicBezTo>
                  <a:cubicBezTo>
                    <a:pt x="173" y="152"/>
                    <a:pt x="125" y="249"/>
                    <a:pt x="125" y="345"/>
                  </a:cubicBezTo>
                  <a:cubicBezTo>
                    <a:pt x="125" y="442"/>
                    <a:pt x="125" y="538"/>
                    <a:pt x="77" y="635"/>
                  </a:cubicBezTo>
                  <a:cubicBezTo>
                    <a:pt x="77" y="828"/>
                    <a:pt x="29" y="1020"/>
                    <a:pt x="29" y="1213"/>
                  </a:cubicBezTo>
                  <a:cubicBezTo>
                    <a:pt x="1" y="1297"/>
                    <a:pt x="70" y="1349"/>
                    <a:pt x="143" y="1349"/>
                  </a:cubicBezTo>
                  <a:cubicBezTo>
                    <a:pt x="196" y="1349"/>
                    <a:pt x="250" y="1322"/>
                    <a:pt x="270" y="1262"/>
                  </a:cubicBezTo>
                  <a:cubicBezTo>
                    <a:pt x="366" y="1069"/>
                    <a:pt x="415" y="876"/>
                    <a:pt x="415" y="683"/>
                  </a:cubicBezTo>
                  <a:cubicBezTo>
                    <a:pt x="415" y="586"/>
                    <a:pt x="415" y="490"/>
                    <a:pt x="415" y="393"/>
                  </a:cubicBezTo>
                  <a:cubicBezTo>
                    <a:pt x="415" y="297"/>
                    <a:pt x="366" y="201"/>
                    <a:pt x="318" y="56"/>
                  </a:cubicBezTo>
                  <a:cubicBezTo>
                    <a:pt x="318" y="15"/>
                    <a:pt x="292" y="0"/>
                    <a:pt x="262"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7"/>
            <p:cNvSpPr/>
            <p:nvPr/>
          </p:nvSpPr>
          <p:spPr>
            <a:xfrm>
              <a:off x="2815808" y="3264910"/>
              <a:ext cx="24649" cy="81781"/>
            </a:xfrm>
            <a:custGeom>
              <a:rect b="b" l="l" r="r" t="t"/>
              <a:pathLst>
                <a:path extrusionOk="0" h="1284" w="387">
                  <a:moveTo>
                    <a:pt x="121" y="1"/>
                  </a:moveTo>
                  <a:cubicBezTo>
                    <a:pt x="85" y="1"/>
                    <a:pt x="49" y="25"/>
                    <a:pt x="49" y="73"/>
                  </a:cubicBezTo>
                  <a:cubicBezTo>
                    <a:pt x="1" y="266"/>
                    <a:pt x="1" y="459"/>
                    <a:pt x="49" y="652"/>
                  </a:cubicBezTo>
                  <a:cubicBezTo>
                    <a:pt x="1" y="748"/>
                    <a:pt x="1" y="845"/>
                    <a:pt x="49" y="941"/>
                  </a:cubicBezTo>
                  <a:cubicBezTo>
                    <a:pt x="49" y="1038"/>
                    <a:pt x="97" y="1134"/>
                    <a:pt x="145" y="1231"/>
                  </a:cubicBezTo>
                  <a:cubicBezTo>
                    <a:pt x="164" y="1268"/>
                    <a:pt x="196" y="1283"/>
                    <a:pt x="232" y="1283"/>
                  </a:cubicBezTo>
                  <a:cubicBezTo>
                    <a:pt x="290" y="1283"/>
                    <a:pt x="357" y="1242"/>
                    <a:pt x="387" y="1183"/>
                  </a:cubicBezTo>
                  <a:cubicBezTo>
                    <a:pt x="387" y="1086"/>
                    <a:pt x="387" y="990"/>
                    <a:pt x="387" y="893"/>
                  </a:cubicBezTo>
                  <a:cubicBezTo>
                    <a:pt x="387" y="797"/>
                    <a:pt x="387" y="700"/>
                    <a:pt x="387" y="604"/>
                  </a:cubicBezTo>
                  <a:cubicBezTo>
                    <a:pt x="338" y="411"/>
                    <a:pt x="290" y="266"/>
                    <a:pt x="194" y="73"/>
                  </a:cubicBezTo>
                  <a:cubicBezTo>
                    <a:pt x="194" y="25"/>
                    <a:pt x="157" y="1"/>
                    <a:pt x="121"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57"/>
            <p:cNvSpPr/>
            <p:nvPr/>
          </p:nvSpPr>
          <p:spPr>
            <a:xfrm>
              <a:off x="2889562" y="3662348"/>
              <a:ext cx="38916" cy="94074"/>
            </a:xfrm>
            <a:custGeom>
              <a:rect b="b" l="l" r="r" t="t"/>
              <a:pathLst>
                <a:path extrusionOk="0" h="1477" w="611">
                  <a:moveTo>
                    <a:pt x="181" y="0"/>
                  </a:moveTo>
                  <a:cubicBezTo>
                    <a:pt x="170" y="0"/>
                    <a:pt x="158" y="2"/>
                    <a:pt x="145" y="6"/>
                  </a:cubicBezTo>
                  <a:cubicBezTo>
                    <a:pt x="0" y="55"/>
                    <a:pt x="0" y="248"/>
                    <a:pt x="0" y="392"/>
                  </a:cubicBezTo>
                  <a:cubicBezTo>
                    <a:pt x="0" y="489"/>
                    <a:pt x="48" y="633"/>
                    <a:pt x="48" y="730"/>
                  </a:cubicBezTo>
                  <a:cubicBezTo>
                    <a:pt x="97" y="875"/>
                    <a:pt x="97" y="971"/>
                    <a:pt x="145" y="1067"/>
                  </a:cubicBezTo>
                  <a:cubicBezTo>
                    <a:pt x="193" y="1212"/>
                    <a:pt x="290" y="1309"/>
                    <a:pt x="338" y="1405"/>
                  </a:cubicBezTo>
                  <a:cubicBezTo>
                    <a:pt x="371" y="1455"/>
                    <a:pt x="417" y="1477"/>
                    <a:pt x="460" y="1477"/>
                  </a:cubicBezTo>
                  <a:cubicBezTo>
                    <a:pt x="539" y="1477"/>
                    <a:pt x="610" y="1403"/>
                    <a:pt x="579" y="1309"/>
                  </a:cubicBezTo>
                  <a:lnTo>
                    <a:pt x="531" y="971"/>
                  </a:lnTo>
                  <a:cubicBezTo>
                    <a:pt x="531" y="875"/>
                    <a:pt x="482" y="730"/>
                    <a:pt x="434" y="633"/>
                  </a:cubicBezTo>
                  <a:cubicBezTo>
                    <a:pt x="434" y="537"/>
                    <a:pt x="386" y="392"/>
                    <a:pt x="386" y="296"/>
                  </a:cubicBezTo>
                  <a:cubicBezTo>
                    <a:pt x="342" y="208"/>
                    <a:pt x="298" y="0"/>
                    <a:pt x="181"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7"/>
            <p:cNvSpPr/>
            <p:nvPr/>
          </p:nvSpPr>
          <p:spPr>
            <a:xfrm>
              <a:off x="3012423" y="3880684"/>
              <a:ext cx="39999" cy="100316"/>
            </a:xfrm>
            <a:custGeom>
              <a:rect b="b" l="l" r="r" t="t"/>
              <a:pathLst>
                <a:path extrusionOk="0" h="1575" w="628">
                  <a:moveTo>
                    <a:pt x="129" y="1"/>
                  </a:moveTo>
                  <a:cubicBezTo>
                    <a:pt x="61" y="1"/>
                    <a:pt x="0" y="54"/>
                    <a:pt x="0" y="147"/>
                  </a:cubicBezTo>
                  <a:cubicBezTo>
                    <a:pt x="0" y="388"/>
                    <a:pt x="0" y="630"/>
                    <a:pt x="97" y="822"/>
                  </a:cubicBezTo>
                  <a:cubicBezTo>
                    <a:pt x="97" y="967"/>
                    <a:pt x="145" y="1064"/>
                    <a:pt x="145" y="1160"/>
                  </a:cubicBezTo>
                  <a:cubicBezTo>
                    <a:pt x="193" y="1208"/>
                    <a:pt x="193" y="1305"/>
                    <a:pt x="193" y="1353"/>
                  </a:cubicBezTo>
                  <a:cubicBezTo>
                    <a:pt x="241" y="1401"/>
                    <a:pt x="290" y="1449"/>
                    <a:pt x="338" y="1546"/>
                  </a:cubicBezTo>
                  <a:cubicBezTo>
                    <a:pt x="373" y="1564"/>
                    <a:pt x="415" y="1575"/>
                    <a:pt x="456" y="1575"/>
                  </a:cubicBezTo>
                  <a:cubicBezTo>
                    <a:pt x="527" y="1575"/>
                    <a:pt x="597" y="1541"/>
                    <a:pt x="627" y="1449"/>
                  </a:cubicBezTo>
                  <a:cubicBezTo>
                    <a:pt x="627" y="1401"/>
                    <a:pt x="627" y="1305"/>
                    <a:pt x="627" y="1257"/>
                  </a:cubicBezTo>
                  <a:lnTo>
                    <a:pt x="579" y="1064"/>
                  </a:lnTo>
                  <a:cubicBezTo>
                    <a:pt x="579" y="967"/>
                    <a:pt x="531" y="822"/>
                    <a:pt x="483" y="726"/>
                  </a:cubicBezTo>
                  <a:cubicBezTo>
                    <a:pt x="434" y="485"/>
                    <a:pt x="338" y="292"/>
                    <a:pt x="241" y="51"/>
                  </a:cubicBezTo>
                  <a:cubicBezTo>
                    <a:pt x="207" y="17"/>
                    <a:pt x="167" y="1"/>
                    <a:pt x="129"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7"/>
            <p:cNvSpPr/>
            <p:nvPr/>
          </p:nvSpPr>
          <p:spPr>
            <a:xfrm>
              <a:off x="3141398" y="3086764"/>
              <a:ext cx="21592" cy="79934"/>
            </a:xfrm>
            <a:custGeom>
              <a:rect b="b" l="l" r="r" t="t"/>
              <a:pathLst>
                <a:path extrusionOk="0" h="1255" w="339">
                  <a:moveTo>
                    <a:pt x="170" y="1"/>
                  </a:moveTo>
                  <a:cubicBezTo>
                    <a:pt x="134" y="1"/>
                    <a:pt x="97" y="25"/>
                    <a:pt x="97" y="73"/>
                  </a:cubicBezTo>
                  <a:cubicBezTo>
                    <a:pt x="49" y="218"/>
                    <a:pt x="1" y="411"/>
                    <a:pt x="1" y="604"/>
                  </a:cubicBezTo>
                  <a:cubicBezTo>
                    <a:pt x="1" y="796"/>
                    <a:pt x="1" y="989"/>
                    <a:pt x="49" y="1182"/>
                  </a:cubicBezTo>
                  <a:cubicBezTo>
                    <a:pt x="73" y="1231"/>
                    <a:pt x="121" y="1255"/>
                    <a:pt x="170" y="1255"/>
                  </a:cubicBezTo>
                  <a:cubicBezTo>
                    <a:pt x="218" y="1255"/>
                    <a:pt x="266" y="1231"/>
                    <a:pt x="290" y="1182"/>
                  </a:cubicBezTo>
                  <a:cubicBezTo>
                    <a:pt x="338" y="989"/>
                    <a:pt x="338" y="796"/>
                    <a:pt x="338" y="604"/>
                  </a:cubicBezTo>
                  <a:cubicBezTo>
                    <a:pt x="338" y="411"/>
                    <a:pt x="290" y="218"/>
                    <a:pt x="242" y="73"/>
                  </a:cubicBezTo>
                  <a:cubicBezTo>
                    <a:pt x="242" y="25"/>
                    <a:pt x="206" y="1"/>
                    <a:pt x="170"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7"/>
            <p:cNvSpPr/>
            <p:nvPr/>
          </p:nvSpPr>
          <p:spPr>
            <a:xfrm>
              <a:off x="3058472" y="3329048"/>
              <a:ext cx="27706" cy="91335"/>
            </a:xfrm>
            <a:custGeom>
              <a:rect b="b" l="l" r="r" t="t"/>
              <a:pathLst>
                <a:path extrusionOk="0" h="1434" w="435">
                  <a:moveTo>
                    <a:pt x="253" y="0"/>
                  </a:moveTo>
                  <a:cubicBezTo>
                    <a:pt x="198" y="0"/>
                    <a:pt x="145" y="38"/>
                    <a:pt x="145" y="127"/>
                  </a:cubicBezTo>
                  <a:cubicBezTo>
                    <a:pt x="49" y="224"/>
                    <a:pt x="49" y="320"/>
                    <a:pt x="1" y="417"/>
                  </a:cubicBezTo>
                  <a:cubicBezTo>
                    <a:pt x="1" y="513"/>
                    <a:pt x="1" y="658"/>
                    <a:pt x="1" y="754"/>
                  </a:cubicBezTo>
                  <a:cubicBezTo>
                    <a:pt x="1" y="851"/>
                    <a:pt x="49" y="947"/>
                    <a:pt x="49" y="1092"/>
                  </a:cubicBezTo>
                  <a:cubicBezTo>
                    <a:pt x="97" y="1188"/>
                    <a:pt x="145" y="1285"/>
                    <a:pt x="194" y="1381"/>
                  </a:cubicBezTo>
                  <a:cubicBezTo>
                    <a:pt x="212" y="1418"/>
                    <a:pt x="245" y="1434"/>
                    <a:pt x="280" y="1434"/>
                  </a:cubicBezTo>
                  <a:cubicBezTo>
                    <a:pt x="338" y="1434"/>
                    <a:pt x="405" y="1393"/>
                    <a:pt x="435" y="1333"/>
                  </a:cubicBezTo>
                  <a:cubicBezTo>
                    <a:pt x="435" y="1237"/>
                    <a:pt x="435" y="1140"/>
                    <a:pt x="435" y="1044"/>
                  </a:cubicBezTo>
                  <a:cubicBezTo>
                    <a:pt x="387" y="947"/>
                    <a:pt x="387" y="851"/>
                    <a:pt x="387" y="754"/>
                  </a:cubicBezTo>
                  <a:lnTo>
                    <a:pt x="387" y="465"/>
                  </a:lnTo>
                  <a:cubicBezTo>
                    <a:pt x="387" y="417"/>
                    <a:pt x="387" y="368"/>
                    <a:pt x="387" y="320"/>
                  </a:cubicBezTo>
                  <a:cubicBezTo>
                    <a:pt x="387" y="224"/>
                    <a:pt x="387" y="176"/>
                    <a:pt x="387" y="127"/>
                  </a:cubicBezTo>
                  <a:cubicBezTo>
                    <a:pt x="387" y="50"/>
                    <a:pt x="317" y="0"/>
                    <a:pt x="25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7"/>
            <p:cNvSpPr/>
            <p:nvPr/>
          </p:nvSpPr>
          <p:spPr>
            <a:xfrm>
              <a:off x="2858799" y="2690536"/>
              <a:ext cx="18535" cy="93755"/>
            </a:xfrm>
            <a:custGeom>
              <a:rect b="b" l="l" r="r" t="t"/>
              <a:pathLst>
                <a:path extrusionOk="0" h="1472" w="291">
                  <a:moveTo>
                    <a:pt x="170" y="0"/>
                  </a:moveTo>
                  <a:cubicBezTo>
                    <a:pt x="134" y="0"/>
                    <a:pt x="97" y="24"/>
                    <a:pt x="97" y="73"/>
                  </a:cubicBezTo>
                  <a:cubicBezTo>
                    <a:pt x="49" y="266"/>
                    <a:pt x="1" y="507"/>
                    <a:pt x="1" y="700"/>
                  </a:cubicBezTo>
                  <a:lnTo>
                    <a:pt x="1" y="1327"/>
                  </a:lnTo>
                  <a:cubicBezTo>
                    <a:pt x="1" y="1423"/>
                    <a:pt x="73" y="1471"/>
                    <a:pt x="146" y="1471"/>
                  </a:cubicBezTo>
                  <a:cubicBezTo>
                    <a:pt x="218" y="1471"/>
                    <a:pt x="290" y="1423"/>
                    <a:pt x="290" y="1327"/>
                  </a:cubicBezTo>
                  <a:cubicBezTo>
                    <a:pt x="290" y="1134"/>
                    <a:pt x="290" y="893"/>
                    <a:pt x="290" y="700"/>
                  </a:cubicBezTo>
                  <a:cubicBezTo>
                    <a:pt x="290" y="507"/>
                    <a:pt x="290" y="266"/>
                    <a:pt x="242" y="73"/>
                  </a:cubicBezTo>
                  <a:cubicBezTo>
                    <a:pt x="242" y="24"/>
                    <a:pt x="206" y="0"/>
                    <a:pt x="170"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7"/>
            <p:cNvSpPr/>
            <p:nvPr/>
          </p:nvSpPr>
          <p:spPr>
            <a:xfrm>
              <a:off x="3341070" y="2627417"/>
              <a:ext cx="24649" cy="102035"/>
            </a:xfrm>
            <a:custGeom>
              <a:rect b="b" l="l" r="r" t="t"/>
              <a:pathLst>
                <a:path extrusionOk="0" h="1602" w="387">
                  <a:moveTo>
                    <a:pt x="117" y="1"/>
                  </a:moveTo>
                  <a:cubicBezTo>
                    <a:pt x="61" y="1"/>
                    <a:pt x="1" y="54"/>
                    <a:pt x="1" y="147"/>
                  </a:cubicBezTo>
                  <a:cubicBezTo>
                    <a:pt x="1" y="244"/>
                    <a:pt x="1" y="340"/>
                    <a:pt x="1" y="485"/>
                  </a:cubicBezTo>
                  <a:lnTo>
                    <a:pt x="1" y="823"/>
                  </a:lnTo>
                  <a:lnTo>
                    <a:pt x="1" y="1160"/>
                  </a:lnTo>
                  <a:cubicBezTo>
                    <a:pt x="1" y="1257"/>
                    <a:pt x="1" y="1401"/>
                    <a:pt x="49" y="1546"/>
                  </a:cubicBezTo>
                  <a:cubicBezTo>
                    <a:pt x="69" y="1587"/>
                    <a:pt x="107" y="1602"/>
                    <a:pt x="144" y="1602"/>
                  </a:cubicBezTo>
                  <a:cubicBezTo>
                    <a:pt x="194" y="1602"/>
                    <a:pt x="242" y="1574"/>
                    <a:pt x="242" y="1546"/>
                  </a:cubicBezTo>
                  <a:cubicBezTo>
                    <a:pt x="338" y="1305"/>
                    <a:pt x="387" y="1064"/>
                    <a:pt x="387" y="774"/>
                  </a:cubicBezTo>
                  <a:cubicBezTo>
                    <a:pt x="387" y="678"/>
                    <a:pt x="338" y="533"/>
                    <a:pt x="338" y="437"/>
                  </a:cubicBezTo>
                  <a:cubicBezTo>
                    <a:pt x="290" y="292"/>
                    <a:pt x="242" y="196"/>
                    <a:pt x="194" y="51"/>
                  </a:cubicBezTo>
                  <a:cubicBezTo>
                    <a:pt x="177" y="17"/>
                    <a:pt x="147" y="1"/>
                    <a:pt x="117"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7"/>
            <p:cNvSpPr/>
            <p:nvPr/>
          </p:nvSpPr>
          <p:spPr>
            <a:xfrm>
              <a:off x="3362598" y="3194276"/>
              <a:ext cx="27706" cy="103246"/>
            </a:xfrm>
            <a:custGeom>
              <a:rect b="b" l="l" r="r" t="t"/>
              <a:pathLst>
                <a:path extrusionOk="0" h="1621" w="435">
                  <a:moveTo>
                    <a:pt x="266" y="1"/>
                  </a:moveTo>
                  <a:cubicBezTo>
                    <a:pt x="217" y="1"/>
                    <a:pt x="169" y="25"/>
                    <a:pt x="145" y="73"/>
                  </a:cubicBezTo>
                  <a:cubicBezTo>
                    <a:pt x="49" y="314"/>
                    <a:pt x="0" y="555"/>
                    <a:pt x="49" y="796"/>
                  </a:cubicBezTo>
                  <a:cubicBezTo>
                    <a:pt x="49" y="941"/>
                    <a:pt x="49" y="1086"/>
                    <a:pt x="97" y="1182"/>
                  </a:cubicBezTo>
                  <a:cubicBezTo>
                    <a:pt x="97" y="1327"/>
                    <a:pt x="145" y="1423"/>
                    <a:pt x="193" y="1568"/>
                  </a:cubicBezTo>
                  <a:cubicBezTo>
                    <a:pt x="212" y="1605"/>
                    <a:pt x="251" y="1621"/>
                    <a:pt x="293" y="1621"/>
                  </a:cubicBezTo>
                  <a:cubicBezTo>
                    <a:pt x="361" y="1621"/>
                    <a:pt x="434" y="1579"/>
                    <a:pt x="434" y="1520"/>
                  </a:cubicBezTo>
                  <a:cubicBezTo>
                    <a:pt x="434" y="1375"/>
                    <a:pt x="434" y="1279"/>
                    <a:pt x="434" y="1134"/>
                  </a:cubicBezTo>
                  <a:cubicBezTo>
                    <a:pt x="434" y="1038"/>
                    <a:pt x="434" y="893"/>
                    <a:pt x="434" y="796"/>
                  </a:cubicBezTo>
                  <a:cubicBezTo>
                    <a:pt x="434" y="555"/>
                    <a:pt x="386" y="314"/>
                    <a:pt x="386" y="73"/>
                  </a:cubicBezTo>
                  <a:cubicBezTo>
                    <a:pt x="362" y="25"/>
                    <a:pt x="314" y="1"/>
                    <a:pt x="266"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7"/>
            <p:cNvSpPr/>
            <p:nvPr/>
          </p:nvSpPr>
          <p:spPr>
            <a:xfrm>
              <a:off x="3811049" y="3052243"/>
              <a:ext cx="27706" cy="118723"/>
            </a:xfrm>
            <a:custGeom>
              <a:rect b="b" l="l" r="r" t="t"/>
              <a:pathLst>
                <a:path extrusionOk="0" h="1864" w="435">
                  <a:moveTo>
                    <a:pt x="121" y="0"/>
                  </a:moveTo>
                  <a:cubicBezTo>
                    <a:pt x="97" y="0"/>
                    <a:pt x="73" y="12"/>
                    <a:pt x="49" y="36"/>
                  </a:cubicBezTo>
                  <a:cubicBezTo>
                    <a:pt x="49" y="85"/>
                    <a:pt x="1" y="133"/>
                    <a:pt x="1" y="181"/>
                  </a:cubicBezTo>
                  <a:lnTo>
                    <a:pt x="1" y="422"/>
                  </a:lnTo>
                  <a:lnTo>
                    <a:pt x="1" y="904"/>
                  </a:lnTo>
                  <a:lnTo>
                    <a:pt x="1" y="1338"/>
                  </a:lnTo>
                  <a:cubicBezTo>
                    <a:pt x="1" y="1483"/>
                    <a:pt x="49" y="1628"/>
                    <a:pt x="97" y="1773"/>
                  </a:cubicBezTo>
                  <a:cubicBezTo>
                    <a:pt x="119" y="1838"/>
                    <a:pt x="170" y="1864"/>
                    <a:pt x="224" y="1864"/>
                  </a:cubicBezTo>
                  <a:cubicBezTo>
                    <a:pt x="290" y="1864"/>
                    <a:pt x="360" y="1825"/>
                    <a:pt x="386" y="1773"/>
                  </a:cubicBezTo>
                  <a:cubicBezTo>
                    <a:pt x="386" y="1676"/>
                    <a:pt x="435" y="1580"/>
                    <a:pt x="435" y="1531"/>
                  </a:cubicBezTo>
                  <a:cubicBezTo>
                    <a:pt x="386" y="1435"/>
                    <a:pt x="386" y="1387"/>
                    <a:pt x="386" y="1338"/>
                  </a:cubicBezTo>
                  <a:cubicBezTo>
                    <a:pt x="386" y="1194"/>
                    <a:pt x="338" y="1049"/>
                    <a:pt x="338" y="904"/>
                  </a:cubicBezTo>
                  <a:lnTo>
                    <a:pt x="242" y="470"/>
                  </a:lnTo>
                  <a:cubicBezTo>
                    <a:pt x="242" y="374"/>
                    <a:pt x="242" y="326"/>
                    <a:pt x="242" y="229"/>
                  </a:cubicBezTo>
                  <a:cubicBezTo>
                    <a:pt x="242" y="181"/>
                    <a:pt x="242" y="181"/>
                    <a:pt x="242" y="133"/>
                  </a:cubicBezTo>
                  <a:cubicBezTo>
                    <a:pt x="242" y="85"/>
                    <a:pt x="193" y="85"/>
                    <a:pt x="193" y="36"/>
                  </a:cubicBezTo>
                  <a:cubicBezTo>
                    <a:pt x="169" y="12"/>
                    <a:pt x="145" y="0"/>
                    <a:pt x="121"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7"/>
            <p:cNvSpPr/>
            <p:nvPr/>
          </p:nvSpPr>
          <p:spPr>
            <a:xfrm>
              <a:off x="4151989" y="3202747"/>
              <a:ext cx="24649" cy="85284"/>
            </a:xfrm>
            <a:custGeom>
              <a:rect b="b" l="l" r="r" t="t"/>
              <a:pathLst>
                <a:path extrusionOk="0" h="1339" w="387">
                  <a:moveTo>
                    <a:pt x="194" y="0"/>
                  </a:moveTo>
                  <a:cubicBezTo>
                    <a:pt x="170" y="0"/>
                    <a:pt x="145" y="12"/>
                    <a:pt x="145" y="36"/>
                  </a:cubicBezTo>
                  <a:cubicBezTo>
                    <a:pt x="145" y="85"/>
                    <a:pt x="97" y="133"/>
                    <a:pt x="97" y="181"/>
                  </a:cubicBezTo>
                  <a:cubicBezTo>
                    <a:pt x="49" y="229"/>
                    <a:pt x="49" y="278"/>
                    <a:pt x="49" y="326"/>
                  </a:cubicBezTo>
                  <a:cubicBezTo>
                    <a:pt x="1" y="422"/>
                    <a:pt x="1" y="519"/>
                    <a:pt x="1" y="663"/>
                  </a:cubicBezTo>
                  <a:cubicBezTo>
                    <a:pt x="1" y="760"/>
                    <a:pt x="1" y="856"/>
                    <a:pt x="49" y="953"/>
                  </a:cubicBezTo>
                  <a:cubicBezTo>
                    <a:pt x="49" y="1097"/>
                    <a:pt x="97" y="1194"/>
                    <a:pt x="145" y="1290"/>
                  </a:cubicBezTo>
                  <a:cubicBezTo>
                    <a:pt x="194" y="1339"/>
                    <a:pt x="242" y="1339"/>
                    <a:pt x="338" y="1339"/>
                  </a:cubicBezTo>
                  <a:cubicBezTo>
                    <a:pt x="387" y="1290"/>
                    <a:pt x="387" y="1242"/>
                    <a:pt x="387" y="1194"/>
                  </a:cubicBezTo>
                  <a:cubicBezTo>
                    <a:pt x="338" y="1049"/>
                    <a:pt x="338" y="953"/>
                    <a:pt x="338" y="905"/>
                  </a:cubicBezTo>
                  <a:cubicBezTo>
                    <a:pt x="338" y="808"/>
                    <a:pt x="290" y="712"/>
                    <a:pt x="290" y="615"/>
                  </a:cubicBezTo>
                  <a:cubicBezTo>
                    <a:pt x="290" y="519"/>
                    <a:pt x="290" y="422"/>
                    <a:pt x="290" y="326"/>
                  </a:cubicBezTo>
                  <a:cubicBezTo>
                    <a:pt x="290" y="278"/>
                    <a:pt x="290" y="229"/>
                    <a:pt x="290" y="181"/>
                  </a:cubicBezTo>
                  <a:cubicBezTo>
                    <a:pt x="242" y="133"/>
                    <a:pt x="242" y="85"/>
                    <a:pt x="242" y="36"/>
                  </a:cubicBezTo>
                  <a:cubicBezTo>
                    <a:pt x="242" y="12"/>
                    <a:pt x="218" y="0"/>
                    <a:pt x="194"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7"/>
            <p:cNvSpPr/>
            <p:nvPr/>
          </p:nvSpPr>
          <p:spPr>
            <a:xfrm>
              <a:off x="3986136" y="3530633"/>
              <a:ext cx="27706" cy="98341"/>
            </a:xfrm>
            <a:custGeom>
              <a:rect b="b" l="l" r="r" t="t"/>
              <a:pathLst>
                <a:path extrusionOk="0" h="1544" w="435">
                  <a:moveTo>
                    <a:pt x="386" y="1"/>
                  </a:moveTo>
                  <a:cubicBezTo>
                    <a:pt x="338" y="49"/>
                    <a:pt x="290" y="97"/>
                    <a:pt x="242" y="145"/>
                  </a:cubicBezTo>
                  <a:cubicBezTo>
                    <a:pt x="193" y="194"/>
                    <a:pt x="193" y="290"/>
                    <a:pt x="145" y="338"/>
                  </a:cubicBezTo>
                  <a:cubicBezTo>
                    <a:pt x="97" y="435"/>
                    <a:pt x="49" y="579"/>
                    <a:pt x="49" y="724"/>
                  </a:cubicBezTo>
                  <a:cubicBezTo>
                    <a:pt x="1" y="821"/>
                    <a:pt x="1" y="965"/>
                    <a:pt x="1" y="1110"/>
                  </a:cubicBezTo>
                  <a:cubicBezTo>
                    <a:pt x="1" y="1255"/>
                    <a:pt x="1" y="1447"/>
                    <a:pt x="145" y="1544"/>
                  </a:cubicBezTo>
                  <a:lnTo>
                    <a:pt x="290" y="1544"/>
                  </a:lnTo>
                  <a:cubicBezTo>
                    <a:pt x="386" y="1399"/>
                    <a:pt x="435" y="1255"/>
                    <a:pt x="386" y="1158"/>
                  </a:cubicBezTo>
                  <a:lnTo>
                    <a:pt x="386" y="772"/>
                  </a:lnTo>
                  <a:cubicBezTo>
                    <a:pt x="386" y="676"/>
                    <a:pt x="386" y="531"/>
                    <a:pt x="435" y="435"/>
                  </a:cubicBezTo>
                  <a:lnTo>
                    <a:pt x="435" y="242"/>
                  </a:lnTo>
                  <a:lnTo>
                    <a:pt x="435" y="49"/>
                  </a:lnTo>
                  <a:cubicBezTo>
                    <a:pt x="435" y="49"/>
                    <a:pt x="386" y="1"/>
                    <a:pt x="386"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7"/>
            <p:cNvSpPr/>
            <p:nvPr/>
          </p:nvSpPr>
          <p:spPr>
            <a:xfrm>
              <a:off x="3866333" y="3782535"/>
              <a:ext cx="27706" cy="66877"/>
            </a:xfrm>
            <a:custGeom>
              <a:rect b="b" l="l" r="r" t="t"/>
              <a:pathLst>
                <a:path extrusionOk="0" h="1050" w="435">
                  <a:moveTo>
                    <a:pt x="338" y="0"/>
                  </a:moveTo>
                  <a:cubicBezTo>
                    <a:pt x="290" y="0"/>
                    <a:pt x="242" y="0"/>
                    <a:pt x="242" y="49"/>
                  </a:cubicBezTo>
                  <a:cubicBezTo>
                    <a:pt x="145" y="193"/>
                    <a:pt x="97" y="338"/>
                    <a:pt x="49" y="483"/>
                  </a:cubicBezTo>
                  <a:cubicBezTo>
                    <a:pt x="1" y="676"/>
                    <a:pt x="1" y="820"/>
                    <a:pt x="49" y="1013"/>
                  </a:cubicBezTo>
                  <a:cubicBezTo>
                    <a:pt x="73" y="1037"/>
                    <a:pt x="109" y="1049"/>
                    <a:pt x="145" y="1049"/>
                  </a:cubicBezTo>
                  <a:cubicBezTo>
                    <a:pt x="181" y="1049"/>
                    <a:pt x="218" y="1037"/>
                    <a:pt x="242" y="1013"/>
                  </a:cubicBezTo>
                  <a:cubicBezTo>
                    <a:pt x="338" y="868"/>
                    <a:pt x="386" y="676"/>
                    <a:pt x="386" y="531"/>
                  </a:cubicBezTo>
                  <a:cubicBezTo>
                    <a:pt x="435" y="386"/>
                    <a:pt x="435" y="241"/>
                    <a:pt x="386" y="97"/>
                  </a:cubicBezTo>
                  <a:cubicBezTo>
                    <a:pt x="386" y="49"/>
                    <a:pt x="386" y="0"/>
                    <a:pt x="33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7"/>
            <p:cNvSpPr/>
            <p:nvPr/>
          </p:nvSpPr>
          <p:spPr>
            <a:xfrm>
              <a:off x="3703538" y="3805591"/>
              <a:ext cx="30763" cy="105220"/>
            </a:xfrm>
            <a:custGeom>
              <a:rect b="b" l="l" r="r" t="t"/>
              <a:pathLst>
                <a:path extrusionOk="0" h="1652" w="483">
                  <a:moveTo>
                    <a:pt x="212" y="0"/>
                  </a:moveTo>
                  <a:cubicBezTo>
                    <a:pt x="185" y="0"/>
                    <a:pt x="155" y="10"/>
                    <a:pt x="131" y="30"/>
                  </a:cubicBezTo>
                  <a:lnTo>
                    <a:pt x="131" y="30"/>
                  </a:lnTo>
                  <a:cubicBezTo>
                    <a:pt x="4" y="85"/>
                    <a:pt x="47" y="270"/>
                    <a:pt x="1" y="410"/>
                  </a:cubicBezTo>
                  <a:cubicBezTo>
                    <a:pt x="1" y="555"/>
                    <a:pt x="1" y="699"/>
                    <a:pt x="1" y="844"/>
                  </a:cubicBezTo>
                  <a:lnTo>
                    <a:pt x="1" y="1230"/>
                  </a:lnTo>
                  <a:cubicBezTo>
                    <a:pt x="1" y="1375"/>
                    <a:pt x="97" y="1519"/>
                    <a:pt x="193" y="1616"/>
                  </a:cubicBezTo>
                  <a:cubicBezTo>
                    <a:pt x="218" y="1640"/>
                    <a:pt x="242" y="1652"/>
                    <a:pt x="266" y="1652"/>
                  </a:cubicBezTo>
                  <a:cubicBezTo>
                    <a:pt x="290" y="1652"/>
                    <a:pt x="314" y="1640"/>
                    <a:pt x="338" y="1616"/>
                  </a:cubicBezTo>
                  <a:cubicBezTo>
                    <a:pt x="435" y="1519"/>
                    <a:pt x="483" y="1375"/>
                    <a:pt x="435" y="1230"/>
                  </a:cubicBezTo>
                  <a:cubicBezTo>
                    <a:pt x="435" y="1085"/>
                    <a:pt x="435" y="940"/>
                    <a:pt x="386" y="796"/>
                  </a:cubicBezTo>
                  <a:cubicBezTo>
                    <a:pt x="386" y="651"/>
                    <a:pt x="386" y="555"/>
                    <a:pt x="386" y="410"/>
                  </a:cubicBezTo>
                  <a:cubicBezTo>
                    <a:pt x="344" y="283"/>
                    <a:pt x="376" y="118"/>
                    <a:pt x="286" y="48"/>
                  </a:cubicBezTo>
                  <a:lnTo>
                    <a:pt x="286" y="48"/>
                  </a:lnTo>
                  <a:cubicBezTo>
                    <a:pt x="276" y="16"/>
                    <a:pt x="246" y="0"/>
                    <a:pt x="212"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7"/>
            <p:cNvSpPr/>
            <p:nvPr/>
          </p:nvSpPr>
          <p:spPr>
            <a:xfrm>
              <a:off x="3460874" y="3741071"/>
              <a:ext cx="30763" cy="101080"/>
            </a:xfrm>
            <a:custGeom>
              <a:rect b="b" l="l" r="r" t="t"/>
              <a:pathLst>
                <a:path extrusionOk="0" h="1587" w="483">
                  <a:moveTo>
                    <a:pt x="193" y="0"/>
                  </a:moveTo>
                  <a:cubicBezTo>
                    <a:pt x="133" y="0"/>
                    <a:pt x="73" y="24"/>
                    <a:pt x="49" y="73"/>
                  </a:cubicBezTo>
                  <a:cubicBezTo>
                    <a:pt x="49" y="217"/>
                    <a:pt x="1" y="314"/>
                    <a:pt x="1" y="458"/>
                  </a:cubicBezTo>
                  <a:cubicBezTo>
                    <a:pt x="1" y="603"/>
                    <a:pt x="1" y="700"/>
                    <a:pt x="1" y="796"/>
                  </a:cubicBezTo>
                  <a:cubicBezTo>
                    <a:pt x="49" y="1085"/>
                    <a:pt x="97" y="1327"/>
                    <a:pt x="242" y="1568"/>
                  </a:cubicBezTo>
                  <a:cubicBezTo>
                    <a:pt x="255" y="1581"/>
                    <a:pt x="274" y="1587"/>
                    <a:pt x="297" y="1587"/>
                  </a:cubicBezTo>
                  <a:cubicBezTo>
                    <a:pt x="357" y="1587"/>
                    <a:pt x="435" y="1542"/>
                    <a:pt x="435" y="1471"/>
                  </a:cubicBezTo>
                  <a:cubicBezTo>
                    <a:pt x="483" y="1230"/>
                    <a:pt x="483" y="989"/>
                    <a:pt x="435" y="748"/>
                  </a:cubicBezTo>
                  <a:cubicBezTo>
                    <a:pt x="435" y="651"/>
                    <a:pt x="386" y="555"/>
                    <a:pt x="386" y="458"/>
                  </a:cubicBezTo>
                  <a:cubicBezTo>
                    <a:pt x="386" y="362"/>
                    <a:pt x="386" y="314"/>
                    <a:pt x="386" y="265"/>
                  </a:cubicBezTo>
                  <a:cubicBezTo>
                    <a:pt x="338" y="217"/>
                    <a:pt x="338" y="121"/>
                    <a:pt x="338" y="73"/>
                  </a:cubicBezTo>
                  <a:cubicBezTo>
                    <a:pt x="314" y="24"/>
                    <a:pt x="254" y="0"/>
                    <a:pt x="19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7"/>
            <p:cNvSpPr/>
            <p:nvPr/>
          </p:nvSpPr>
          <p:spPr>
            <a:xfrm>
              <a:off x="3083057" y="3587446"/>
              <a:ext cx="27706" cy="73820"/>
            </a:xfrm>
            <a:custGeom>
              <a:rect b="b" l="l" r="r" t="t"/>
              <a:pathLst>
                <a:path extrusionOk="0" h="1159" w="435">
                  <a:moveTo>
                    <a:pt x="145" y="1"/>
                  </a:moveTo>
                  <a:cubicBezTo>
                    <a:pt x="109" y="1"/>
                    <a:pt x="73" y="25"/>
                    <a:pt x="49" y="73"/>
                  </a:cubicBezTo>
                  <a:cubicBezTo>
                    <a:pt x="49" y="121"/>
                    <a:pt x="1" y="218"/>
                    <a:pt x="1" y="314"/>
                  </a:cubicBezTo>
                  <a:lnTo>
                    <a:pt x="1" y="555"/>
                  </a:lnTo>
                  <a:cubicBezTo>
                    <a:pt x="1" y="652"/>
                    <a:pt x="1" y="748"/>
                    <a:pt x="49" y="845"/>
                  </a:cubicBezTo>
                  <a:cubicBezTo>
                    <a:pt x="49" y="893"/>
                    <a:pt x="49" y="941"/>
                    <a:pt x="97" y="990"/>
                  </a:cubicBezTo>
                  <a:lnTo>
                    <a:pt x="193" y="1086"/>
                  </a:lnTo>
                  <a:cubicBezTo>
                    <a:pt x="193" y="1134"/>
                    <a:pt x="230" y="1158"/>
                    <a:pt x="272" y="1158"/>
                  </a:cubicBezTo>
                  <a:cubicBezTo>
                    <a:pt x="314" y="1158"/>
                    <a:pt x="362" y="1134"/>
                    <a:pt x="386" y="1086"/>
                  </a:cubicBezTo>
                  <a:cubicBezTo>
                    <a:pt x="386" y="1038"/>
                    <a:pt x="435" y="1038"/>
                    <a:pt x="435" y="990"/>
                  </a:cubicBezTo>
                  <a:cubicBezTo>
                    <a:pt x="435" y="941"/>
                    <a:pt x="435" y="893"/>
                    <a:pt x="435" y="797"/>
                  </a:cubicBezTo>
                  <a:cubicBezTo>
                    <a:pt x="435" y="700"/>
                    <a:pt x="435" y="604"/>
                    <a:pt x="435" y="555"/>
                  </a:cubicBezTo>
                  <a:cubicBezTo>
                    <a:pt x="386" y="459"/>
                    <a:pt x="386" y="363"/>
                    <a:pt x="386" y="314"/>
                  </a:cubicBezTo>
                  <a:cubicBezTo>
                    <a:pt x="338" y="218"/>
                    <a:pt x="290" y="121"/>
                    <a:pt x="242" y="73"/>
                  </a:cubicBezTo>
                  <a:cubicBezTo>
                    <a:pt x="218" y="25"/>
                    <a:pt x="181" y="1"/>
                    <a:pt x="145"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74" name="Google Shape;6174;p57"/>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9" name="Shape 6529"/>
        <p:cNvGrpSpPr/>
        <p:nvPr/>
      </p:nvGrpSpPr>
      <p:grpSpPr>
        <a:xfrm>
          <a:off x="0" y="0"/>
          <a:ext cx="0" cy="0"/>
          <a:chOff x="0" y="0"/>
          <a:chExt cx="0" cy="0"/>
        </a:xfrm>
      </p:grpSpPr>
      <p:sp>
        <p:nvSpPr>
          <p:cNvPr id="6530" name="Google Shape;6530;p75"/>
          <p:cNvSpPr txBox="1"/>
          <p:nvPr>
            <p:ph idx="1" type="body"/>
          </p:nvPr>
        </p:nvSpPr>
        <p:spPr>
          <a:xfrm>
            <a:off x="713225" y="1828475"/>
            <a:ext cx="6661200" cy="25743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6531" name="Google Shape;6531;p75"/>
          <p:cNvSpPr txBox="1"/>
          <p:nvPr>
            <p:ph type="title"/>
          </p:nvPr>
        </p:nvSpPr>
        <p:spPr>
          <a:xfrm>
            <a:off x="3723700" y="173525"/>
            <a:ext cx="3210000" cy="5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Comic Sans MS"/>
                <a:ea typeface="Comic Sans MS"/>
                <a:cs typeface="Comic Sans MS"/>
                <a:sym typeface="Comic Sans MS"/>
              </a:rPr>
              <a:t>Fruits</a:t>
            </a:r>
            <a:r>
              <a:rPr b="1" lang="en" sz="1800">
                <a:solidFill>
                  <a:schemeClr val="accent4"/>
                </a:solidFill>
                <a:latin typeface="Comic Sans MS"/>
                <a:ea typeface="Comic Sans MS"/>
                <a:cs typeface="Comic Sans MS"/>
                <a:sym typeface="Comic Sans MS"/>
              </a:rPr>
              <a:t> View Page </a:t>
            </a:r>
            <a:endParaRPr/>
          </a:p>
        </p:txBody>
      </p:sp>
      <p:pic>
        <p:nvPicPr>
          <p:cNvPr id="6532" name="Google Shape;6532;p75"/>
          <p:cNvPicPr preferRelativeResize="0"/>
          <p:nvPr/>
        </p:nvPicPr>
        <p:blipFill>
          <a:blip r:embed="rId3">
            <a:alphaModFix/>
          </a:blip>
          <a:stretch>
            <a:fillRect/>
          </a:stretch>
        </p:blipFill>
        <p:spPr>
          <a:xfrm>
            <a:off x="532950" y="753900"/>
            <a:ext cx="8291549" cy="3685133"/>
          </a:xfrm>
          <a:prstGeom prst="rect">
            <a:avLst/>
          </a:prstGeom>
          <a:noFill/>
          <a:ln>
            <a:noFill/>
          </a:ln>
        </p:spPr>
      </p:pic>
      <p:pic>
        <p:nvPicPr>
          <p:cNvPr id="6533" name="Google Shape;6533;p75"/>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7" name="Shape 6537"/>
        <p:cNvGrpSpPr/>
        <p:nvPr/>
      </p:nvGrpSpPr>
      <p:grpSpPr>
        <a:xfrm>
          <a:off x="0" y="0"/>
          <a:ext cx="0" cy="0"/>
          <a:chOff x="0" y="0"/>
          <a:chExt cx="0" cy="0"/>
        </a:xfrm>
      </p:grpSpPr>
      <p:sp>
        <p:nvSpPr>
          <p:cNvPr id="6538" name="Google Shape;6538;p76"/>
          <p:cNvSpPr txBox="1"/>
          <p:nvPr/>
        </p:nvSpPr>
        <p:spPr>
          <a:xfrm>
            <a:off x="2678575" y="163300"/>
            <a:ext cx="360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4"/>
                </a:solidFill>
                <a:latin typeface="Comic Sans MS"/>
                <a:ea typeface="Comic Sans MS"/>
                <a:cs typeface="Comic Sans MS"/>
                <a:sym typeface="Comic Sans MS"/>
              </a:rPr>
              <a:t>   Dairy Product</a:t>
            </a:r>
            <a:r>
              <a:rPr b="1" lang="en" sz="2000">
                <a:solidFill>
                  <a:schemeClr val="accent4"/>
                </a:solidFill>
                <a:latin typeface="Comic Sans MS"/>
                <a:ea typeface="Comic Sans MS"/>
                <a:cs typeface="Comic Sans MS"/>
                <a:sym typeface="Comic Sans MS"/>
              </a:rPr>
              <a:t> View Page</a:t>
            </a:r>
            <a:endParaRPr sz="1600">
              <a:solidFill>
                <a:schemeClr val="accent4"/>
              </a:solidFill>
            </a:endParaRPr>
          </a:p>
        </p:txBody>
      </p:sp>
      <p:pic>
        <p:nvPicPr>
          <p:cNvPr id="6539" name="Google Shape;6539;p76"/>
          <p:cNvPicPr preferRelativeResize="0"/>
          <p:nvPr/>
        </p:nvPicPr>
        <p:blipFill>
          <a:blip r:embed="rId3">
            <a:alphaModFix/>
          </a:blip>
          <a:stretch>
            <a:fillRect/>
          </a:stretch>
        </p:blipFill>
        <p:spPr>
          <a:xfrm>
            <a:off x="152400" y="777400"/>
            <a:ext cx="8839199" cy="3928533"/>
          </a:xfrm>
          <a:prstGeom prst="rect">
            <a:avLst/>
          </a:prstGeom>
          <a:noFill/>
          <a:ln>
            <a:noFill/>
          </a:ln>
        </p:spPr>
      </p:pic>
      <p:pic>
        <p:nvPicPr>
          <p:cNvPr id="6540" name="Google Shape;6540;p76"/>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4" name="Shape 6544"/>
        <p:cNvGrpSpPr/>
        <p:nvPr/>
      </p:nvGrpSpPr>
      <p:grpSpPr>
        <a:xfrm>
          <a:off x="0" y="0"/>
          <a:ext cx="0" cy="0"/>
          <a:chOff x="0" y="0"/>
          <a:chExt cx="0" cy="0"/>
        </a:xfrm>
      </p:grpSpPr>
      <p:pic>
        <p:nvPicPr>
          <p:cNvPr id="6545" name="Google Shape;6545;p77"/>
          <p:cNvPicPr preferRelativeResize="0"/>
          <p:nvPr/>
        </p:nvPicPr>
        <p:blipFill>
          <a:blip r:embed="rId3">
            <a:alphaModFix/>
          </a:blip>
          <a:stretch>
            <a:fillRect/>
          </a:stretch>
        </p:blipFill>
        <p:spPr>
          <a:xfrm>
            <a:off x="1601184" y="1601950"/>
            <a:ext cx="5946217" cy="3132549"/>
          </a:xfrm>
          <a:prstGeom prst="rect">
            <a:avLst/>
          </a:prstGeom>
          <a:noFill/>
          <a:ln>
            <a:noFill/>
          </a:ln>
        </p:spPr>
      </p:pic>
      <p:sp>
        <p:nvSpPr>
          <p:cNvPr id="6546" name="Google Shape;6546;p77"/>
          <p:cNvSpPr txBox="1"/>
          <p:nvPr/>
        </p:nvSpPr>
        <p:spPr>
          <a:xfrm>
            <a:off x="713225" y="210700"/>
            <a:ext cx="80988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Pacifico"/>
                <a:ea typeface="Pacifico"/>
                <a:cs typeface="Pacifico"/>
                <a:sym typeface="Pacifico"/>
              </a:rPr>
              <a:t>Form</a:t>
            </a:r>
            <a:r>
              <a:rPr lang="en" sz="2600">
                <a:latin typeface="Pacifico"/>
                <a:ea typeface="Pacifico"/>
                <a:cs typeface="Pacifico"/>
                <a:sym typeface="Pacifico"/>
              </a:rPr>
              <a:t> -</a:t>
            </a:r>
            <a:r>
              <a:rPr lang="en" sz="2300">
                <a:latin typeface="Lato"/>
                <a:ea typeface="Lato"/>
                <a:cs typeface="Lato"/>
                <a:sym typeface="Lato"/>
              </a:rPr>
              <a:t>Involves presenting a form to collect user-input, validate, process and post to the backend server</a:t>
            </a:r>
            <a:endParaRPr sz="2300">
              <a:latin typeface="Lato"/>
              <a:ea typeface="Lato"/>
              <a:cs typeface="Lato"/>
              <a:sym typeface="Lato"/>
            </a:endParaRPr>
          </a:p>
        </p:txBody>
      </p:sp>
      <p:sp>
        <p:nvSpPr>
          <p:cNvPr id="6547" name="Google Shape;6547;p77"/>
          <p:cNvSpPr txBox="1"/>
          <p:nvPr/>
        </p:nvSpPr>
        <p:spPr>
          <a:xfrm>
            <a:off x="3493725" y="1140250"/>
            <a:ext cx="27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4"/>
                </a:solidFill>
                <a:latin typeface="Comic Sans MS"/>
                <a:ea typeface="Comic Sans MS"/>
                <a:cs typeface="Comic Sans MS"/>
                <a:sym typeface="Comic Sans MS"/>
              </a:rPr>
              <a:t>Contact</a:t>
            </a:r>
            <a:r>
              <a:rPr b="1" lang="en" sz="1800">
                <a:solidFill>
                  <a:schemeClr val="accent4"/>
                </a:solidFill>
                <a:latin typeface="Comic Sans MS"/>
                <a:ea typeface="Comic Sans MS"/>
                <a:cs typeface="Comic Sans MS"/>
                <a:sym typeface="Comic Sans MS"/>
              </a:rPr>
              <a:t> Form Page</a:t>
            </a:r>
            <a:endParaRPr>
              <a:latin typeface="Lato"/>
              <a:ea typeface="Lato"/>
              <a:cs typeface="Lato"/>
              <a:sym typeface="Lato"/>
            </a:endParaRPr>
          </a:p>
        </p:txBody>
      </p:sp>
      <p:pic>
        <p:nvPicPr>
          <p:cNvPr id="6548" name="Google Shape;6548;p77"/>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CF"/>
        </a:solidFill>
      </p:bgPr>
    </p:bg>
    <p:spTree>
      <p:nvGrpSpPr>
        <p:cNvPr id="6552" name="Shape 6552"/>
        <p:cNvGrpSpPr/>
        <p:nvPr/>
      </p:nvGrpSpPr>
      <p:grpSpPr>
        <a:xfrm>
          <a:off x="0" y="0"/>
          <a:ext cx="0" cy="0"/>
          <a:chOff x="0" y="0"/>
          <a:chExt cx="0" cy="0"/>
        </a:xfrm>
      </p:grpSpPr>
      <p:pic>
        <p:nvPicPr>
          <p:cNvPr id="6553" name="Google Shape;6553;p78"/>
          <p:cNvPicPr preferRelativeResize="0"/>
          <p:nvPr/>
        </p:nvPicPr>
        <p:blipFill>
          <a:blip r:embed="rId3">
            <a:alphaModFix/>
          </a:blip>
          <a:stretch>
            <a:fillRect/>
          </a:stretch>
        </p:blipFill>
        <p:spPr>
          <a:xfrm>
            <a:off x="4648200" y="0"/>
            <a:ext cx="4534301" cy="2491650"/>
          </a:xfrm>
          <a:prstGeom prst="rect">
            <a:avLst/>
          </a:prstGeom>
          <a:noFill/>
          <a:ln>
            <a:noFill/>
          </a:ln>
        </p:spPr>
      </p:pic>
      <p:pic>
        <p:nvPicPr>
          <p:cNvPr id="6554" name="Google Shape;6554;p78"/>
          <p:cNvPicPr preferRelativeResize="0"/>
          <p:nvPr/>
        </p:nvPicPr>
        <p:blipFill>
          <a:blip r:embed="rId4">
            <a:alphaModFix/>
          </a:blip>
          <a:stretch>
            <a:fillRect/>
          </a:stretch>
        </p:blipFill>
        <p:spPr>
          <a:xfrm>
            <a:off x="-22325" y="2491650"/>
            <a:ext cx="4670525" cy="2653118"/>
          </a:xfrm>
          <a:prstGeom prst="rect">
            <a:avLst/>
          </a:prstGeom>
          <a:noFill/>
          <a:ln>
            <a:noFill/>
          </a:ln>
        </p:spPr>
      </p:pic>
      <p:sp>
        <p:nvSpPr>
          <p:cNvPr id="6555" name="Google Shape;6555;p78"/>
          <p:cNvSpPr txBox="1"/>
          <p:nvPr/>
        </p:nvSpPr>
        <p:spPr>
          <a:xfrm>
            <a:off x="1974650" y="775975"/>
            <a:ext cx="33102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latin typeface="Pacifico"/>
                <a:ea typeface="Pacifico"/>
                <a:cs typeface="Pacifico"/>
                <a:sym typeface="Pacifico"/>
              </a:rPr>
              <a:t>Log In</a:t>
            </a:r>
            <a:endParaRPr sz="3700">
              <a:latin typeface="Pacifico"/>
              <a:ea typeface="Pacifico"/>
              <a:cs typeface="Pacifico"/>
              <a:sym typeface="Pacifico"/>
            </a:endParaRPr>
          </a:p>
        </p:txBody>
      </p:sp>
      <p:sp>
        <p:nvSpPr>
          <p:cNvPr id="6556" name="Google Shape;6556;p78"/>
          <p:cNvSpPr txBox="1"/>
          <p:nvPr/>
        </p:nvSpPr>
        <p:spPr>
          <a:xfrm>
            <a:off x="5677300" y="3416725"/>
            <a:ext cx="3048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latin typeface="Pacifico"/>
                <a:ea typeface="Pacifico"/>
                <a:cs typeface="Pacifico"/>
                <a:sym typeface="Pacifico"/>
              </a:rPr>
              <a:t>Sign Up</a:t>
            </a:r>
            <a:endParaRPr sz="3700">
              <a:latin typeface="Pacifico"/>
              <a:ea typeface="Pacifico"/>
              <a:cs typeface="Pacifico"/>
              <a:sym typeface="Pacifico"/>
            </a:endParaRPr>
          </a:p>
        </p:txBody>
      </p:sp>
      <p:cxnSp>
        <p:nvCxnSpPr>
          <p:cNvPr id="6557" name="Google Shape;6557;p78"/>
          <p:cNvCxnSpPr/>
          <p:nvPr/>
        </p:nvCxnSpPr>
        <p:spPr>
          <a:xfrm flipH="1" rot="10800000">
            <a:off x="3496625" y="637300"/>
            <a:ext cx="1655100" cy="532500"/>
          </a:xfrm>
          <a:prstGeom prst="curvedConnector3">
            <a:avLst>
              <a:gd fmla="val 50000" name="adj1"/>
            </a:avLst>
          </a:prstGeom>
          <a:noFill/>
          <a:ln cap="flat" cmpd="sng" w="38100">
            <a:solidFill>
              <a:srgbClr val="000000"/>
            </a:solidFill>
            <a:prstDash val="solid"/>
            <a:round/>
            <a:headEnd len="med" w="med" type="oval"/>
            <a:tailEnd len="med" w="med" type="oval"/>
          </a:ln>
        </p:spPr>
      </p:cxnSp>
      <p:cxnSp>
        <p:nvCxnSpPr>
          <p:cNvPr id="6558" name="Google Shape;6558;p78"/>
          <p:cNvCxnSpPr/>
          <p:nvPr/>
        </p:nvCxnSpPr>
        <p:spPr>
          <a:xfrm flipH="1" rot="10800000">
            <a:off x="4242225" y="3761475"/>
            <a:ext cx="1443000" cy="612000"/>
          </a:xfrm>
          <a:prstGeom prst="curvedConnector3">
            <a:avLst>
              <a:gd fmla="val 50000" name="adj1"/>
            </a:avLst>
          </a:prstGeom>
          <a:noFill/>
          <a:ln cap="flat" cmpd="sng" w="38100">
            <a:solidFill>
              <a:srgbClr val="000000"/>
            </a:solidFill>
            <a:prstDash val="solid"/>
            <a:round/>
            <a:headEnd len="med" w="med" type="oval"/>
            <a:tailEnd len="med" w="med" type="oval"/>
          </a:ln>
        </p:spPr>
      </p:cxnSp>
      <p:pic>
        <p:nvPicPr>
          <p:cNvPr id="6559" name="Google Shape;6559;p78"/>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3" name="Shape 6563"/>
        <p:cNvGrpSpPr/>
        <p:nvPr/>
      </p:nvGrpSpPr>
      <p:grpSpPr>
        <a:xfrm>
          <a:off x="0" y="0"/>
          <a:ext cx="0" cy="0"/>
          <a:chOff x="0" y="0"/>
          <a:chExt cx="0" cy="0"/>
        </a:xfrm>
      </p:grpSpPr>
      <p:sp>
        <p:nvSpPr>
          <p:cNvPr id="6564" name="Google Shape;6564;p79"/>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65" name="Google Shape;6565;p79"/>
          <p:cNvSpPr txBox="1"/>
          <p:nvPr>
            <p:ph idx="1" type="subTitle"/>
          </p:nvPr>
        </p:nvSpPr>
        <p:spPr>
          <a:xfrm>
            <a:off x="2267175" y="2349075"/>
            <a:ext cx="20676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566" name="Google Shape;6566;p79"/>
          <p:cNvSpPr txBox="1"/>
          <p:nvPr>
            <p:ph idx="2" type="subTitle"/>
          </p:nvPr>
        </p:nvSpPr>
        <p:spPr>
          <a:xfrm>
            <a:off x="4809225" y="2349075"/>
            <a:ext cx="2067600" cy="11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6567" name="Google Shape;6567;p79" title="Video from Neeraj Dusa">
            <a:hlinkClick r:id="rId3"/>
          </p:cNvPr>
          <p:cNvPicPr preferRelativeResize="0"/>
          <p:nvPr/>
        </p:nvPicPr>
        <p:blipFill>
          <a:blip r:embed="rId4">
            <a:alphaModFix/>
          </a:blip>
          <a:stretch>
            <a:fillRect/>
          </a:stretch>
        </p:blipFill>
        <p:spPr>
          <a:xfrm>
            <a:off x="0" y="0"/>
            <a:ext cx="9201352" cy="5465099"/>
          </a:xfrm>
          <a:prstGeom prst="rect">
            <a:avLst/>
          </a:prstGeom>
          <a:noFill/>
          <a:ln>
            <a:noFill/>
          </a:ln>
        </p:spPr>
      </p:pic>
      <p:pic>
        <p:nvPicPr>
          <p:cNvPr id="6568" name="Google Shape;6568;p79"/>
          <p:cNvPicPr preferRelativeResize="0"/>
          <p:nvPr/>
        </p:nvPicPr>
        <p:blipFill>
          <a:blip r:embed="rId5">
            <a:alphaModFix/>
          </a:blip>
          <a:stretch>
            <a:fillRect/>
          </a:stretch>
        </p:blipFill>
        <p:spPr>
          <a:xfrm>
            <a:off x="8609450" y="0"/>
            <a:ext cx="591900" cy="41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67"/>
                                        </p:tgtEl>
                                        <p:attrNameLst>
                                          <p:attrName>style.visibility</p:attrName>
                                        </p:attrNameLst>
                                      </p:cBhvr>
                                      <p:to>
                                        <p:strVal val="visible"/>
                                      </p:to>
                                    </p:set>
                                    <p:animEffect filter="fade" transition="in">
                                      <p:cBhvr>
                                        <p:cTn dur="1000"/>
                                        <p:tgtEl>
                                          <p:spTgt spid="6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6572" name="Shape 6572"/>
        <p:cNvGrpSpPr/>
        <p:nvPr/>
      </p:nvGrpSpPr>
      <p:grpSpPr>
        <a:xfrm>
          <a:off x="0" y="0"/>
          <a:ext cx="0" cy="0"/>
          <a:chOff x="0" y="0"/>
          <a:chExt cx="0" cy="0"/>
        </a:xfrm>
      </p:grpSpPr>
      <p:sp>
        <p:nvSpPr>
          <p:cNvPr id="6573" name="Google Shape;6573;p80"/>
          <p:cNvSpPr txBox="1"/>
          <p:nvPr>
            <p:ph type="title"/>
          </p:nvPr>
        </p:nvSpPr>
        <p:spPr>
          <a:xfrm>
            <a:off x="667500" y="246700"/>
            <a:ext cx="7809000" cy="6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of Wireframes</a:t>
            </a:r>
            <a:endParaRPr/>
          </a:p>
        </p:txBody>
      </p:sp>
      <p:sp>
        <p:nvSpPr>
          <p:cNvPr id="6574" name="Google Shape;6574;p80"/>
          <p:cNvSpPr txBox="1"/>
          <p:nvPr/>
        </p:nvSpPr>
        <p:spPr>
          <a:xfrm>
            <a:off x="863425" y="939700"/>
            <a:ext cx="7613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This is the the early step of the future UI/UX design process when the structure of the project is being formed.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It is a two-dimensional illustration of a page's interface that specifically focuses on space allocation and prioritization of content. Wireframes are kept in code folder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We have designed the wireframes of About and  Admin Page.</a:t>
            </a:r>
            <a:endParaRPr>
              <a:latin typeface="Lato"/>
              <a:ea typeface="Lato"/>
              <a:cs typeface="Lato"/>
              <a:sym typeface="Lato"/>
            </a:endParaRPr>
          </a:p>
        </p:txBody>
      </p:sp>
      <p:pic>
        <p:nvPicPr>
          <p:cNvPr id="6575" name="Google Shape;6575;p80"/>
          <p:cNvPicPr preferRelativeResize="0"/>
          <p:nvPr/>
        </p:nvPicPr>
        <p:blipFill>
          <a:blip r:embed="rId3">
            <a:alphaModFix/>
          </a:blip>
          <a:stretch>
            <a:fillRect/>
          </a:stretch>
        </p:blipFill>
        <p:spPr>
          <a:xfrm>
            <a:off x="1891575" y="2632900"/>
            <a:ext cx="2310839" cy="2205801"/>
          </a:xfrm>
          <a:prstGeom prst="rect">
            <a:avLst/>
          </a:prstGeom>
          <a:noFill/>
          <a:ln>
            <a:noFill/>
          </a:ln>
        </p:spPr>
      </p:pic>
      <p:pic>
        <p:nvPicPr>
          <p:cNvPr id="6576" name="Google Shape;6576;p80"/>
          <p:cNvPicPr preferRelativeResize="0"/>
          <p:nvPr/>
        </p:nvPicPr>
        <p:blipFill rotWithShape="1">
          <a:blip r:embed="rId4">
            <a:alphaModFix/>
          </a:blip>
          <a:srcRect b="0" l="0" r="0" t="0"/>
          <a:stretch/>
        </p:blipFill>
        <p:spPr>
          <a:xfrm>
            <a:off x="4872889" y="2632900"/>
            <a:ext cx="2345332" cy="2205800"/>
          </a:xfrm>
          <a:prstGeom prst="rect">
            <a:avLst/>
          </a:prstGeom>
          <a:noFill/>
          <a:ln>
            <a:noFill/>
          </a:ln>
        </p:spPr>
      </p:pic>
      <p:pic>
        <p:nvPicPr>
          <p:cNvPr id="6577" name="Google Shape;6577;p80"/>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1" name="Shape 6581"/>
        <p:cNvGrpSpPr/>
        <p:nvPr/>
      </p:nvGrpSpPr>
      <p:grpSpPr>
        <a:xfrm>
          <a:off x="0" y="0"/>
          <a:ext cx="0" cy="0"/>
          <a:chOff x="0" y="0"/>
          <a:chExt cx="0" cy="0"/>
        </a:xfrm>
      </p:grpSpPr>
      <p:sp>
        <p:nvSpPr>
          <p:cNvPr id="6582" name="Google Shape;6582;p81"/>
          <p:cNvSpPr txBox="1"/>
          <p:nvPr/>
        </p:nvSpPr>
        <p:spPr>
          <a:xfrm>
            <a:off x="449025" y="459250"/>
            <a:ext cx="2510400" cy="5694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000"/>
              <a:buFont typeface="Arial"/>
              <a:buNone/>
            </a:pPr>
            <a:r>
              <a:rPr b="1" i="1" lang="en" sz="2500" u="sng">
                <a:solidFill>
                  <a:srgbClr val="4985E8"/>
                </a:solidFill>
                <a:latin typeface="Lato"/>
                <a:ea typeface="Lato"/>
                <a:cs typeface="Lato"/>
                <a:sym typeface="Lato"/>
              </a:rPr>
              <a:t>FEATURES</a:t>
            </a:r>
            <a:endParaRPr sz="1900">
              <a:latin typeface="Lato"/>
              <a:ea typeface="Lato"/>
              <a:cs typeface="Lato"/>
              <a:sym typeface="Lato"/>
            </a:endParaRPr>
          </a:p>
        </p:txBody>
      </p:sp>
      <p:sp>
        <p:nvSpPr>
          <p:cNvPr id="6583" name="Google Shape;6583;p81"/>
          <p:cNvSpPr txBox="1"/>
          <p:nvPr/>
        </p:nvSpPr>
        <p:spPr>
          <a:xfrm>
            <a:off x="489850" y="1357325"/>
            <a:ext cx="2469600" cy="7851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500"/>
              <a:buFont typeface="Arial"/>
              <a:buNone/>
            </a:pPr>
            <a:r>
              <a:rPr b="1" i="1" lang="en" sz="2500">
                <a:solidFill>
                  <a:srgbClr val="595959"/>
                </a:solidFill>
                <a:latin typeface="Comic Sans MS"/>
                <a:ea typeface="Comic Sans MS"/>
                <a:cs typeface="Comic Sans MS"/>
                <a:sym typeface="Comic Sans MS"/>
              </a:rPr>
              <a:t>Better UI/UX</a:t>
            </a:r>
            <a:endParaRPr sz="1600"/>
          </a:p>
          <a:p>
            <a:pPr indent="0" lvl="0" marL="0" rtl="0" algn="l">
              <a:spcBef>
                <a:spcPts val="0"/>
              </a:spcBef>
              <a:spcAft>
                <a:spcPts val="0"/>
              </a:spcAft>
              <a:buNone/>
            </a:pPr>
            <a:r>
              <a:t/>
            </a:r>
            <a:endParaRPr>
              <a:latin typeface="Lato"/>
              <a:ea typeface="Lato"/>
              <a:cs typeface="Lato"/>
              <a:sym typeface="Lato"/>
            </a:endParaRPr>
          </a:p>
        </p:txBody>
      </p:sp>
      <p:sp>
        <p:nvSpPr>
          <p:cNvPr id="6584" name="Google Shape;6584;p81"/>
          <p:cNvSpPr/>
          <p:nvPr/>
        </p:nvSpPr>
        <p:spPr>
          <a:xfrm>
            <a:off x="363100" y="2227175"/>
            <a:ext cx="3446400" cy="238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5" name="Google Shape;6585;p81"/>
          <p:cNvSpPr txBox="1"/>
          <p:nvPr/>
        </p:nvSpPr>
        <p:spPr>
          <a:xfrm>
            <a:off x="5163925" y="1357325"/>
            <a:ext cx="2469600" cy="5694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500"/>
              <a:buFont typeface="Arial"/>
              <a:buNone/>
            </a:pPr>
            <a:r>
              <a:rPr b="1" i="1" lang="en" sz="2500">
                <a:solidFill>
                  <a:srgbClr val="595959"/>
                </a:solidFill>
                <a:latin typeface="Comic Sans MS"/>
                <a:ea typeface="Comic Sans MS"/>
                <a:cs typeface="Comic Sans MS"/>
                <a:sym typeface="Comic Sans MS"/>
              </a:rPr>
              <a:t>Easy Usage</a:t>
            </a:r>
            <a:endParaRPr sz="1600"/>
          </a:p>
        </p:txBody>
      </p:sp>
      <p:sp>
        <p:nvSpPr>
          <p:cNvPr id="6586" name="Google Shape;6586;p81"/>
          <p:cNvSpPr/>
          <p:nvPr/>
        </p:nvSpPr>
        <p:spPr>
          <a:xfrm>
            <a:off x="4946864" y="2112871"/>
            <a:ext cx="3483900" cy="261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587" name="Google Shape;6587;p81"/>
          <p:cNvGrpSpPr/>
          <p:nvPr/>
        </p:nvGrpSpPr>
        <p:grpSpPr>
          <a:xfrm>
            <a:off x="2278877" y="70459"/>
            <a:ext cx="2127901" cy="1032617"/>
            <a:chOff x="7116033" y="-2084691"/>
            <a:chExt cx="2127901" cy="2000808"/>
          </a:xfrm>
        </p:grpSpPr>
        <p:sp>
          <p:nvSpPr>
            <p:cNvPr id="6588" name="Google Shape;6588;p81"/>
            <p:cNvSpPr/>
            <p:nvPr/>
          </p:nvSpPr>
          <p:spPr>
            <a:xfrm rot="7436263">
              <a:off x="7510085" y="-1747264"/>
              <a:ext cx="1519371" cy="1325956"/>
            </a:xfrm>
            <a:custGeom>
              <a:rect b="b" l="l" r="r" t="t"/>
              <a:pathLst>
                <a:path extrusionOk="0" h="34730" w="39796">
                  <a:moveTo>
                    <a:pt x="30623" y="1"/>
                  </a:moveTo>
                  <a:cubicBezTo>
                    <a:pt x="30620" y="1"/>
                    <a:pt x="30617" y="1"/>
                    <a:pt x="30615" y="1"/>
                  </a:cubicBezTo>
                  <a:cubicBezTo>
                    <a:pt x="29908" y="3379"/>
                    <a:pt x="29202" y="6357"/>
                    <a:pt x="29386" y="9827"/>
                  </a:cubicBezTo>
                  <a:cubicBezTo>
                    <a:pt x="29509" y="12468"/>
                    <a:pt x="29141" y="15538"/>
                    <a:pt x="29847" y="18025"/>
                  </a:cubicBezTo>
                  <a:cubicBezTo>
                    <a:pt x="29509" y="17872"/>
                    <a:pt x="29172" y="17718"/>
                    <a:pt x="28834" y="17534"/>
                  </a:cubicBezTo>
                  <a:cubicBezTo>
                    <a:pt x="28496" y="17381"/>
                    <a:pt x="28158" y="17227"/>
                    <a:pt x="27820" y="17073"/>
                  </a:cubicBezTo>
                  <a:cubicBezTo>
                    <a:pt x="29448" y="11331"/>
                    <a:pt x="25180" y="4607"/>
                    <a:pt x="22355" y="93"/>
                  </a:cubicBezTo>
                  <a:lnTo>
                    <a:pt x="22355" y="93"/>
                  </a:lnTo>
                  <a:cubicBezTo>
                    <a:pt x="22754" y="2826"/>
                    <a:pt x="23767" y="5589"/>
                    <a:pt x="24289" y="8353"/>
                  </a:cubicBezTo>
                  <a:cubicBezTo>
                    <a:pt x="24781" y="10994"/>
                    <a:pt x="25425" y="14249"/>
                    <a:pt x="26899" y="16674"/>
                  </a:cubicBezTo>
                  <a:lnTo>
                    <a:pt x="25855" y="16214"/>
                  </a:lnTo>
                  <a:lnTo>
                    <a:pt x="25241" y="15968"/>
                  </a:lnTo>
                  <a:cubicBezTo>
                    <a:pt x="25241" y="13819"/>
                    <a:pt x="23583" y="10717"/>
                    <a:pt x="22508" y="9090"/>
                  </a:cubicBezTo>
                  <a:cubicBezTo>
                    <a:pt x="20850" y="6388"/>
                    <a:pt x="18517" y="3256"/>
                    <a:pt x="15999" y="1413"/>
                  </a:cubicBezTo>
                  <a:lnTo>
                    <a:pt x="15999" y="1413"/>
                  </a:lnTo>
                  <a:cubicBezTo>
                    <a:pt x="17503" y="4576"/>
                    <a:pt x="18977" y="7770"/>
                    <a:pt x="20942" y="10595"/>
                  </a:cubicBezTo>
                  <a:cubicBezTo>
                    <a:pt x="22232" y="12468"/>
                    <a:pt x="23644" y="14095"/>
                    <a:pt x="24996" y="15876"/>
                  </a:cubicBezTo>
                  <a:cubicBezTo>
                    <a:pt x="24811" y="15784"/>
                    <a:pt x="24596" y="15692"/>
                    <a:pt x="24351" y="15600"/>
                  </a:cubicBezTo>
                  <a:lnTo>
                    <a:pt x="22846" y="15078"/>
                  </a:lnTo>
                  <a:cubicBezTo>
                    <a:pt x="22478" y="14955"/>
                    <a:pt x="22140" y="14832"/>
                    <a:pt x="21771" y="14771"/>
                  </a:cubicBezTo>
                  <a:cubicBezTo>
                    <a:pt x="20543" y="13020"/>
                    <a:pt x="19683" y="11024"/>
                    <a:pt x="18025" y="9520"/>
                  </a:cubicBezTo>
                  <a:cubicBezTo>
                    <a:pt x="16029" y="7708"/>
                    <a:pt x="12682" y="5804"/>
                    <a:pt x="10103" y="5160"/>
                  </a:cubicBezTo>
                  <a:lnTo>
                    <a:pt x="10103" y="5160"/>
                  </a:lnTo>
                  <a:cubicBezTo>
                    <a:pt x="12805" y="9182"/>
                    <a:pt x="17534" y="12130"/>
                    <a:pt x="21587" y="14740"/>
                  </a:cubicBezTo>
                  <a:lnTo>
                    <a:pt x="21280" y="14648"/>
                  </a:lnTo>
                  <a:lnTo>
                    <a:pt x="20512" y="14463"/>
                  </a:lnTo>
                  <a:lnTo>
                    <a:pt x="19745" y="14310"/>
                  </a:lnTo>
                  <a:cubicBezTo>
                    <a:pt x="18762" y="14126"/>
                    <a:pt x="17841" y="13972"/>
                    <a:pt x="16951" y="13819"/>
                  </a:cubicBezTo>
                  <a:cubicBezTo>
                    <a:pt x="15320" y="10025"/>
                    <a:pt x="10715" y="7576"/>
                    <a:pt x="6669" y="7576"/>
                  </a:cubicBezTo>
                  <a:cubicBezTo>
                    <a:pt x="6523" y="7576"/>
                    <a:pt x="6378" y="7579"/>
                    <a:pt x="6234" y="7585"/>
                  </a:cubicBezTo>
                  <a:cubicBezTo>
                    <a:pt x="9673" y="9612"/>
                    <a:pt x="13880" y="11117"/>
                    <a:pt x="16766" y="13788"/>
                  </a:cubicBezTo>
                  <a:cubicBezTo>
                    <a:pt x="15907" y="13634"/>
                    <a:pt x="15077" y="13481"/>
                    <a:pt x="14310" y="13358"/>
                  </a:cubicBezTo>
                  <a:cubicBezTo>
                    <a:pt x="13788" y="13266"/>
                    <a:pt x="13297" y="13174"/>
                    <a:pt x="12836" y="13112"/>
                  </a:cubicBezTo>
                  <a:cubicBezTo>
                    <a:pt x="11577" y="12191"/>
                    <a:pt x="10994" y="10595"/>
                    <a:pt x="9151" y="10042"/>
                  </a:cubicBezTo>
                  <a:cubicBezTo>
                    <a:pt x="8706" y="9939"/>
                    <a:pt x="8277" y="9894"/>
                    <a:pt x="7859" y="9894"/>
                  </a:cubicBezTo>
                  <a:cubicBezTo>
                    <a:pt x="6289" y="9894"/>
                    <a:pt x="4876" y="10528"/>
                    <a:pt x="3348" y="11086"/>
                  </a:cubicBezTo>
                  <a:cubicBezTo>
                    <a:pt x="5374" y="11516"/>
                    <a:pt x="7585" y="11239"/>
                    <a:pt x="9612" y="11761"/>
                  </a:cubicBezTo>
                  <a:cubicBezTo>
                    <a:pt x="10594" y="12130"/>
                    <a:pt x="11577" y="12560"/>
                    <a:pt x="12498" y="13082"/>
                  </a:cubicBezTo>
                  <a:cubicBezTo>
                    <a:pt x="12375" y="13082"/>
                    <a:pt x="12222" y="13051"/>
                    <a:pt x="12099" y="13020"/>
                  </a:cubicBezTo>
                  <a:cubicBezTo>
                    <a:pt x="11823" y="12990"/>
                    <a:pt x="11485" y="12959"/>
                    <a:pt x="11178" y="12959"/>
                  </a:cubicBezTo>
                  <a:lnTo>
                    <a:pt x="10533" y="12959"/>
                  </a:lnTo>
                  <a:cubicBezTo>
                    <a:pt x="9868" y="12641"/>
                    <a:pt x="9000" y="12491"/>
                    <a:pt x="8043" y="12491"/>
                  </a:cubicBezTo>
                  <a:cubicBezTo>
                    <a:pt x="5112" y="12491"/>
                    <a:pt x="1343" y="13899"/>
                    <a:pt x="1" y="16214"/>
                  </a:cubicBezTo>
                  <a:cubicBezTo>
                    <a:pt x="3471" y="14433"/>
                    <a:pt x="7370" y="14433"/>
                    <a:pt x="10871" y="13174"/>
                  </a:cubicBezTo>
                  <a:lnTo>
                    <a:pt x="11178" y="13205"/>
                  </a:lnTo>
                  <a:cubicBezTo>
                    <a:pt x="11454" y="13235"/>
                    <a:pt x="11761" y="13266"/>
                    <a:pt x="12099" y="13327"/>
                  </a:cubicBezTo>
                  <a:cubicBezTo>
                    <a:pt x="12398" y="13387"/>
                    <a:pt x="12726" y="13447"/>
                    <a:pt x="13083" y="13535"/>
                  </a:cubicBezTo>
                  <a:lnTo>
                    <a:pt x="13083" y="13535"/>
                  </a:lnTo>
                  <a:cubicBezTo>
                    <a:pt x="12745" y="13509"/>
                    <a:pt x="12407" y="13496"/>
                    <a:pt x="12068" y="13496"/>
                  </a:cubicBezTo>
                  <a:cubicBezTo>
                    <a:pt x="11700" y="13496"/>
                    <a:pt x="11331" y="13512"/>
                    <a:pt x="10963" y="13542"/>
                  </a:cubicBezTo>
                  <a:cubicBezTo>
                    <a:pt x="9765" y="13727"/>
                    <a:pt x="8660" y="14402"/>
                    <a:pt x="7585" y="14955"/>
                  </a:cubicBezTo>
                  <a:cubicBezTo>
                    <a:pt x="5313" y="16122"/>
                    <a:pt x="2580" y="17780"/>
                    <a:pt x="1567" y="20267"/>
                  </a:cubicBezTo>
                  <a:cubicBezTo>
                    <a:pt x="4085" y="18854"/>
                    <a:pt x="6265" y="16859"/>
                    <a:pt x="9028" y="15661"/>
                  </a:cubicBezTo>
                  <a:cubicBezTo>
                    <a:pt x="10564" y="15016"/>
                    <a:pt x="12253" y="14494"/>
                    <a:pt x="13634" y="13727"/>
                  </a:cubicBezTo>
                  <a:lnTo>
                    <a:pt x="13696" y="13634"/>
                  </a:lnTo>
                  <a:lnTo>
                    <a:pt x="14218" y="13757"/>
                  </a:lnTo>
                  <a:cubicBezTo>
                    <a:pt x="14955" y="13941"/>
                    <a:pt x="15722" y="14126"/>
                    <a:pt x="16551" y="14279"/>
                  </a:cubicBezTo>
                  <a:cubicBezTo>
                    <a:pt x="14832" y="15016"/>
                    <a:pt x="12560" y="15661"/>
                    <a:pt x="10748" y="16459"/>
                  </a:cubicBezTo>
                  <a:cubicBezTo>
                    <a:pt x="7493" y="17995"/>
                    <a:pt x="5835" y="20144"/>
                    <a:pt x="3593" y="22815"/>
                  </a:cubicBezTo>
                  <a:cubicBezTo>
                    <a:pt x="5988" y="21004"/>
                    <a:pt x="8353" y="19192"/>
                    <a:pt x="11024" y="17718"/>
                  </a:cubicBezTo>
                  <a:cubicBezTo>
                    <a:pt x="12867" y="16797"/>
                    <a:pt x="15385" y="15876"/>
                    <a:pt x="16951" y="14371"/>
                  </a:cubicBezTo>
                  <a:cubicBezTo>
                    <a:pt x="17810" y="14556"/>
                    <a:pt x="18701" y="14771"/>
                    <a:pt x="19622" y="14955"/>
                  </a:cubicBezTo>
                  <a:cubicBezTo>
                    <a:pt x="19868" y="15016"/>
                    <a:pt x="20113" y="15047"/>
                    <a:pt x="20359" y="15108"/>
                  </a:cubicBezTo>
                  <a:lnTo>
                    <a:pt x="21096" y="15323"/>
                  </a:lnTo>
                  <a:cubicBezTo>
                    <a:pt x="21311" y="15385"/>
                    <a:pt x="21556" y="15446"/>
                    <a:pt x="21802" y="15507"/>
                  </a:cubicBezTo>
                  <a:cubicBezTo>
                    <a:pt x="15784" y="17043"/>
                    <a:pt x="8906" y="19131"/>
                    <a:pt x="6664" y="25671"/>
                  </a:cubicBezTo>
                  <a:cubicBezTo>
                    <a:pt x="8998" y="23276"/>
                    <a:pt x="12253" y="21249"/>
                    <a:pt x="15139" y="19438"/>
                  </a:cubicBezTo>
                  <a:cubicBezTo>
                    <a:pt x="17135" y="18148"/>
                    <a:pt x="20359" y="17227"/>
                    <a:pt x="22078" y="15600"/>
                  </a:cubicBezTo>
                  <a:cubicBezTo>
                    <a:pt x="22263" y="15630"/>
                    <a:pt x="22416" y="15692"/>
                    <a:pt x="22570" y="15753"/>
                  </a:cubicBezTo>
                  <a:lnTo>
                    <a:pt x="24074" y="16306"/>
                  </a:lnTo>
                  <a:cubicBezTo>
                    <a:pt x="24228" y="16367"/>
                    <a:pt x="24412" y="16429"/>
                    <a:pt x="24566" y="16490"/>
                  </a:cubicBezTo>
                  <a:cubicBezTo>
                    <a:pt x="22017" y="17411"/>
                    <a:pt x="19561" y="18025"/>
                    <a:pt x="17350" y="19745"/>
                  </a:cubicBezTo>
                  <a:cubicBezTo>
                    <a:pt x="16060" y="20727"/>
                    <a:pt x="14955" y="21956"/>
                    <a:pt x="14126" y="23368"/>
                  </a:cubicBezTo>
                  <a:cubicBezTo>
                    <a:pt x="13327" y="24689"/>
                    <a:pt x="11700" y="27636"/>
                    <a:pt x="11915" y="29172"/>
                  </a:cubicBezTo>
                  <a:cubicBezTo>
                    <a:pt x="13972" y="26255"/>
                    <a:pt x="16091" y="23215"/>
                    <a:pt x="18885" y="20912"/>
                  </a:cubicBezTo>
                  <a:cubicBezTo>
                    <a:pt x="20758" y="19315"/>
                    <a:pt x="23061" y="18117"/>
                    <a:pt x="24842" y="16613"/>
                  </a:cubicBezTo>
                  <a:lnTo>
                    <a:pt x="25579" y="16920"/>
                  </a:lnTo>
                  <a:cubicBezTo>
                    <a:pt x="26224" y="17196"/>
                    <a:pt x="26869" y="17442"/>
                    <a:pt x="27483" y="17749"/>
                  </a:cubicBezTo>
                  <a:cubicBezTo>
                    <a:pt x="25487" y="19192"/>
                    <a:pt x="23215" y="20236"/>
                    <a:pt x="21341" y="22109"/>
                  </a:cubicBezTo>
                  <a:cubicBezTo>
                    <a:pt x="19039" y="24381"/>
                    <a:pt x="16920" y="28036"/>
                    <a:pt x="17135" y="31413"/>
                  </a:cubicBezTo>
                  <a:cubicBezTo>
                    <a:pt x="18885" y="28343"/>
                    <a:pt x="21065" y="25518"/>
                    <a:pt x="23337" y="22723"/>
                  </a:cubicBezTo>
                  <a:cubicBezTo>
                    <a:pt x="24596" y="21157"/>
                    <a:pt x="26347" y="19407"/>
                    <a:pt x="27513" y="17749"/>
                  </a:cubicBezTo>
                  <a:cubicBezTo>
                    <a:pt x="27851" y="17872"/>
                    <a:pt x="28189" y="18025"/>
                    <a:pt x="28496" y="18179"/>
                  </a:cubicBezTo>
                  <a:lnTo>
                    <a:pt x="29601" y="18670"/>
                  </a:lnTo>
                  <a:cubicBezTo>
                    <a:pt x="29202" y="19346"/>
                    <a:pt x="28158" y="20175"/>
                    <a:pt x="27575" y="20912"/>
                  </a:cubicBezTo>
                  <a:cubicBezTo>
                    <a:pt x="26838" y="21986"/>
                    <a:pt x="26285" y="23215"/>
                    <a:pt x="25917" y="24474"/>
                  </a:cubicBezTo>
                  <a:cubicBezTo>
                    <a:pt x="24903" y="27821"/>
                    <a:pt x="24351" y="31260"/>
                    <a:pt x="24259" y="34729"/>
                  </a:cubicBezTo>
                  <a:cubicBezTo>
                    <a:pt x="25671" y="31597"/>
                    <a:pt x="27329" y="28772"/>
                    <a:pt x="28312" y="25456"/>
                  </a:cubicBezTo>
                  <a:cubicBezTo>
                    <a:pt x="29018" y="23184"/>
                    <a:pt x="29202" y="20912"/>
                    <a:pt x="29663" y="18701"/>
                  </a:cubicBezTo>
                  <a:cubicBezTo>
                    <a:pt x="30216" y="18977"/>
                    <a:pt x="30768" y="19254"/>
                    <a:pt x="31290" y="19530"/>
                  </a:cubicBezTo>
                  <a:lnTo>
                    <a:pt x="31659" y="19745"/>
                  </a:lnTo>
                  <a:cubicBezTo>
                    <a:pt x="30062" y="23307"/>
                    <a:pt x="29386" y="30001"/>
                    <a:pt x="31567" y="33256"/>
                  </a:cubicBezTo>
                  <a:cubicBezTo>
                    <a:pt x="32488" y="29049"/>
                    <a:pt x="33870" y="23952"/>
                    <a:pt x="31843" y="19837"/>
                  </a:cubicBezTo>
                  <a:lnTo>
                    <a:pt x="31843" y="19837"/>
                  </a:lnTo>
                  <a:cubicBezTo>
                    <a:pt x="32089" y="19991"/>
                    <a:pt x="32334" y="20113"/>
                    <a:pt x="32549" y="20236"/>
                  </a:cubicBezTo>
                  <a:cubicBezTo>
                    <a:pt x="32948" y="20482"/>
                    <a:pt x="33348" y="20727"/>
                    <a:pt x="33747" y="21004"/>
                  </a:cubicBezTo>
                  <a:lnTo>
                    <a:pt x="34299" y="21403"/>
                  </a:lnTo>
                  <a:lnTo>
                    <a:pt x="34576" y="21587"/>
                  </a:lnTo>
                  <a:lnTo>
                    <a:pt x="34852" y="21771"/>
                  </a:lnTo>
                  <a:lnTo>
                    <a:pt x="35896" y="22508"/>
                  </a:lnTo>
                  <a:cubicBezTo>
                    <a:pt x="36541" y="22969"/>
                    <a:pt x="37155" y="23399"/>
                    <a:pt x="37646" y="23798"/>
                  </a:cubicBezTo>
                  <a:cubicBezTo>
                    <a:pt x="37892" y="23982"/>
                    <a:pt x="38107" y="24197"/>
                    <a:pt x="38353" y="24381"/>
                  </a:cubicBezTo>
                  <a:cubicBezTo>
                    <a:pt x="38537" y="24566"/>
                    <a:pt x="38721" y="24750"/>
                    <a:pt x="38905" y="24934"/>
                  </a:cubicBezTo>
                  <a:lnTo>
                    <a:pt x="39304" y="25395"/>
                  </a:lnTo>
                  <a:cubicBezTo>
                    <a:pt x="39427" y="25548"/>
                    <a:pt x="39489" y="25671"/>
                    <a:pt x="39581" y="25794"/>
                  </a:cubicBezTo>
                  <a:lnTo>
                    <a:pt x="39796" y="26101"/>
                  </a:lnTo>
                  <a:lnTo>
                    <a:pt x="39642" y="25763"/>
                  </a:lnTo>
                  <a:cubicBezTo>
                    <a:pt x="39581" y="25640"/>
                    <a:pt x="39519" y="25518"/>
                    <a:pt x="39427" y="25364"/>
                  </a:cubicBezTo>
                  <a:lnTo>
                    <a:pt x="39028" y="24842"/>
                  </a:lnTo>
                  <a:cubicBezTo>
                    <a:pt x="38875" y="24627"/>
                    <a:pt x="38690" y="24443"/>
                    <a:pt x="38506" y="24228"/>
                  </a:cubicBezTo>
                  <a:cubicBezTo>
                    <a:pt x="38322" y="24013"/>
                    <a:pt x="38107" y="23798"/>
                    <a:pt x="37892" y="23583"/>
                  </a:cubicBezTo>
                  <a:cubicBezTo>
                    <a:pt x="37401" y="23123"/>
                    <a:pt x="36817" y="22631"/>
                    <a:pt x="36203" y="22140"/>
                  </a:cubicBezTo>
                  <a:lnTo>
                    <a:pt x="35190" y="21372"/>
                  </a:lnTo>
                  <a:lnTo>
                    <a:pt x="34944" y="21157"/>
                  </a:lnTo>
                  <a:lnTo>
                    <a:pt x="34668" y="20973"/>
                  </a:lnTo>
                  <a:lnTo>
                    <a:pt x="34115" y="20543"/>
                  </a:lnTo>
                  <a:cubicBezTo>
                    <a:pt x="33747" y="20267"/>
                    <a:pt x="33348" y="19991"/>
                    <a:pt x="32918" y="19745"/>
                  </a:cubicBezTo>
                  <a:cubicBezTo>
                    <a:pt x="32672" y="19561"/>
                    <a:pt x="32396" y="19407"/>
                    <a:pt x="32150" y="19254"/>
                  </a:cubicBezTo>
                  <a:cubicBezTo>
                    <a:pt x="35436" y="16091"/>
                    <a:pt x="37953" y="10226"/>
                    <a:pt x="37646" y="5774"/>
                  </a:cubicBezTo>
                  <a:lnTo>
                    <a:pt x="37646" y="5774"/>
                  </a:lnTo>
                  <a:cubicBezTo>
                    <a:pt x="36357" y="8015"/>
                    <a:pt x="34760" y="10195"/>
                    <a:pt x="33562" y="12683"/>
                  </a:cubicBezTo>
                  <a:cubicBezTo>
                    <a:pt x="32518" y="14801"/>
                    <a:pt x="32334" y="16859"/>
                    <a:pt x="32027" y="19192"/>
                  </a:cubicBezTo>
                  <a:lnTo>
                    <a:pt x="31628" y="18977"/>
                  </a:lnTo>
                  <a:cubicBezTo>
                    <a:pt x="31198" y="18701"/>
                    <a:pt x="30738" y="18486"/>
                    <a:pt x="30277" y="18240"/>
                  </a:cubicBezTo>
                  <a:lnTo>
                    <a:pt x="29939" y="18087"/>
                  </a:lnTo>
                  <a:cubicBezTo>
                    <a:pt x="31137" y="14740"/>
                    <a:pt x="32580" y="11884"/>
                    <a:pt x="32304" y="8107"/>
                  </a:cubicBezTo>
                  <a:cubicBezTo>
                    <a:pt x="32304" y="7404"/>
                    <a:pt x="31268" y="1"/>
                    <a:pt x="30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1"/>
            <p:cNvSpPr/>
            <p:nvPr/>
          </p:nvSpPr>
          <p:spPr>
            <a:xfrm rot="6299887">
              <a:off x="7443546" y="-988897"/>
              <a:ext cx="444316" cy="702247"/>
            </a:xfrm>
            <a:custGeom>
              <a:rect b="b" l="l" r="r" t="t"/>
              <a:pathLst>
                <a:path extrusionOk="0" h="18394" w="11638">
                  <a:moveTo>
                    <a:pt x="8229" y="0"/>
                  </a:moveTo>
                  <a:lnTo>
                    <a:pt x="8229" y="0"/>
                  </a:lnTo>
                  <a:cubicBezTo>
                    <a:pt x="3838" y="3286"/>
                    <a:pt x="0" y="12375"/>
                    <a:pt x="3746" y="18393"/>
                  </a:cubicBezTo>
                  <a:cubicBezTo>
                    <a:pt x="10256" y="14248"/>
                    <a:pt x="11638" y="6694"/>
                    <a:pt x="8229"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1"/>
            <p:cNvSpPr/>
            <p:nvPr/>
          </p:nvSpPr>
          <p:spPr>
            <a:xfrm rot="6299887">
              <a:off x="7473180" y="-1063717"/>
              <a:ext cx="236857" cy="820637"/>
            </a:xfrm>
            <a:custGeom>
              <a:rect b="b" l="l" r="r" t="t"/>
              <a:pathLst>
                <a:path extrusionOk="0" h="21495" w="6204">
                  <a:moveTo>
                    <a:pt x="5037" y="0"/>
                  </a:moveTo>
                  <a:cubicBezTo>
                    <a:pt x="5037" y="0"/>
                    <a:pt x="4975" y="338"/>
                    <a:pt x="4883" y="921"/>
                  </a:cubicBezTo>
                  <a:cubicBezTo>
                    <a:pt x="4853" y="1228"/>
                    <a:pt x="4791" y="1597"/>
                    <a:pt x="4699" y="1996"/>
                  </a:cubicBezTo>
                  <a:cubicBezTo>
                    <a:pt x="4638" y="2426"/>
                    <a:pt x="4545" y="2887"/>
                    <a:pt x="4453" y="3378"/>
                  </a:cubicBezTo>
                  <a:cubicBezTo>
                    <a:pt x="4361" y="3808"/>
                    <a:pt x="4269" y="4238"/>
                    <a:pt x="4177" y="4698"/>
                  </a:cubicBezTo>
                  <a:cubicBezTo>
                    <a:pt x="3901" y="4207"/>
                    <a:pt x="3563" y="3777"/>
                    <a:pt x="3225" y="3347"/>
                  </a:cubicBezTo>
                  <a:lnTo>
                    <a:pt x="3225" y="3347"/>
                  </a:lnTo>
                  <a:cubicBezTo>
                    <a:pt x="3501" y="3961"/>
                    <a:pt x="3778" y="4545"/>
                    <a:pt x="4146" y="5128"/>
                  </a:cubicBezTo>
                  <a:cubicBezTo>
                    <a:pt x="3993" y="5681"/>
                    <a:pt x="3870" y="6264"/>
                    <a:pt x="3716" y="6878"/>
                  </a:cubicBezTo>
                  <a:cubicBezTo>
                    <a:pt x="3686" y="7093"/>
                    <a:pt x="3624" y="7308"/>
                    <a:pt x="3563" y="7554"/>
                  </a:cubicBezTo>
                  <a:lnTo>
                    <a:pt x="3471" y="7585"/>
                  </a:lnTo>
                  <a:cubicBezTo>
                    <a:pt x="3133" y="6909"/>
                    <a:pt x="2795" y="6233"/>
                    <a:pt x="2396" y="5589"/>
                  </a:cubicBezTo>
                  <a:lnTo>
                    <a:pt x="2396" y="5589"/>
                  </a:lnTo>
                  <a:cubicBezTo>
                    <a:pt x="2642" y="6356"/>
                    <a:pt x="2918" y="7093"/>
                    <a:pt x="3256" y="7830"/>
                  </a:cubicBezTo>
                  <a:cubicBezTo>
                    <a:pt x="3278" y="7875"/>
                    <a:pt x="3317" y="7904"/>
                    <a:pt x="3373" y="7904"/>
                  </a:cubicBezTo>
                  <a:cubicBezTo>
                    <a:pt x="3393" y="7904"/>
                    <a:pt x="3415" y="7900"/>
                    <a:pt x="3440" y="7892"/>
                  </a:cubicBezTo>
                  <a:lnTo>
                    <a:pt x="3501" y="7861"/>
                  </a:lnTo>
                  <a:lnTo>
                    <a:pt x="3501" y="7861"/>
                  </a:lnTo>
                  <a:cubicBezTo>
                    <a:pt x="3440" y="8199"/>
                    <a:pt x="3348" y="8506"/>
                    <a:pt x="3256" y="8813"/>
                  </a:cubicBezTo>
                  <a:cubicBezTo>
                    <a:pt x="3164" y="9212"/>
                    <a:pt x="3072" y="9580"/>
                    <a:pt x="2979" y="9980"/>
                  </a:cubicBezTo>
                  <a:cubicBezTo>
                    <a:pt x="2887" y="9826"/>
                    <a:pt x="2826" y="9673"/>
                    <a:pt x="2734" y="9550"/>
                  </a:cubicBezTo>
                  <a:cubicBezTo>
                    <a:pt x="2642" y="9335"/>
                    <a:pt x="2519" y="9120"/>
                    <a:pt x="2427" y="8936"/>
                  </a:cubicBezTo>
                  <a:cubicBezTo>
                    <a:pt x="2304" y="8721"/>
                    <a:pt x="2181" y="8506"/>
                    <a:pt x="2028" y="8321"/>
                  </a:cubicBezTo>
                  <a:cubicBezTo>
                    <a:pt x="1966" y="8229"/>
                    <a:pt x="1874" y="8137"/>
                    <a:pt x="1813" y="8045"/>
                  </a:cubicBezTo>
                  <a:cubicBezTo>
                    <a:pt x="1720" y="7953"/>
                    <a:pt x="1628" y="7892"/>
                    <a:pt x="1536" y="7830"/>
                  </a:cubicBezTo>
                  <a:lnTo>
                    <a:pt x="1536" y="7830"/>
                  </a:lnTo>
                  <a:lnTo>
                    <a:pt x="1751" y="8107"/>
                  </a:lnTo>
                  <a:cubicBezTo>
                    <a:pt x="1813" y="8199"/>
                    <a:pt x="1874" y="8291"/>
                    <a:pt x="1935" y="8414"/>
                  </a:cubicBezTo>
                  <a:cubicBezTo>
                    <a:pt x="1966" y="8506"/>
                    <a:pt x="2028" y="8598"/>
                    <a:pt x="2089" y="8690"/>
                  </a:cubicBezTo>
                  <a:lnTo>
                    <a:pt x="2242" y="9028"/>
                  </a:lnTo>
                  <a:cubicBezTo>
                    <a:pt x="2304" y="9243"/>
                    <a:pt x="2396" y="9458"/>
                    <a:pt x="2519" y="9642"/>
                  </a:cubicBezTo>
                  <a:cubicBezTo>
                    <a:pt x="2611" y="9857"/>
                    <a:pt x="2703" y="10072"/>
                    <a:pt x="2826" y="10287"/>
                  </a:cubicBezTo>
                  <a:cubicBezTo>
                    <a:pt x="2857" y="10317"/>
                    <a:pt x="2857" y="10317"/>
                    <a:pt x="2887" y="10348"/>
                  </a:cubicBezTo>
                  <a:cubicBezTo>
                    <a:pt x="2857" y="10502"/>
                    <a:pt x="2795" y="10655"/>
                    <a:pt x="2764" y="10809"/>
                  </a:cubicBezTo>
                  <a:cubicBezTo>
                    <a:pt x="2672" y="11146"/>
                    <a:pt x="2580" y="11515"/>
                    <a:pt x="2488" y="11883"/>
                  </a:cubicBezTo>
                  <a:cubicBezTo>
                    <a:pt x="2089" y="11300"/>
                    <a:pt x="1659" y="10717"/>
                    <a:pt x="1168" y="10164"/>
                  </a:cubicBezTo>
                  <a:lnTo>
                    <a:pt x="1168" y="10164"/>
                  </a:lnTo>
                  <a:cubicBezTo>
                    <a:pt x="1536" y="10870"/>
                    <a:pt x="1966" y="11576"/>
                    <a:pt x="2396" y="12252"/>
                  </a:cubicBezTo>
                  <a:cubicBezTo>
                    <a:pt x="2181" y="13081"/>
                    <a:pt x="1966" y="13941"/>
                    <a:pt x="1751" y="14739"/>
                  </a:cubicBezTo>
                  <a:lnTo>
                    <a:pt x="1751" y="14770"/>
                  </a:lnTo>
                  <a:cubicBezTo>
                    <a:pt x="1628" y="14401"/>
                    <a:pt x="1506" y="14063"/>
                    <a:pt x="1352" y="13726"/>
                  </a:cubicBezTo>
                  <a:cubicBezTo>
                    <a:pt x="1168" y="13296"/>
                    <a:pt x="984" y="12897"/>
                    <a:pt x="738" y="12497"/>
                  </a:cubicBezTo>
                  <a:lnTo>
                    <a:pt x="738" y="12497"/>
                  </a:lnTo>
                  <a:cubicBezTo>
                    <a:pt x="861" y="12958"/>
                    <a:pt x="1014" y="13388"/>
                    <a:pt x="1168" y="13787"/>
                  </a:cubicBezTo>
                  <a:cubicBezTo>
                    <a:pt x="1321" y="14217"/>
                    <a:pt x="1444" y="14647"/>
                    <a:pt x="1567" y="15077"/>
                  </a:cubicBezTo>
                  <a:cubicBezTo>
                    <a:pt x="1598" y="15107"/>
                    <a:pt x="1628" y="15138"/>
                    <a:pt x="1659" y="15138"/>
                  </a:cubicBezTo>
                  <a:cubicBezTo>
                    <a:pt x="1352" y="16244"/>
                    <a:pt x="1106" y="17257"/>
                    <a:pt x="861" y="18147"/>
                  </a:cubicBezTo>
                  <a:cubicBezTo>
                    <a:pt x="339" y="20143"/>
                    <a:pt x="1" y="21494"/>
                    <a:pt x="1" y="21494"/>
                  </a:cubicBezTo>
                  <a:cubicBezTo>
                    <a:pt x="1" y="21494"/>
                    <a:pt x="431" y="20174"/>
                    <a:pt x="1014" y="18178"/>
                  </a:cubicBezTo>
                  <a:cubicBezTo>
                    <a:pt x="1291" y="17288"/>
                    <a:pt x="1598" y="16213"/>
                    <a:pt x="1935" y="15077"/>
                  </a:cubicBezTo>
                  <a:cubicBezTo>
                    <a:pt x="2365" y="14923"/>
                    <a:pt x="2795" y="14739"/>
                    <a:pt x="3225" y="14555"/>
                  </a:cubicBezTo>
                  <a:lnTo>
                    <a:pt x="3931" y="14217"/>
                  </a:lnTo>
                  <a:cubicBezTo>
                    <a:pt x="4177" y="14094"/>
                    <a:pt x="4392" y="13941"/>
                    <a:pt x="4638" y="13787"/>
                  </a:cubicBezTo>
                  <a:lnTo>
                    <a:pt x="4638" y="13787"/>
                  </a:lnTo>
                  <a:cubicBezTo>
                    <a:pt x="4361" y="13879"/>
                    <a:pt x="4146" y="14002"/>
                    <a:pt x="3901" y="14094"/>
                  </a:cubicBezTo>
                  <a:cubicBezTo>
                    <a:pt x="3655" y="14186"/>
                    <a:pt x="3379" y="14248"/>
                    <a:pt x="3133" y="14340"/>
                  </a:cubicBezTo>
                  <a:cubicBezTo>
                    <a:pt x="2764" y="14463"/>
                    <a:pt x="2396" y="14585"/>
                    <a:pt x="2028" y="14739"/>
                  </a:cubicBezTo>
                  <a:cubicBezTo>
                    <a:pt x="2242" y="14033"/>
                    <a:pt x="2427" y="13265"/>
                    <a:pt x="2642" y="12528"/>
                  </a:cubicBezTo>
                  <a:lnTo>
                    <a:pt x="2734" y="12528"/>
                  </a:lnTo>
                  <a:lnTo>
                    <a:pt x="3409" y="12190"/>
                  </a:lnTo>
                  <a:cubicBezTo>
                    <a:pt x="3624" y="12068"/>
                    <a:pt x="3839" y="11945"/>
                    <a:pt x="4054" y="11822"/>
                  </a:cubicBezTo>
                  <a:cubicBezTo>
                    <a:pt x="4269" y="11668"/>
                    <a:pt x="4484" y="11546"/>
                    <a:pt x="4699" y="11423"/>
                  </a:cubicBezTo>
                  <a:cubicBezTo>
                    <a:pt x="4883" y="11300"/>
                    <a:pt x="5098" y="11177"/>
                    <a:pt x="5313" y="11054"/>
                  </a:cubicBezTo>
                  <a:lnTo>
                    <a:pt x="5313" y="11054"/>
                  </a:lnTo>
                  <a:cubicBezTo>
                    <a:pt x="5098" y="11116"/>
                    <a:pt x="4853" y="11208"/>
                    <a:pt x="4607" y="11300"/>
                  </a:cubicBezTo>
                  <a:cubicBezTo>
                    <a:pt x="4392" y="11392"/>
                    <a:pt x="4177" y="11515"/>
                    <a:pt x="3931" y="11638"/>
                  </a:cubicBezTo>
                  <a:cubicBezTo>
                    <a:pt x="3716" y="11730"/>
                    <a:pt x="3501" y="11853"/>
                    <a:pt x="3287" y="11975"/>
                  </a:cubicBezTo>
                  <a:lnTo>
                    <a:pt x="2734" y="12221"/>
                  </a:lnTo>
                  <a:cubicBezTo>
                    <a:pt x="2857" y="11791"/>
                    <a:pt x="2979" y="11331"/>
                    <a:pt x="3072" y="10901"/>
                  </a:cubicBezTo>
                  <a:cubicBezTo>
                    <a:pt x="3133" y="10686"/>
                    <a:pt x="3194" y="10502"/>
                    <a:pt x="3225" y="10287"/>
                  </a:cubicBezTo>
                  <a:lnTo>
                    <a:pt x="3809" y="10010"/>
                  </a:lnTo>
                  <a:cubicBezTo>
                    <a:pt x="4054" y="9887"/>
                    <a:pt x="4300" y="9734"/>
                    <a:pt x="4515" y="9580"/>
                  </a:cubicBezTo>
                  <a:cubicBezTo>
                    <a:pt x="4975" y="9273"/>
                    <a:pt x="5467" y="8997"/>
                    <a:pt x="5897" y="8659"/>
                  </a:cubicBezTo>
                  <a:lnTo>
                    <a:pt x="5897" y="8659"/>
                  </a:lnTo>
                  <a:cubicBezTo>
                    <a:pt x="5651" y="8782"/>
                    <a:pt x="5405" y="8905"/>
                    <a:pt x="5129" y="8997"/>
                  </a:cubicBezTo>
                  <a:lnTo>
                    <a:pt x="4392" y="9396"/>
                  </a:lnTo>
                  <a:lnTo>
                    <a:pt x="3655" y="9765"/>
                  </a:lnTo>
                  <a:lnTo>
                    <a:pt x="3317" y="9949"/>
                  </a:lnTo>
                  <a:cubicBezTo>
                    <a:pt x="3409" y="9580"/>
                    <a:pt x="3471" y="9243"/>
                    <a:pt x="3563" y="8905"/>
                  </a:cubicBezTo>
                  <a:cubicBezTo>
                    <a:pt x="3655" y="8567"/>
                    <a:pt x="3747" y="8168"/>
                    <a:pt x="3809" y="7799"/>
                  </a:cubicBezTo>
                  <a:cubicBezTo>
                    <a:pt x="3931" y="7769"/>
                    <a:pt x="4023" y="7738"/>
                    <a:pt x="4146" y="7677"/>
                  </a:cubicBezTo>
                  <a:cubicBezTo>
                    <a:pt x="4361" y="7585"/>
                    <a:pt x="4576" y="7492"/>
                    <a:pt x="4791" y="7400"/>
                  </a:cubicBezTo>
                  <a:cubicBezTo>
                    <a:pt x="5037" y="7277"/>
                    <a:pt x="5221" y="7155"/>
                    <a:pt x="5436" y="7001"/>
                  </a:cubicBezTo>
                  <a:cubicBezTo>
                    <a:pt x="5620" y="6878"/>
                    <a:pt x="5804" y="6694"/>
                    <a:pt x="5989" y="6541"/>
                  </a:cubicBezTo>
                  <a:lnTo>
                    <a:pt x="5989" y="6541"/>
                  </a:lnTo>
                  <a:cubicBezTo>
                    <a:pt x="5743" y="6663"/>
                    <a:pt x="5559" y="6755"/>
                    <a:pt x="5344" y="6878"/>
                  </a:cubicBezTo>
                  <a:cubicBezTo>
                    <a:pt x="5129" y="6970"/>
                    <a:pt x="4914" y="7063"/>
                    <a:pt x="4699" y="7155"/>
                  </a:cubicBezTo>
                  <a:cubicBezTo>
                    <a:pt x="4484" y="7277"/>
                    <a:pt x="4269" y="7339"/>
                    <a:pt x="4054" y="7400"/>
                  </a:cubicBezTo>
                  <a:lnTo>
                    <a:pt x="3901" y="7462"/>
                  </a:lnTo>
                  <a:cubicBezTo>
                    <a:pt x="3931" y="7277"/>
                    <a:pt x="3962" y="7124"/>
                    <a:pt x="3993" y="6940"/>
                  </a:cubicBezTo>
                  <a:cubicBezTo>
                    <a:pt x="4116" y="6418"/>
                    <a:pt x="4208" y="5896"/>
                    <a:pt x="4300" y="5404"/>
                  </a:cubicBezTo>
                  <a:lnTo>
                    <a:pt x="4300" y="5435"/>
                  </a:lnTo>
                  <a:cubicBezTo>
                    <a:pt x="4331" y="5466"/>
                    <a:pt x="4369" y="5481"/>
                    <a:pt x="4403" y="5481"/>
                  </a:cubicBezTo>
                  <a:cubicBezTo>
                    <a:pt x="4438" y="5481"/>
                    <a:pt x="4469" y="5466"/>
                    <a:pt x="4484" y="5435"/>
                  </a:cubicBezTo>
                  <a:cubicBezTo>
                    <a:pt x="4791" y="5189"/>
                    <a:pt x="5067" y="4944"/>
                    <a:pt x="5344" y="4698"/>
                  </a:cubicBezTo>
                  <a:cubicBezTo>
                    <a:pt x="5651" y="4453"/>
                    <a:pt x="5927" y="4207"/>
                    <a:pt x="6204" y="3961"/>
                  </a:cubicBezTo>
                  <a:lnTo>
                    <a:pt x="6204" y="3961"/>
                  </a:lnTo>
                  <a:cubicBezTo>
                    <a:pt x="5866" y="4145"/>
                    <a:pt x="5528" y="4299"/>
                    <a:pt x="5221" y="4514"/>
                  </a:cubicBezTo>
                  <a:cubicBezTo>
                    <a:pt x="4945" y="4698"/>
                    <a:pt x="4699" y="4882"/>
                    <a:pt x="4453" y="5097"/>
                  </a:cubicBezTo>
                  <a:cubicBezTo>
                    <a:pt x="4423" y="5067"/>
                    <a:pt x="4392" y="5005"/>
                    <a:pt x="4361" y="4944"/>
                  </a:cubicBezTo>
                  <a:cubicBezTo>
                    <a:pt x="4453" y="4422"/>
                    <a:pt x="4515" y="3900"/>
                    <a:pt x="4607" y="3409"/>
                  </a:cubicBezTo>
                  <a:cubicBezTo>
                    <a:pt x="4699" y="2948"/>
                    <a:pt x="4791" y="2426"/>
                    <a:pt x="4822" y="2027"/>
                  </a:cubicBezTo>
                  <a:cubicBezTo>
                    <a:pt x="4853" y="1597"/>
                    <a:pt x="4914" y="1228"/>
                    <a:pt x="4945" y="921"/>
                  </a:cubicBezTo>
                  <a:cubicBezTo>
                    <a:pt x="5006" y="338"/>
                    <a:pt x="5037" y="0"/>
                    <a:pt x="5037"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1"/>
            <p:cNvSpPr/>
            <p:nvPr/>
          </p:nvSpPr>
          <p:spPr>
            <a:xfrm rot="6299887">
              <a:off x="7518141" y="-1089050"/>
              <a:ext cx="431450" cy="525216"/>
            </a:xfrm>
            <a:custGeom>
              <a:rect b="b" l="l" r="r" t="t"/>
              <a:pathLst>
                <a:path extrusionOk="0" h="13757" w="11301">
                  <a:moveTo>
                    <a:pt x="1" y="0"/>
                  </a:moveTo>
                  <a:lnTo>
                    <a:pt x="246" y="614"/>
                  </a:lnTo>
                  <a:cubicBezTo>
                    <a:pt x="1075" y="3286"/>
                    <a:pt x="123" y="6510"/>
                    <a:pt x="1321" y="8966"/>
                  </a:cubicBezTo>
                  <a:cubicBezTo>
                    <a:pt x="2795" y="12313"/>
                    <a:pt x="6572" y="13204"/>
                    <a:pt x="9765" y="13757"/>
                  </a:cubicBezTo>
                  <a:cubicBezTo>
                    <a:pt x="9980" y="10625"/>
                    <a:pt x="11300" y="7523"/>
                    <a:pt x="8813" y="4852"/>
                  </a:cubicBezTo>
                  <a:cubicBezTo>
                    <a:pt x="6694" y="2303"/>
                    <a:pt x="2979" y="2150"/>
                    <a:pt x="369" y="246"/>
                  </a:cubicBezTo>
                  <a:lnTo>
                    <a:pt x="1"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1"/>
            <p:cNvSpPr/>
            <p:nvPr/>
          </p:nvSpPr>
          <p:spPr>
            <a:xfrm rot="6299887">
              <a:off x="7529003" y="-1044761"/>
              <a:ext cx="303668" cy="402168"/>
            </a:xfrm>
            <a:custGeom>
              <a:rect b="b" l="l" r="r" t="t"/>
              <a:pathLst>
                <a:path extrusionOk="0" h="10534" w="7954">
                  <a:moveTo>
                    <a:pt x="0" y="1"/>
                  </a:moveTo>
                  <a:lnTo>
                    <a:pt x="307" y="462"/>
                  </a:lnTo>
                  <a:cubicBezTo>
                    <a:pt x="492" y="769"/>
                    <a:pt x="768" y="1198"/>
                    <a:pt x="1136" y="1720"/>
                  </a:cubicBezTo>
                  <a:cubicBezTo>
                    <a:pt x="1474" y="2212"/>
                    <a:pt x="1904" y="2826"/>
                    <a:pt x="2334" y="3471"/>
                  </a:cubicBezTo>
                  <a:cubicBezTo>
                    <a:pt x="2518" y="3716"/>
                    <a:pt x="2702" y="3993"/>
                    <a:pt x="2887" y="4269"/>
                  </a:cubicBezTo>
                  <a:lnTo>
                    <a:pt x="2610" y="4177"/>
                  </a:lnTo>
                  <a:lnTo>
                    <a:pt x="2211" y="4085"/>
                  </a:lnTo>
                  <a:cubicBezTo>
                    <a:pt x="2088" y="4023"/>
                    <a:pt x="1965" y="4023"/>
                    <a:pt x="1843" y="3962"/>
                  </a:cubicBezTo>
                  <a:lnTo>
                    <a:pt x="1443" y="3839"/>
                  </a:lnTo>
                  <a:lnTo>
                    <a:pt x="1075" y="3716"/>
                  </a:lnTo>
                  <a:cubicBezTo>
                    <a:pt x="829" y="3624"/>
                    <a:pt x="584" y="3532"/>
                    <a:pt x="307" y="3440"/>
                  </a:cubicBezTo>
                  <a:lnTo>
                    <a:pt x="307" y="3440"/>
                  </a:lnTo>
                  <a:cubicBezTo>
                    <a:pt x="553" y="3594"/>
                    <a:pt x="768" y="3747"/>
                    <a:pt x="983" y="3870"/>
                  </a:cubicBezTo>
                  <a:cubicBezTo>
                    <a:pt x="1106" y="3931"/>
                    <a:pt x="1228" y="3993"/>
                    <a:pt x="1351" y="4054"/>
                  </a:cubicBezTo>
                  <a:lnTo>
                    <a:pt x="1720" y="4208"/>
                  </a:lnTo>
                  <a:cubicBezTo>
                    <a:pt x="1843" y="4269"/>
                    <a:pt x="1996" y="4330"/>
                    <a:pt x="2119" y="4361"/>
                  </a:cubicBezTo>
                  <a:lnTo>
                    <a:pt x="2487" y="4484"/>
                  </a:lnTo>
                  <a:cubicBezTo>
                    <a:pt x="2733" y="4576"/>
                    <a:pt x="2979" y="4638"/>
                    <a:pt x="3224" y="4730"/>
                  </a:cubicBezTo>
                  <a:lnTo>
                    <a:pt x="3746" y="5436"/>
                  </a:lnTo>
                  <a:cubicBezTo>
                    <a:pt x="4023" y="5774"/>
                    <a:pt x="4268" y="6142"/>
                    <a:pt x="4545" y="6480"/>
                  </a:cubicBezTo>
                  <a:lnTo>
                    <a:pt x="4483" y="6480"/>
                  </a:lnTo>
                  <a:cubicBezTo>
                    <a:pt x="4330" y="6449"/>
                    <a:pt x="4176" y="6418"/>
                    <a:pt x="4023" y="6388"/>
                  </a:cubicBezTo>
                  <a:lnTo>
                    <a:pt x="3562" y="6265"/>
                  </a:lnTo>
                  <a:lnTo>
                    <a:pt x="3132" y="6050"/>
                  </a:lnTo>
                  <a:lnTo>
                    <a:pt x="2242" y="5682"/>
                  </a:lnTo>
                  <a:cubicBezTo>
                    <a:pt x="1935" y="5559"/>
                    <a:pt x="1597" y="5436"/>
                    <a:pt x="1290" y="5374"/>
                  </a:cubicBezTo>
                  <a:lnTo>
                    <a:pt x="1290" y="5374"/>
                  </a:lnTo>
                  <a:cubicBezTo>
                    <a:pt x="1443" y="5436"/>
                    <a:pt x="1566" y="5528"/>
                    <a:pt x="1720" y="5589"/>
                  </a:cubicBezTo>
                  <a:cubicBezTo>
                    <a:pt x="1873" y="5682"/>
                    <a:pt x="1996" y="5774"/>
                    <a:pt x="2150" y="5835"/>
                  </a:cubicBezTo>
                  <a:cubicBezTo>
                    <a:pt x="2426" y="6019"/>
                    <a:pt x="2702" y="6173"/>
                    <a:pt x="3009" y="6326"/>
                  </a:cubicBezTo>
                  <a:cubicBezTo>
                    <a:pt x="3163" y="6418"/>
                    <a:pt x="3316" y="6480"/>
                    <a:pt x="3470" y="6541"/>
                  </a:cubicBezTo>
                  <a:cubicBezTo>
                    <a:pt x="3624" y="6603"/>
                    <a:pt x="3777" y="6664"/>
                    <a:pt x="3961" y="6695"/>
                  </a:cubicBezTo>
                  <a:cubicBezTo>
                    <a:pt x="4115" y="6756"/>
                    <a:pt x="4299" y="6787"/>
                    <a:pt x="4453" y="6818"/>
                  </a:cubicBezTo>
                  <a:lnTo>
                    <a:pt x="4882" y="6848"/>
                  </a:lnTo>
                  <a:lnTo>
                    <a:pt x="5251" y="7340"/>
                  </a:lnTo>
                  <a:cubicBezTo>
                    <a:pt x="5712" y="7892"/>
                    <a:pt x="6141" y="8414"/>
                    <a:pt x="6541" y="8906"/>
                  </a:cubicBezTo>
                  <a:cubicBezTo>
                    <a:pt x="6019" y="8721"/>
                    <a:pt x="5497" y="8537"/>
                    <a:pt x="5005" y="8384"/>
                  </a:cubicBezTo>
                  <a:cubicBezTo>
                    <a:pt x="4668" y="8261"/>
                    <a:pt x="4360" y="8169"/>
                    <a:pt x="4023" y="8046"/>
                  </a:cubicBezTo>
                  <a:cubicBezTo>
                    <a:pt x="3716" y="7923"/>
                    <a:pt x="3378" y="7831"/>
                    <a:pt x="3040" y="7739"/>
                  </a:cubicBezTo>
                  <a:lnTo>
                    <a:pt x="3040" y="7739"/>
                  </a:lnTo>
                  <a:cubicBezTo>
                    <a:pt x="3347" y="7923"/>
                    <a:pt x="3654" y="8077"/>
                    <a:pt x="3961" y="8230"/>
                  </a:cubicBezTo>
                  <a:cubicBezTo>
                    <a:pt x="4268" y="8384"/>
                    <a:pt x="4575" y="8537"/>
                    <a:pt x="4882" y="8660"/>
                  </a:cubicBezTo>
                  <a:cubicBezTo>
                    <a:pt x="5527" y="8906"/>
                    <a:pt x="6172" y="9151"/>
                    <a:pt x="6817" y="9366"/>
                  </a:cubicBezTo>
                  <a:lnTo>
                    <a:pt x="6940" y="9366"/>
                  </a:lnTo>
                  <a:cubicBezTo>
                    <a:pt x="7185" y="9673"/>
                    <a:pt x="7400" y="9919"/>
                    <a:pt x="7554" y="10103"/>
                  </a:cubicBezTo>
                  <a:lnTo>
                    <a:pt x="7953" y="10533"/>
                  </a:lnTo>
                  <a:cubicBezTo>
                    <a:pt x="7953" y="10533"/>
                    <a:pt x="7830" y="10380"/>
                    <a:pt x="7646" y="10072"/>
                  </a:cubicBezTo>
                  <a:cubicBezTo>
                    <a:pt x="7492" y="9858"/>
                    <a:pt x="7308" y="9581"/>
                    <a:pt x="7063" y="9243"/>
                  </a:cubicBezTo>
                  <a:cubicBezTo>
                    <a:pt x="7093" y="9090"/>
                    <a:pt x="7124" y="8967"/>
                    <a:pt x="7124" y="8814"/>
                  </a:cubicBezTo>
                  <a:cubicBezTo>
                    <a:pt x="7124" y="8691"/>
                    <a:pt x="7124" y="8537"/>
                    <a:pt x="7124" y="8414"/>
                  </a:cubicBezTo>
                  <a:cubicBezTo>
                    <a:pt x="7124" y="8261"/>
                    <a:pt x="7093" y="8138"/>
                    <a:pt x="7063" y="7984"/>
                  </a:cubicBezTo>
                  <a:lnTo>
                    <a:pt x="6970" y="7616"/>
                  </a:lnTo>
                  <a:cubicBezTo>
                    <a:pt x="6909" y="7340"/>
                    <a:pt x="6817" y="7094"/>
                    <a:pt x="6694" y="6848"/>
                  </a:cubicBezTo>
                  <a:cubicBezTo>
                    <a:pt x="6602" y="6603"/>
                    <a:pt x="6510" y="6357"/>
                    <a:pt x="6387" y="6111"/>
                  </a:cubicBezTo>
                  <a:lnTo>
                    <a:pt x="6387" y="6111"/>
                  </a:lnTo>
                  <a:cubicBezTo>
                    <a:pt x="6418" y="6357"/>
                    <a:pt x="6510" y="6633"/>
                    <a:pt x="6541" y="6879"/>
                  </a:cubicBezTo>
                  <a:cubicBezTo>
                    <a:pt x="6571" y="7002"/>
                    <a:pt x="6602" y="7125"/>
                    <a:pt x="6633" y="7248"/>
                  </a:cubicBezTo>
                  <a:lnTo>
                    <a:pt x="6725" y="7647"/>
                  </a:lnTo>
                  <a:lnTo>
                    <a:pt x="6756" y="8015"/>
                  </a:lnTo>
                  <a:lnTo>
                    <a:pt x="6786" y="8414"/>
                  </a:lnTo>
                  <a:lnTo>
                    <a:pt x="6786" y="8783"/>
                  </a:lnTo>
                  <a:lnTo>
                    <a:pt x="6786" y="8844"/>
                  </a:lnTo>
                  <a:cubicBezTo>
                    <a:pt x="6418" y="8353"/>
                    <a:pt x="6019" y="7739"/>
                    <a:pt x="5558" y="7125"/>
                  </a:cubicBezTo>
                  <a:lnTo>
                    <a:pt x="5159" y="6664"/>
                  </a:lnTo>
                  <a:cubicBezTo>
                    <a:pt x="5128" y="6357"/>
                    <a:pt x="5128" y="6081"/>
                    <a:pt x="5097" y="5774"/>
                  </a:cubicBezTo>
                  <a:cubicBezTo>
                    <a:pt x="5067" y="5497"/>
                    <a:pt x="5067" y="5190"/>
                    <a:pt x="5036" y="4914"/>
                  </a:cubicBezTo>
                  <a:cubicBezTo>
                    <a:pt x="4975" y="4607"/>
                    <a:pt x="4944" y="4330"/>
                    <a:pt x="4882" y="4023"/>
                  </a:cubicBezTo>
                  <a:cubicBezTo>
                    <a:pt x="4882" y="3870"/>
                    <a:pt x="4821" y="3747"/>
                    <a:pt x="4790" y="3594"/>
                  </a:cubicBezTo>
                  <a:cubicBezTo>
                    <a:pt x="4760" y="3440"/>
                    <a:pt x="4698" y="3317"/>
                    <a:pt x="4637" y="3164"/>
                  </a:cubicBezTo>
                  <a:lnTo>
                    <a:pt x="4637" y="3164"/>
                  </a:lnTo>
                  <a:cubicBezTo>
                    <a:pt x="4637" y="3317"/>
                    <a:pt x="4698" y="3471"/>
                    <a:pt x="4698" y="3594"/>
                  </a:cubicBezTo>
                  <a:cubicBezTo>
                    <a:pt x="4698" y="3747"/>
                    <a:pt x="4729" y="3901"/>
                    <a:pt x="4729" y="4054"/>
                  </a:cubicBezTo>
                  <a:cubicBezTo>
                    <a:pt x="4729" y="4330"/>
                    <a:pt x="4729" y="4638"/>
                    <a:pt x="4760" y="4914"/>
                  </a:cubicBezTo>
                  <a:cubicBezTo>
                    <a:pt x="4760" y="5313"/>
                    <a:pt x="4760" y="5743"/>
                    <a:pt x="4790" y="6142"/>
                  </a:cubicBezTo>
                  <a:cubicBezTo>
                    <a:pt x="4545" y="5835"/>
                    <a:pt x="4299" y="5528"/>
                    <a:pt x="4084" y="5221"/>
                  </a:cubicBezTo>
                  <a:cubicBezTo>
                    <a:pt x="3900" y="4975"/>
                    <a:pt x="3716" y="4730"/>
                    <a:pt x="3562" y="4515"/>
                  </a:cubicBezTo>
                  <a:lnTo>
                    <a:pt x="3654" y="4116"/>
                  </a:lnTo>
                  <a:cubicBezTo>
                    <a:pt x="3685" y="3962"/>
                    <a:pt x="3685" y="3808"/>
                    <a:pt x="3716" y="3624"/>
                  </a:cubicBezTo>
                  <a:cubicBezTo>
                    <a:pt x="3746" y="3317"/>
                    <a:pt x="3746" y="2979"/>
                    <a:pt x="3746" y="2672"/>
                  </a:cubicBezTo>
                  <a:cubicBezTo>
                    <a:pt x="3716" y="2335"/>
                    <a:pt x="3685" y="2028"/>
                    <a:pt x="3624" y="1720"/>
                  </a:cubicBezTo>
                  <a:cubicBezTo>
                    <a:pt x="3562" y="1413"/>
                    <a:pt x="3501" y="1076"/>
                    <a:pt x="3439" y="799"/>
                  </a:cubicBezTo>
                  <a:lnTo>
                    <a:pt x="3439" y="799"/>
                  </a:lnTo>
                  <a:cubicBezTo>
                    <a:pt x="3439" y="1413"/>
                    <a:pt x="3470" y="2058"/>
                    <a:pt x="3439" y="2672"/>
                  </a:cubicBezTo>
                  <a:cubicBezTo>
                    <a:pt x="3439" y="2826"/>
                    <a:pt x="3439" y="2979"/>
                    <a:pt x="3409" y="3133"/>
                  </a:cubicBezTo>
                  <a:cubicBezTo>
                    <a:pt x="3378" y="3286"/>
                    <a:pt x="3378" y="3440"/>
                    <a:pt x="3347" y="3594"/>
                  </a:cubicBezTo>
                  <a:cubicBezTo>
                    <a:pt x="3347" y="3747"/>
                    <a:pt x="3316" y="3901"/>
                    <a:pt x="3286" y="4054"/>
                  </a:cubicBezTo>
                  <a:cubicBezTo>
                    <a:pt x="3286" y="4054"/>
                    <a:pt x="3286" y="4085"/>
                    <a:pt x="3255" y="4116"/>
                  </a:cubicBezTo>
                  <a:lnTo>
                    <a:pt x="2610" y="3256"/>
                  </a:lnTo>
                  <a:cubicBezTo>
                    <a:pt x="2150" y="2642"/>
                    <a:pt x="1689" y="2089"/>
                    <a:pt x="1321" y="1567"/>
                  </a:cubicBezTo>
                  <a:cubicBezTo>
                    <a:pt x="921" y="1076"/>
                    <a:pt x="584" y="676"/>
                    <a:pt x="369" y="431"/>
                  </a:cubicBezTo>
                  <a:lnTo>
                    <a:pt x="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rot="6299887">
              <a:off x="7210005" y="-1005722"/>
              <a:ext cx="206352" cy="259344"/>
            </a:xfrm>
            <a:custGeom>
              <a:rect b="b" l="l" r="r" t="t"/>
              <a:pathLst>
                <a:path extrusionOk="0" h="6793" w="5405">
                  <a:moveTo>
                    <a:pt x="3163" y="1"/>
                  </a:moveTo>
                  <a:cubicBezTo>
                    <a:pt x="2057" y="523"/>
                    <a:pt x="921" y="1014"/>
                    <a:pt x="399" y="2212"/>
                  </a:cubicBezTo>
                  <a:cubicBezTo>
                    <a:pt x="154" y="2826"/>
                    <a:pt x="0" y="3471"/>
                    <a:pt x="31" y="4146"/>
                  </a:cubicBezTo>
                  <a:cubicBezTo>
                    <a:pt x="0" y="5252"/>
                    <a:pt x="583" y="6265"/>
                    <a:pt x="1566" y="6787"/>
                  </a:cubicBezTo>
                  <a:cubicBezTo>
                    <a:pt x="1614" y="6791"/>
                    <a:pt x="1663" y="6793"/>
                    <a:pt x="1712" y="6793"/>
                  </a:cubicBezTo>
                  <a:cubicBezTo>
                    <a:pt x="2834" y="6793"/>
                    <a:pt x="3984" y="5798"/>
                    <a:pt x="4514" y="4945"/>
                  </a:cubicBezTo>
                  <a:cubicBezTo>
                    <a:pt x="5343" y="3563"/>
                    <a:pt x="5404" y="1874"/>
                    <a:pt x="4698" y="431"/>
                  </a:cubicBezTo>
                  <a:cubicBezTo>
                    <a:pt x="4514" y="339"/>
                    <a:pt x="4360" y="308"/>
                    <a:pt x="4176" y="277"/>
                  </a:cubicBezTo>
                  <a:lnTo>
                    <a:pt x="3163" y="1"/>
                  </a:ln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1"/>
            <p:cNvSpPr/>
            <p:nvPr/>
          </p:nvSpPr>
          <p:spPr>
            <a:xfrm rot="6299887">
              <a:off x="7259823" y="-936258"/>
              <a:ext cx="181384" cy="170694"/>
            </a:xfrm>
            <a:custGeom>
              <a:rect b="b" l="l" r="r" t="t"/>
              <a:pathLst>
                <a:path extrusionOk="0" h="4471" w="4751">
                  <a:moveTo>
                    <a:pt x="3119" y="0"/>
                  </a:moveTo>
                  <a:cubicBezTo>
                    <a:pt x="3051" y="0"/>
                    <a:pt x="2983" y="5"/>
                    <a:pt x="2913" y="16"/>
                  </a:cubicBezTo>
                  <a:cubicBezTo>
                    <a:pt x="2606" y="47"/>
                    <a:pt x="2330" y="170"/>
                    <a:pt x="2054" y="323"/>
                  </a:cubicBezTo>
                  <a:cubicBezTo>
                    <a:pt x="1839" y="508"/>
                    <a:pt x="1746" y="692"/>
                    <a:pt x="1562" y="876"/>
                  </a:cubicBezTo>
                  <a:cubicBezTo>
                    <a:pt x="1102" y="1306"/>
                    <a:pt x="457" y="1490"/>
                    <a:pt x="150" y="2074"/>
                  </a:cubicBezTo>
                  <a:cubicBezTo>
                    <a:pt x="0" y="2323"/>
                    <a:pt x="13" y="2956"/>
                    <a:pt x="302" y="2956"/>
                  </a:cubicBezTo>
                  <a:cubicBezTo>
                    <a:pt x="369" y="2956"/>
                    <a:pt x="451" y="2922"/>
                    <a:pt x="549" y="2841"/>
                  </a:cubicBezTo>
                  <a:lnTo>
                    <a:pt x="549" y="2841"/>
                  </a:lnTo>
                  <a:cubicBezTo>
                    <a:pt x="395" y="3118"/>
                    <a:pt x="242" y="3640"/>
                    <a:pt x="549" y="3824"/>
                  </a:cubicBezTo>
                  <a:cubicBezTo>
                    <a:pt x="634" y="3852"/>
                    <a:pt x="721" y="3866"/>
                    <a:pt x="806" y="3866"/>
                  </a:cubicBezTo>
                  <a:cubicBezTo>
                    <a:pt x="1090" y="3866"/>
                    <a:pt x="1359" y="3715"/>
                    <a:pt x="1501" y="3455"/>
                  </a:cubicBezTo>
                  <a:cubicBezTo>
                    <a:pt x="1519" y="3844"/>
                    <a:pt x="1783" y="4132"/>
                    <a:pt x="2037" y="4132"/>
                  </a:cubicBezTo>
                  <a:cubicBezTo>
                    <a:pt x="2204" y="4132"/>
                    <a:pt x="2367" y="4006"/>
                    <a:pt x="2453" y="3701"/>
                  </a:cubicBezTo>
                  <a:cubicBezTo>
                    <a:pt x="2453" y="3977"/>
                    <a:pt x="2606" y="4469"/>
                    <a:pt x="2883" y="4469"/>
                  </a:cubicBezTo>
                  <a:cubicBezTo>
                    <a:pt x="2896" y="4470"/>
                    <a:pt x="2909" y="4471"/>
                    <a:pt x="2921" y="4471"/>
                  </a:cubicBezTo>
                  <a:cubicBezTo>
                    <a:pt x="3198" y="4471"/>
                    <a:pt x="3286" y="4152"/>
                    <a:pt x="3374" y="3947"/>
                  </a:cubicBezTo>
                  <a:cubicBezTo>
                    <a:pt x="3563" y="4052"/>
                    <a:pt x="3729" y="4098"/>
                    <a:pt x="3873" y="4098"/>
                  </a:cubicBezTo>
                  <a:cubicBezTo>
                    <a:pt x="4528" y="4098"/>
                    <a:pt x="4750" y="3152"/>
                    <a:pt x="4725" y="2473"/>
                  </a:cubicBezTo>
                  <a:cubicBezTo>
                    <a:pt x="4725" y="1889"/>
                    <a:pt x="4571" y="1306"/>
                    <a:pt x="4295" y="753"/>
                  </a:cubicBezTo>
                  <a:cubicBezTo>
                    <a:pt x="4079" y="293"/>
                    <a:pt x="3624" y="0"/>
                    <a:pt x="311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1"/>
            <p:cNvSpPr/>
            <p:nvPr/>
          </p:nvSpPr>
          <p:spPr>
            <a:xfrm rot="6299887">
              <a:off x="7210339" y="-972053"/>
              <a:ext cx="159470" cy="254877"/>
            </a:xfrm>
            <a:custGeom>
              <a:rect b="b" l="l" r="r" t="t"/>
              <a:pathLst>
                <a:path extrusionOk="0" h="6676" w="4177">
                  <a:moveTo>
                    <a:pt x="3132" y="1"/>
                  </a:moveTo>
                  <a:lnTo>
                    <a:pt x="3132" y="1"/>
                  </a:lnTo>
                  <a:cubicBezTo>
                    <a:pt x="3531" y="799"/>
                    <a:pt x="3715" y="1751"/>
                    <a:pt x="3593" y="2641"/>
                  </a:cubicBezTo>
                  <a:cubicBezTo>
                    <a:pt x="3500" y="3317"/>
                    <a:pt x="3286" y="3931"/>
                    <a:pt x="2948" y="4515"/>
                  </a:cubicBezTo>
                  <a:cubicBezTo>
                    <a:pt x="2411" y="5379"/>
                    <a:pt x="1238" y="6360"/>
                    <a:pt x="102" y="6360"/>
                  </a:cubicBezTo>
                  <a:cubicBezTo>
                    <a:pt x="68" y="6360"/>
                    <a:pt x="34" y="6359"/>
                    <a:pt x="0" y="6357"/>
                  </a:cubicBezTo>
                  <a:lnTo>
                    <a:pt x="0" y="6357"/>
                  </a:lnTo>
                  <a:cubicBezTo>
                    <a:pt x="246" y="6480"/>
                    <a:pt x="491" y="6572"/>
                    <a:pt x="768" y="6633"/>
                  </a:cubicBezTo>
                  <a:cubicBezTo>
                    <a:pt x="898" y="6662"/>
                    <a:pt x="1027" y="6676"/>
                    <a:pt x="1154" y="6676"/>
                  </a:cubicBezTo>
                  <a:cubicBezTo>
                    <a:pt x="2369" y="6676"/>
                    <a:pt x="3390" y="5420"/>
                    <a:pt x="3808" y="4392"/>
                  </a:cubicBezTo>
                  <a:cubicBezTo>
                    <a:pt x="4115" y="3593"/>
                    <a:pt x="4176" y="2703"/>
                    <a:pt x="4022" y="1843"/>
                  </a:cubicBezTo>
                  <a:cubicBezTo>
                    <a:pt x="3992" y="1475"/>
                    <a:pt x="3900" y="1106"/>
                    <a:pt x="3777" y="738"/>
                  </a:cubicBezTo>
                  <a:cubicBezTo>
                    <a:pt x="3654" y="492"/>
                    <a:pt x="3470" y="246"/>
                    <a:pt x="3224" y="62"/>
                  </a:cubicBezTo>
                  <a:lnTo>
                    <a:pt x="3163" y="31"/>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1"/>
            <p:cNvSpPr/>
            <p:nvPr/>
          </p:nvSpPr>
          <p:spPr>
            <a:xfrm rot="6299887">
              <a:off x="7313482" y="-876913"/>
              <a:ext cx="37567" cy="145420"/>
            </a:xfrm>
            <a:custGeom>
              <a:rect b="b" l="l" r="r" t="t"/>
              <a:pathLst>
                <a:path extrusionOk="0" h="3809" w="984">
                  <a:moveTo>
                    <a:pt x="707" y="1"/>
                  </a:moveTo>
                  <a:lnTo>
                    <a:pt x="768" y="185"/>
                  </a:lnTo>
                  <a:cubicBezTo>
                    <a:pt x="799" y="246"/>
                    <a:pt x="799" y="308"/>
                    <a:pt x="830" y="369"/>
                  </a:cubicBezTo>
                  <a:cubicBezTo>
                    <a:pt x="830" y="461"/>
                    <a:pt x="830" y="554"/>
                    <a:pt x="860" y="615"/>
                  </a:cubicBezTo>
                  <a:cubicBezTo>
                    <a:pt x="860" y="707"/>
                    <a:pt x="860" y="830"/>
                    <a:pt x="860" y="922"/>
                  </a:cubicBezTo>
                  <a:cubicBezTo>
                    <a:pt x="830" y="1014"/>
                    <a:pt x="830" y="1137"/>
                    <a:pt x="830" y="1260"/>
                  </a:cubicBezTo>
                  <a:lnTo>
                    <a:pt x="799" y="1413"/>
                  </a:lnTo>
                  <a:cubicBezTo>
                    <a:pt x="799" y="1475"/>
                    <a:pt x="768" y="1536"/>
                    <a:pt x="768" y="1598"/>
                  </a:cubicBezTo>
                  <a:cubicBezTo>
                    <a:pt x="738" y="1720"/>
                    <a:pt x="738" y="1843"/>
                    <a:pt x="676" y="1966"/>
                  </a:cubicBezTo>
                  <a:cubicBezTo>
                    <a:pt x="645" y="2089"/>
                    <a:pt x="645" y="2212"/>
                    <a:pt x="584" y="2304"/>
                  </a:cubicBezTo>
                  <a:cubicBezTo>
                    <a:pt x="553" y="2427"/>
                    <a:pt x="523" y="2549"/>
                    <a:pt x="492" y="2642"/>
                  </a:cubicBezTo>
                  <a:cubicBezTo>
                    <a:pt x="400" y="2856"/>
                    <a:pt x="338" y="3071"/>
                    <a:pt x="246" y="3256"/>
                  </a:cubicBezTo>
                  <a:cubicBezTo>
                    <a:pt x="216" y="3348"/>
                    <a:pt x="185" y="3409"/>
                    <a:pt x="154" y="3471"/>
                  </a:cubicBezTo>
                  <a:cubicBezTo>
                    <a:pt x="123" y="3563"/>
                    <a:pt x="93" y="3624"/>
                    <a:pt x="62" y="3655"/>
                  </a:cubicBezTo>
                  <a:cubicBezTo>
                    <a:pt x="35" y="3709"/>
                    <a:pt x="32" y="3763"/>
                    <a:pt x="11" y="3796"/>
                  </a:cubicBezTo>
                  <a:lnTo>
                    <a:pt x="11" y="3796"/>
                  </a:lnTo>
                  <a:cubicBezTo>
                    <a:pt x="130" y="3645"/>
                    <a:pt x="249" y="3466"/>
                    <a:pt x="338" y="3286"/>
                  </a:cubicBezTo>
                  <a:lnTo>
                    <a:pt x="492" y="3010"/>
                  </a:lnTo>
                  <a:cubicBezTo>
                    <a:pt x="523" y="2918"/>
                    <a:pt x="584" y="2826"/>
                    <a:pt x="615" y="2703"/>
                  </a:cubicBezTo>
                  <a:cubicBezTo>
                    <a:pt x="676" y="2611"/>
                    <a:pt x="707" y="2488"/>
                    <a:pt x="738" y="2365"/>
                  </a:cubicBezTo>
                  <a:cubicBezTo>
                    <a:pt x="799" y="2242"/>
                    <a:pt x="830" y="2120"/>
                    <a:pt x="860" y="1997"/>
                  </a:cubicBezTo>
                  <a:cubicBezTo>
                    <a:pt x="891" y="1874"/>
                    <a:pt x="922" y="1751"/>
                    <a:pt x="922" y="1628"/>
                  </a:cubicBezTo>
                  <a:cubicBezTo>
                    <a:pt x="953" y="1505"/>
                    <a:pt x="983" y="1352"/>
                    <a:pt x="983" y="1229"/>
                  </a:cubicBezTo>
                  <a:cubicBezTo>
                    <a:pt x="983" y="1106"/>
                    <a:pt x="983" y="1014"/>
                    <a:pt x="983" y="891"/>
                  </a:cubicBezTo>
                  <a:cubicBezTo>
                    <a:pt x="983" y="799"/>
                    <a:pt x="953" y="676"/>
                    <a:pt x="922" y="584"/>
                  </a:cubicBezTo>
                  <a:cubicBezTo>
                    <a:pt x="891" y="431"/>
                    <a:pt x="860" y="277"/>
                    <a:pt x="768" y="154"/>
                  </a:cubicBezTo>
                  <a:cubicBezTo>
                    <a:pt x="738" y="62"/>
                    <a:pt x="707" y="1"/>
                    <a:pt x="707" y="1"/>
                  </a:cubicBezTo>
                  <a:close/>
                  <a:moveTo>
                    <a:pt x="11" y="3796"/>
                  </a:moveTo>
                  <a:lnTo>
                    <a:pt x="11" y="3796"/>
                  </a:lnTo>
                  <a:cubicBezTo>
                    <a:pt x="7" y="3800"/>
                    <a:pt x="4" y="3804"/>
                    <a:pt x="1" y="3808"/>
                  </a:cubicBezTo>
                  <a:cubicBezTo>
                    <a:pt x="4" y="3805"/>
                    <a:pt x="8" y="3800"/>
                    <a:pt x="11" y="3796"/>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1"/>
            <p:cNvSpPr/>
            <p:nvPr/>
          </p:nvSpPr>
          <p:spPr>
            <a:xfrm rot="6299887">
              <a:off x="7320127" y="-851056"/>
              <a:ext cx="31688" cy="75058"/>
            </a:xfrm>
            <a:custGeom>
              <a:rect b="b" l="l" r="r" t="t"/>
              <a:pathLst>
                <a:path extrusionOk="0" h="1966" w="830">
                  <a:moveTo>
                    <a:pt x="799" y="0"/>
                  </a:moveTo>
                  <a:cubicBezTo>
                    <a:pt x="799" y="0"/>
                    <a:pt x="737" y="123"/>
                    <a:pt x="676" y="307"/>
                  </a:cubicBezTo>
                  <a:lnTo>
                    <a:pt x="584" y="645"/>
                  </a:lnTo>
                  <a:cubicBezTo>
                    <a:pt x="522" y="768"/>
                    <a:pt x="492" y="891"/>
                    <a:pt x="461" y="1014"/>
                  </a:cubicBezTo>
                  <a:cubicBezTo>
                    <a:pt x="400" y="1136"/>
                    <a:pt x="369" y="1259"/>
                    <a:pt x="307" y="1382"/>
                  </a:cubicBezTo>
                  <a:cubicBezTo>
                    <a:pt x="277" y="1443"/>
                    <a:pt x="277" y="1474"/>
                    <a:pt x="246" y="1536"/>
                  </a:cubicBezTo>
                  <a:lnTo>
                    <a:pt x="154" y="1689"/>
                  </a:lnTo>
                  <a:cubicBezTo>
                    <a:pt x="154" y="1720"/>
                    <a:pt x="123" y="1751"/>
                    <a:pt x="93" y="1812"/>
                  </a:cubicBezTo>
                  <a:lnTo>
                    <a:pt x="31" y="1873"/>
                  </a:lnTo>
                  <a:lnTo>
                    <a:pt x="0" y="1965"/>
                  </a:lnTo>
                  <a:lnTo>
                    <a:pt x="93" y="1904"/>
                  </a:lnTo>
                  <a:lnTo>
                    <a:pt x="185" y="1843"/>
                  </a:lnTo>
                  <a:cubicBezTo>
                    <a:pt x="215" y="1812"/>
                    <a:pt x="246" y="1781"/>
                    <a:pt x="277" y="1751"/>
                  </a:cubicBezTo>
                  <a:cubicBezTo>
                    <a:pt x="307" y="1720"/>
                    <a:pt x="369" y="1658"/>
                    <a:pt x="400" y="1628"/>
                  </a:cubicBezTo>
                  <a:cubicBezTo>
                    <a:pt x="430" y="1566"/>
                    <a:pt x="522" y="1536"/>
                    <a:pt x="553" y="1474"/>
                  </a:cubicBezTo>
                  <a:cubicBezTo>
                    <a:pt x="584" y="1413"/>
                    <a:pt x="676" y="1382"/>
                    <a:pt x="707" y="1321"/>
                  </a:cubicBezTo>
                  <a:cubicBezTo>
                    <a:pt x="737" y="1259"/>
                    <a:pt x="768" y="1198"/>
                    <a:pt x="799" y="1136"/>
                  </a:cubicBezTo>
                  <a:cubicBezTo>
                    <a:pt x="829" y="1075"/>
                    <a:pt x="737" y="952"/>
                    <a:pt x="768" y="891"/>
                  </a:cubicBezTo>
                  <a:cubicBezTo>
                    <a:pt x="799" y="829"/>
                    <a:pt x="737" y="737"/>
                    <a:pt x="737" y="676"/>
                  </a:cubicBezTo>
                  <a:cubicBezTo>
                    <a:pt x="768" y="553"/>
                    <a:pt x="799" y="430"/>
                    <a:pt x="799" y="338"/>
                  </a:cubicBezTo>
                  <a:cubicBezTo>
                    <a:pt x="799" y="215"/>
                    <a:pt x="799" y="92"/>
                    <a:pt x="799"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1"/>
            <p:cNvSpPr/>
            <p:nvPr/>
          </p:nvSpPr>
          <p:spPr>
            <a:xfrm rot="6299887">
              <a:off x="7330720" y="-847280"/>
              <a:ext cx="31688" cy="61009"/>
            </a:xfrm>
            <a:custGeom>
              <a:rect b="b" l="l" r="r" t="t"/>
              <a:pathLst>
                <a:path extrusionOk="0" h="1598" w="830">
                  <a:moveTo>
                    <a:pt x="830" y="1"/>
                  </a:moveTo>
                  <a:lnTo>
                    <a:pt x="799" y="62"/>
                  </a:lnTo>
                  <a:cubicBezTo>
                    <a:pt x="769" y="124"/>
                    <a:pt x="738" y="216"/>
                    <a:pt x="738" y="277"/>
                  </a:cubicBezTo>
                  <a:cubicBezTo>
                    <a:pt x="707" y="308"/>
                    <a:pt x="707" y="339"/>
                    <a:pt x="676" y="400"/>
                  </a:cubicBezTo>
                  <a:cubicBezTo>
                    <a:pt x="646" y="431"/>
                    <a:pt x="646" y="431"/>
                    <a:pt x="615" y="523"/>
                  </a:cubicBezTo>
                  <a:cubicBezTo>
                    <a:pt x="584" y="615"/>
                    <a:pt x="523" y="738"/>
                    <a:pt x="461" y="830"/>
                  </a:cubicBezTo>
                  <a:cubicBezTo>
                    <a:pt x="431" y="922"/>
                    <a:pt x="339" y="1076"/>
                    <a:pt x="308" y="1106"/>
                  </a:cubicBezTo>
                  <a:cubicBezTo>
                    <a:pt x="277" y="1137"/>
                    <a:pt x="247" y="1198"/>
                    <a:pt x="216" y="1229"/>
                  </a:cubicBezTo>
                  <a:lnTo>
                    <a:pt x="154" y="1352"/>
                  </a:lnTo>
                  <a:cubicBezTo>
                    <a:pt x="124" y="1413"/>
                    <a:pt x="62" y="1475"/>
                    <a:pt x="32" y="1536"/>
                  </a:cubicBezTo>
                  <a:lnTo>
                    <a:pt x="1" y="1598"/>
                  </a:lnTo>
                  <a:lnTo>
                    <a:pt x="62" y="1536"/>
                  </a:lnTo>
                  <a:cubicBezTo>
                    <a:pt x="124" y="1505"/>
                    <a:pt x="185" y="1475"/>
                    <a:pt x="216" y="1413"/>
                  </a:cubicBezTo>
                  <a:cubicBezTo>
                    <a:pt x="277" y="1383"/>
                    <a:pt x="308" y="1352"/>
                    <a:pt x="339" y="1321"/>
                  </a:cubicBezTo>
                  <a:cubicBezTo>
                    <a:pt x="369" y="1291"/>
                    <a:pt x="400" y="1229"/>
                    <a:pt x="431" y="1198"/>
                  </a:cubicBezTo>
                  <a:cubicBezTo>
                    <a:pt x="461" y="1137"/>
                    <a:pt x="492" y="1106"/>
                    <a:pt x="523" y="1045"/>
                  </a:cubicBezTo>
                  <a:lnTo>
                    <a:pt x="615" y="891"/>
                  </a:lnTo>
                  <a:cubicBezTo>
                    <a:pt x="646" y="861"/>
                    <a:pt x="676" y="799"/>
                    <a:pt x="707" y="738"/>
                  </a:cubicBezTo>
                  <a:cubicBezTo>
                    <a:pt x="707" y="707"/>
                    <a:pt x="769" y="646"/>
                    <a:pt x="769" y="584"/>
                  </a:cubicBezTo>
                  <a:cubicBezTo>
                    <a:pt x="799" y="492"/>
                    <a:pt x="799" y="400"/>
                    <a:pt x="830" y="277"/>
                  </a:cubicBezTo>
                  <a:cubicBezTo>
                    <a:pt x="830" y="216"/>
                    <a:pt x="830" y="154"/>
                    <a:pt x="830" y="93"/>
                  </a:cubicBezTo>
                  <a:lnTo>
                    <a:pt x="83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1"/>
            <p:cNvSpPr/>
            <p:nvPr/>
          </p:nvSpPr>
          <p:spPr>
            <a:xfrm rot="6299887">
              <a:off x="7336593" y="-981934"/>
              <a:ext cx="301339" cy="182453"/>
            </a:xfrm>
            <a:custGeom>
              <a:rect b="b" l="l" r="r" t="t"/>
              <a:pathLst>
                <a:path extrusionOk="0" h="4779" w="7893">
                  <a:moveTo>
                    <a:pt x="2720" y="1"/>
                  </a:moveTo>
                  <a:cubicBezTo>
                    <a:pt x="2543" y="1"/>
                    <a:pt x="2363" y="15"/>
                    <a:pt x="2181" y="44"/>
                  </a:cubicBezTo>
                  <a:cubicBezTo>
                    <a:pt x="1137" y="198"/>
                    <a:pt x="185" y="842"/>
                    <a:pt x="1" y="1825"/>
                  </a:cubicBezTo>
                  <a:lnTo>
                    <a:pt x="1" y="1948"/>
                  </a:lnTo>
                  <a:cubicBezTo>
                    <a:pt x="62" y="2132"/>
                    <a:pt x="124" y="2316"/>
                    <a:pt x="216" y="2500"/>
                  </a:cubicBezTo>
                  <a:cubicBezTo>
                    <a:pt x="738" y="3483"/>
                    <a:pt x="1720" y="4097"/>
                    <a:pt x="2734" y="4496"/>
                  </a:cubicBezTo>
                  <a:cubicBezTo>
                    <a:pt x="3325" y="4684"/>
                    <a:pt x="3916" y="4778"/>
                    <a:pt x="4527" y="4778"/>
                  </a:cubicBezTo>
                  <a:cubicBezTo>
                    <a:pt x="4615" y="4778"/>
                    <a:pt x="4703" y="4777"/>
                    <a:pt x="4791" y="4773"/>
                  </a:cubicBezTo>
                  <a:cubicBezTo>
                    <a:pt x="5835" y="4773"/>
                    <a:pt x="7094" y="4619"/>
                    <a:pt x="7861" y="3913"/>
                  </a:cubicBezTo>
                  <a:cubicBezTo>
                    <a:pt x="7892" y="3882"/>
                    <a:pt x="7892" y="3852"/>
                    <a:pt x="7892" y="3821"/>
                  </a:cubicBezTo>
                  <a:cubicBezTo>
                    <a:pt x="7647" y="3330"/>
                    <a:pt x="7309" y="2869"/>
                    <a:pt x="6940" y="2470"/>
                  </a:cubicBezTo>
                  <a:cubicBezTo>
                    <a:pt x="5885" y="1248"/>
                    <a:pt x="4403" y="1"/>
                    <a:pt x="272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1"/>
            <p:cNvSpPr/>
            <p:nvPr/>
          </p:nvSpPr>
          <p:spPr>
            <a:xfrm rot="6299887">
              <a:off x="7360040" y="-913003"/>
              <a:ext cx="175886" cy="148513"/>
            </a:xfrm>
            <a:custGeom>
              <a:rect b="b" l="l" r="r" t="t"/>
              <a:pathLst>
                <a:path extrusionOk="0" h="3890" w="4607">
                  <a:moveTo>
                    <a:pt x="2222" y="1"/>
                  </a:moveTo>
                  <a:cubicBezTo>
                    <a:pt x="2208" y="1"/>
                    <a:pt x="2195" y="1"/>
                    <a:pt x="2181" y="2"/>
                  </a:cubicBezTo>
                  <a:cubicBezTo>
                    <a:pt x="1659" y="63"/>
                    <a:pt x="1352" y="585"/>
                    <a:pt x="1536" y="1077"/>
                  </a:cubicBezTo>
                  <a:cubicBezTo>
                    <a:pt x="1407" y="969"/>
                    <a:pt x="1187" y="846"/>
                    <a:pt x="993" y="846"/>
                  </a:cubicBezTo>
                  <a:cubicBezTo>
                    <a:pt x="910" y="846"/>
                    <a:pt x="833" y="868"/>
                    <a:pt x="769" y="923"/>
                  </a:cubicBezTo>
                  <a:cubicBezTo>
                    <a:pt x="492" y="1138"/>
                    <a:pt x="707" y="1568"/>
                    <a:pt x="738" y="1814"/>
                  </a:cubicBezTo>
                  <a:cubicBezTo>
                    <a:pt x="584" y="1844"/>
                    <a:pt x="185" y="1875"/>
                    <a:pt x="124" y="2090"/>
                  </a:cubicBezTo>
                  <a:cubicBezTo>
                    <a:pt x="32" y="2305"/>
                    <a:pt x="216" y="2397"/>
                    <a:pt x="431" y="2397"/>
                  </a:cubicBezTo>
                  <a:cubicBezTo>
                    <a:pt x="154" y="2397"/>
                    <a:pt x="1" y="2673"/>
                    <a:pt x="93" y="2919"/>
                  </a:cubicBezTo>
                  <a:cubicBezTo>
                    <a:pt x="216" y="3410"/>
                    <a:pt x="1168" y="3748"/>
                    <a:pt x="1598" y="3840"/>
                  </a:cubicBezTo>
                  <a:cubicBezTo>
                    <a:pt x="1739" y="3874"/>
                    <a:pt x="1882" y="3890"/>
                    <a:pt x="2027" y="3890"/>
                  </a:cubicBezTo>
                  <a:cubicBezTo>
                    <a:pt x="2922" y="3890"/>
                    <a:pt x="3867" y="3310"/>
                    <a:pt x="4607" y="3073"/>
                  </a:cubicBezTo>
                  <a:lnTo>
                    <a:pt x="4515" y="2244"/>
                  </a:lnTo>
                  <a:cubicBezTo>
                    <a:pt x="4023" y="1752"/>
                    <a:pt x="3655" y="1200"/>
                    <a:pt x="3225" y="678"/>
                  </a:cubicBezTo>
                  <a:cubicBezTo>
                    <a:pt x="2958" y="440"/>
                    <a:pt x="2632" y="1"/>
                    <a:pt x="2222"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1"/>
            <p:cNvSpPr/>
            <p:nvPr/>
          </p:nvSpPr>
          <p:spPr>
            <a:xfrm rot="6299887">
              <a:off x="7282145" y="-980103"/>
              <a:ext cx="304852" cy="144466"/>
            </a:xfrm>
            <a:custGeom>
              <a:rect b="b" l="l" r="r" t="t"/>
              <a:pathLst>
                <a:path extrusionOk="0" h="3784" w="7985">
                  <a:moveTo>
                    <a:pt x="93" y="1"/>
                  </a:moveTo>
                  <a:lnTo>
                    <a:pt x="93" y="1"/>
                  </a:lnTo>
                  <a:cubicBezTo>
                    <a:pt x="1" y="738"/>
                    <a:pt x="185" y="1475"/>
                    <a:pt x="646" y="2058"/>
                  </a:cubicBezTo>
                  <a:cubicBezTo>
                    <a:pt x="1229" y="2764"/>
                    <a:pt x="1997" y="3286"/>
                    <a:pt x="2857" y="3563"/>
                  </a:cubicBezTo>
                  <a:cubicBezTo>
                    <a:pt x="3330" y="3715"/>
                    <a:pt x="3813" y="3783"/>
                    <a:pt x="4299" y="3783"/>
                  </a:cubicBezTo>
                  <a:cubicBezTo>
                    <a:pt x="4697" y="3783"/>
                    <a:pt x="5097" y="3738"/>
                    <a:pt x="5497" y="3655"/>
                  </a:cubicBezTo>
                  <a:cubicBezTo>
                    <a:pt x="6265" y="3440"/>
                    <a:pt x="7708" y="2734"/>
                    <a:pt x="7984" y="1966"/>
                  </a:cubicBezTo>
                  <a:lnTo>
                    <a:pt x="7984" y="1966"/>
                  </a:lnTo>
                  <a:cubicBezTo>
                    <a:pt x="7217" y="2672"/>
                    <a:pt x="5958" y="2826"/>
                    <a:pt x="4914" y="2826"/>
                  </a:cubicBezTo>
                  <a:cubicBezTo>
                    <a:pt x="4826" y="2830"/>
                    <a:pt x="4737" y="2831"/>
                    <a:pt x="4649" y="2831"/>
                  </a:cubicBezTo>
                  <a:cubicBezTo>
                    <a:pt x="4032" y="2831"/>
                    <a:pt x="3417" y="2737"/>
                    <a:pt x="2826" y="2549"/>
                  </a:cubicBezTo>
                  <a:cubicBezTo>
                    <a:pt x="1813" y="2150"/>
                    <a:pt x="830" y="1536"/>
                    <a:pt x="308" y="553"/>
                  </a:cubicBezTo>
                  <a:cubicBezTo>
                    <a:pt x="247" y="369"/>
                    <a:pt x="154" y="185"/>
                    <a:pt x="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1"/>
            <p:cNvSpPr/>
            <p:nvPr/>
          </p:nvSpPr>
          <p:spPr>
            <a:xfrm rot="6299887">
              <a:off x="7340172" y="-822877"/>
              <a:ext cx="121941" cy="30542"/>
            </a:xfrm>
            <a:custGeom>
              <a:rect b="b" l="l" r="r" t="t"/>
              <a:pathLst>
                <a:path extrusionOk="0" h="800" w="3194">
                  <a:moveTo>
                    <a:pt x="3194" y="1"/>
                  </a:moveTo>
                  <a:lnTo>
                    <a:pt x="3071" y="32"/>
                  </a:lnTo>
                  <a:cubicBezTo>
                    <a:pt x="2979" y="62"/>
                    <a:pt x="2856" y="124"/>
                    <a:pt x="2703" y="185"/>
                  </a:cubicBezTo>
                  <a:cubicBezTo>
                    <a:pt x="2549" y="216"/>
                    <a:pt x="2396" y="277"/>
                    <a:pt x="2211" y="339"/>
                  </a:cubicBezTo>
                  <a:lnTo>
                    <a:pt x="1904" y="431"/>
                  </a:lnTo>
                  <a:lnTo>
                    <a:pt x="1628" y="523"/>
                  </a:lnTo>
                  <a:cubicBezTo>
                    <a:pt x="1505" y="523"/>
                    <a:pt x="1413" y="584"/>
                    <a:pt x="1321" y="584"/>
                  </a:cubicBezTo>
                  <a:lnTo>
                    <a:pt x="1045" y="646"/>
                  </a:lnTo>
                  <a:cubicBezTo>
                    <a:pt x="922" y="676"/>
                    <a:pt x="830" y="676"/>
                    <a:pt x="768" y="676"/>
                  </a:cubicBezTo>
                  <a:lnTo>
                    <a:pt x="492" y="676"/>
                  </a:lnTo>
                  <a:cubicBezTo>
                    <a:pt x="461" y="692"/>
                    <a:pt x="430" y="699"/>
                    <a:pt x="400" y="699"/>
                  </a:cubicBezTo>
                  <a:cubicBezTo>
                    <a:pt x="369" y="699"/>
                    <a:pt x="338" y="692"/>
                    <a:pt x="308" y="676"/>
                  </a:cubicBezTo>
                  <a:cubicBezTo>
                    <a:pt x="277" y="692"/>
                    <a:pt x="246" y="699"/>
                    <a:pt x="215" y="699"/>
                  </a:cubicBezTo>
                  <a:cubicBezTo>
                    <a:pt x="185" y="699"/>
                    <a:pt x="154" y="692"/>
                    <a:pt x="123" y="676"/>
                  </a:cubicBezTo>
                  <a:lnTo>
                    <a:pt x="1" y="676"/>
                  </a:lnTo>
                  <a:cubicBezTo>
                    <a:pt x="31" y="676"/>
                    <a:pt x="93" y="707"/>
                    <a:pt x="123" y="707"/>
                  </a:cubicBezTo>
                  <a:cubicBezTo>
                    <a:pt x="185" y="738"/>
                    <a:pt x="215" y="738"/>
                    <a:pt x="277" y="769"/>
                  </a:cubicBezTo>
                  <a:cubicBezTo>
                    <a:pt x="338" y="769"/>
                    <a:pt x="400" y="799"/>
                    <a:pt x="492" y="799"/>
                  </a:cubicBezTo>
                  <a:lnTo>
                    <a:pt x="1045" y="799"/>
                  </a:lnTo>
                  <a:cubicBezTo>
                    <a:pt x="1137" y="799"/>
                    <a:pt x="1259" y="769"/>
                    <a:pt x="1352" y="769"/>
                  </a:cubicBezTo>
                  <a:cubicBezTo>
                    <a:pt x="1444" y="738"/>
                    <a:pt x="1567" y="707"/>
                    <a:pt x="1659" y="676"/>
                  </a:cubicBezTo>
                  <a:cubicBezTo>
                    <a:pt x="1874" y="615"/>
                    <a:pt x="2058" y="554"/>
                    <a:pt x="2242" y="492"/>
                  </a:cubicBezTo>
                  <a:cubicBezTo>
                    <a:pt x="2426" y="400"/>
                    <a:pt x="2611" y="339"/>
                    <a:pt x="2733" y="277"/>
                  </a:cubicBezTo>
                  <a:cubicBezTo>
                    <a:pt x="2887" y="185"/>
                    <a:pt x="3040" y="93"/>
                    <a:pt x="319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1"/>
            <p:cNvSpPr/>
            <p:nvPr/>
          </p:nvSpPr>
          <p:spPr>
            <a:xfrm rot="6299887">
              <a:off x="7358283" y="-809853"/>
              <a:ext cx="94987" cy="10614"/>
            </a:xfrm>
            <a:custGeom>
              <a:rect b="b" l="l" r="r" t="t"/>
              <a:pathLst>
                <a:path extrusionOk="0" h="278" w="2488">
                  <a:moveTo>
                    <a:pt x="2365" y="1"/>
                  </a:moveTo>
                  <a:cubicBezTo>
                    <a:pt x="2304" y="1"/>
                    <a:pt x="2212" y="31"/>
                    <a:pt x="2089" y="31"/>
                  </a:cubicBezTo>
                  <a:lnTo>
                    <a:pt x="1690" y="31"/>
                  </a:lnTo>
                  <a:cubicBezTo>
                    <a:pt x="1567" y="62"/>
                    <a:pt x="1382" y="62"/>
                    <a:pt x="1229" y="62"/>
                  </a:cubicBezTo>
                  <a:lnTo>
                    <a:pt x="1" y="62"/>
                  </a:lnTo>
                  <a:cubicBezTo>
                    <a:pt x="31" y="93"/>
                    <a:pt x="62" y="124"/>
                    <a:pt x="93" y="154"/>
                  </a:cubicBezTo>
                  <a:cubicBezTo>
                    <a:pt x="154" y="154"/>
                    <a:pt x="246" y="185"/>
                    <a:pt x="369" y="216"/>
                  </a:cubicBezTo>
                  <a:cubicBezTo>
                    <a:pt x="492" y="216"/>
                    <a:pt x="615" y="277"/>
                    <a:pt x="768" y="277"/>
                  </a:cubicBezTo>
                  <a:lnTo>
                    <a:pt x="1475" y="277"/>
                  </a:lnTo>
                  <a:cubicBezTo>
                    <a:pt x="1567" y="246"/>
                    <a:pt x="1628" y="246"/>
                    <a:pt x="1720" y="246"/>
                  </a:cubicBezTo>
                  <a:cubicBezTo>
                    <a:pt x="1782" y="216"/>
                    <a:pt x="1874" y="185"/>
                    <a:pt x="1935" y="185"/>
                  </a:cubicBezTo>
                  <a:lnTo>
                    <a:pt x="2119" y="154"/>
                  </a:lnTo>
                  <a:cubicBezTo>
                    <a:pt x="2212" y="124"/>
                    <a:pt x="2304" y="93"/>
                    <a:pt x="2396" y="31"/>
                  </a:cubicBezTo>
                  <a:lnTo>
                    <a:pt x="248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1"/>
            <p:cNvSpPr/>
            <p:nvPr/>
          </p:nvSpPr>
          <p:spPr>
            <a:xfrm rot="6299887">
              <a:off x="7374561" y="-795027"/>
              <a:ext cx="82083" cy="11759"/>
            </a:xfrm>
            <a:custGeom>
              <a:rect b="b" l="l" r="r" t="t"/>
              <a:pathLst>
                <a:path extrusionOk="0" h="308" w="2150">
                  <a:moveTo>
                    <a:pt x="0" y="0"/>
                  </a:moveTo>
                  <a:lnTo>
                    <a:pt x="0" y="0"/>
                  </a:lnTo>
                  <a:cubicBezTo>
                    <a:pt x="92" y="31"/>
                    <a:pt x="215" y="62"/>
                    <a:pt x="307" y="92"/>
                  </a:cubicBezTo>
                  <a:lnTo>
                    <a:pt x="461" y="154"/>
                  </a:lnTo>
                  <a:lnTo>
                    <a:pt x="645" y="184"/>
                  </a:lnTo>
                  <a:lnTo>
                    <a:pt x="1044" y="277"/>
                  </a:lnTo>
                  <a:cubicBezTo>
                    <a:pt x="1198" y="307"/>
                    <a:pt x="1320" y="307"/>
                    <a:pt x="1474" y="307"/>
                  </a:cubicBezTo>
                  <a:lnTo>
                    <a:pt x="1812" y="307"/>
                  </a:lnTo>
                  <a:cubicBezTo>
                    <a:pt x="1934" y="277"/>
                    <a:pt x="2057" y="277"/>
                    <a:pt x="2149" y="246"/>
                  </a:cubicBezTo>
                  <a:cubicBezTo>
                    <a:pt x="2149" y="246"/>
                    <a:pt x="2027" y="215"/>
                    <a:pt x="1812" y="215"/>
                  </a:cubicBezTo>
                  <a:lnTo>
                    <a:pt x="1658" y="215"/>
                  </a:lnTo>
                  <a:lnTo>
                    <a:pt x="1474" y="184"/>
                  </a:lnTo>
                  <a:cubicBezTo>
                    <a:pt x="1351" y="154"/>
                    <a:pt x="1228" y="123"/>
                    <a:pt x="1075" y="123"/>
                  </a:cubicBezTo>
                  <a:lnTo>
                    <a:pt x="706" y="62"/>
                  </a:lnTo>
                  <a:lnTo>
                    <a:pt x="522" y="62"/>
                  </a:lnTo>
                  <a:lnTo>
                    <a:pt x="368" y="31"/>
                  </a:lnTo>
                  <a:cubicBezTo>
                    <a:pt x="154" y="0"/>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1"/>
            <p:cNvSpPr/>
            <p:nvPr/>
          </p:nvSpPr>
          <p:spPr>
            <a:xfrm rot="6299887">
              <a:off x="7440497" y="-867243"/>
              <a:ext cx="168823" cy="277860"/>
            </a:xfrm>
            <a:custGeom>
              <a:rect b="b" l="l" r="r" t="t"/>
              <a:pathLst>
                <a:path extrusionOk="0" h="7278" w="4422">
                  <a:moveTo>
                    <a:pt x="2242" y="0"/>
                  </a:moveTo>
                  <a:cubicBezTo>
                    <a:pt x="2058" y="61"/>
                    <a:pt x="1873" y="123"/>
                    <a:pt x="1689" y="246"/>
                  </a:cubicBezTo>
                  <a:cubicBezTo>
                    <a:pt x="983" y="737"/>
                    <a:pt x="492" y="1474"/>
                    <a:pt x="277" y="2334"/>
                  </a:cubicBezTo>
                  <a:cubicBezTo>
                    <a:pt x="0" y="3316"/>
                    <a:pt x="123" y="4360"/>
                    <a:pt x="584" y="5251"/>
                  </a:cubicBezTo>
                  <a:cubicBezTo>
                    <a:pt x="768" y="5619"/>
                    <a:pt x="983" y="5957"/>
                    <a:pt x="1228" y="6295"/>
                  </a:cubicBezTo>
                  <a:cubicBezTo>
                    <a:pt x="1505" y="6694"/>
                    <a:pt x="1873" y="7001"/>
                    <a:pt x="2272" y="7277"/>
                  </a:cubicBezTo>
                  <a:lnTo>
                    <a:pt x="2518" y="6940"/>
                  </a:lnTo>
                  <a:cubicBezTo>
                    <a:pt x="2794" y="6510"/>
                    <a:pt x="3040" y="6049"/>
                    <a:pt x="3286" y="5558"/>
                  </a:cubicBezTo>
                  <a:cubicBezTo>
                    <a:pt x="3931" y="4145"/>
                    <a:pt x="4422" y="2057"/>
                    <a:pt x="3378" y="676"/>
                  </a:cubicBezTo>
                  <a:cubicBezTo>
                    <a:pt x="3102" y="338"/>
                    <a:pt x="2702" y="92"/>
                    <a:pt x="224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rot="6299887">
              <a:off x="7385383" y="-825688"/>
              <a:ext cx="138128" cy="154850"/>
            </a:xfrm>
            <a:custGeom>
              <a:rect b="b" l="l" r="r" t="t"/>
              <a:pathLst>
                <a:path extrusionOk="0" h="4056" w="3618">
                  <a:moveTo>
                    <a:pt x="1969" y="0"/>
                  </a:moveTo>
                  <a:cubicBezTo>
                    <a:pt x="1880" y="0"/>
                    <a:pt x="1799" y="60"/>
                    <a:pt x="1744" y="217"/>
                  </a:cubicBezTo>
                  <a:cubicBezTo>
                    <a:pt x="1609" y="71"/>
                    <a:pt x="1449" y="3"/>
                    <a:pt x="1301" y="3"/>
                  </a:cubicBezTo>
                  <a:cubicBezTo>
                    <a:pt x="1013" y="3"/>
                    <a:pt x="772" y="262"/>
                    <a:pt x="853" y="708"/>
                  </a:cubicBezTo>
                  <a:cubicBezTo>
                    <a:pt x="766" y="556"/>
                    <a:pt x="672" y="494"/>
                    <a:pt x="580" y="494"/>
                  </a:cubicBezTo>
                  <a:cubicBezTo>
                    <a:pt x="282" y="494"/>
                    <a:pt x="1" y="1133"/>
                    <a:pt x="24" y="1415"/>
                  </a:cubicBezTo>
                  <a:cubicBezTo>
                    <a:pt x="86" y="2582"/>
                    <a:pt x="1130" y="3318"/>
                    <a:pt x="1928" y="4055"/>
                  </a:cubicBezTo>
                  <a:cubicBezTo>
                    <a:pt x="1836" y="3963"/>
                    <a:pt x="2665" y="2858"/>
                    <a:pt x="2757" y="2735"/>
                  </a:cubicBezTo>
                  <a:cubicBezTo>
                    <a:pt x="3126" y="2060"/>
                    <a:pt x="3617" y="1507"/>
                    <a:pt x="3279" y="708"/>
                  </a:cubicBezTo>
                  <a:cubicBezTo>
                    <a:pt x="3198" y="506"/>
                    <a:pt x="2956" y="263"/>
                    <a:pt x="2757" y="263"/>
                  </a:cubicBezTo>
                  <a:cubicBezTo>
                    <a:pt x="2655" y="263"/>
                    <a:pt x="2564" y="327"/>
                    <a:pt x="2512" y="494"/>
                  </a:cubicBezTo>
                  <a:cubicBezTo>
                    <a:pt x="2426" y="322"/>
                    <a:pt x="2175" y="0"/>
                    <a:pt x="196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rot="6299887">
              <a:off x="7477365" y="-927301"/>
              <a:ext cx="126637" cy="280227"/>
            </a:xfrm>
            <a:custGeom>
              <a:rect b="b" l="l" r="r" t="t"/>
              <a:pathLst>
                <a:path extrusionOk="0" h="7340" w="3317">
                  <a:moveTo>
                    <a:pt x="2940" y="0"/>
                  </a:moveTo>
                  <a:cubicBezTo>
                    <a:pt x="2685" y="0"/>
                    <a:pt x="2426" y="41"/>
                    <a:pt x="2180" y="123"/>
                  </a:cubicBezTo>
                  <a:cubicBezTo>
                    <a:pt x="706" y="645"/>
                    <a:pt x="0" y="2795"/>
                    <a:pt x="492" y="4207"/>
                  </a:cubicBezTo>
                  <a:cubicBezTo>
                    <a:pt x="921" y="5620"/>
                    <a:pt x="1750" y="6971"/>
                    <a:pt x="3286" y="7339"/>
                  </a:cubicBezTo>
                  <a:lnTo>
                    <a:pt x="3316" y="7308"/>
                  </a:lnTo>
                  <a:cubicBezTo>
                    <a:pt x="2917" y="7032"/>
                    <a:pt x="2549" y="6725"/>
                    <a:pt x="2272" y="6326"/>
                  </a:cubicBezTo>
                  <a:cubicBezTo>
                    <a:pt x="2027" y="5988"/>
                    <a:pt x="1812" y="5650"/>
                    <a:pt x="1628" y="5282"/>
                  </a:cubicBezTo>
                  <a:cubicBezTo>
                    <a:pt x="1167" y="4391"/>
                    <a:pt x="1044" y="3347"/>
                    <a:pt x="1321" y="2365"/>
                  </a:cubicBezTo>
                  <a:cubicBezTo>
                    <a:pt x="1536" y="1505"/>
                    <a:pt x="2027" y="768"/>
                    <a:pt x="2733" y="277"/>
                  </a:cubicBezTo>
                  <a:cubicBezTo>
                    <a:pt x="2917" y="154"/>
                    <a:pt x="3102" y="92"/>
                    <a:pt x="3316" y="31"/>
                  </a:cubicBezTo>
                  <a:cubicBezTo>
                    <a:pt x="3194" y="11"/>
                    <a:pt x="3067" y="0"/>
                    <a:pt x="29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1"/>
            <p:cNvSpPr/>
            <p:nvPr/>
          </p:nvSpPr>
          <p:spPr>
            <a:xfrm rot="6299887">
              <a:off x="7422015" y="-836496"/>
              <a:ext cx="62154" cy="118428"/>
            </a:xfrm>
            <a:custGeom>
              <a:rect b="b" l="l" r="r" t="t"/>
              <a:pathLst>
                <a:path extrusionOk="0" h="3102" w="1628">
                  <a:moveTo>
                    <a:pt x="0" y="0"/>
                  </a:moveTo>
                  <a:cubicBezTo>
                    <a:pt x="0" y="1"/>
                    <a:pt x="31" y="215"/>
                    <a:pt x="123" y="553"/>
                  </a:cubicBezTo>
                  <a:cubicBezTo>
                    <a:pt x="154" y="707"/>
                    <a:pt x="215" y="891"/>
                    <a:pt x="276" y="1106"/>
                  </a:cubicBezTo>
                  <a:cubicBezTo>
                    <a:pt x="338" y="1290"/>
                    <a:pt x="430" y="1505"/>
                    <a:pt x="522" y="1720"/>
                  </a:cubicBezTo>
                  <a:cubicBezTo>
                    <a:pt x="553" y="1812"/>
                    <a:pt x="614" y="1935"/>
                    <a:pt x="676" y="2027"/>
                  </a:cubicBezTo>
                  <a:cubicBezTo>
                    <a:pt x="706" y="2119"/>
                    <a:pt x="768" y="2211"/>
                    <a:pt x="829" y="2303"/>
                  </a:cubicBezTo>
                  <a:cubicBezTo>
                    <a:pt x="891" y="2396"/>
                    <a:pt x="952" y="2488"/>
                    <a:pt x="1013" y="2549"/>
                  </a:cubicBezTo>
                  <a:cubicBezTo>
                    <a:pt x="1044" y="2610"/>
                    <a:pt x="1136" y="2703"/>
                    <a:pt x="1198" y="2764"/>
                  </a:cubicBezTo>
                  <a:cubicBezTo>
                    <a:pt x="1228" y="2825"/>
                    <a:pt x="1290" y="2856"/>
                    <a:pt x="1351" y="2918"/>
                  </a:cubicBezTo>
                  <a:cubicBezTo>
                    <a:pt x="1413" y="2948"/>
                    <a:pt x="1443" y="2979"/>
                    <a:pt x="1505" y="3040"/>
                  </a:cubicBezTo>
                  <a:lnTo>
                    <a:pt x="1627" y="3102"/>
                  </a:lnTo>
                  <a:lnTo>
                    <a:pt x="1535" y="3010"/>
                  </a:lnTo>
                  <a:cubicBezTo>
                    <a:pt x="1474" y="2979"/>
                    <a:pt x="1443" y="2918"/>
                    <a:pt x="1413" y="2887"/>
                  </a:cubicBezTo>
                  <a:cubicBezTo>
                    <a:pt x="1351" y="2825"/>
                    <a:pt x="1320" y="2764"/>
                    <a:pt x="1259" y="2703"/>
                  </a:cubicBezTo>
                  <a:cubicBezTo>
                    <a:pt x="1198" y="2641"/>
                    <a:pt x="1167" y="2549"/>
                    <a:pt x="1105" y="2488"/>
                  </a:cubicBezTo>
                  <a:cubicBezTo>
                    <a:pt x="1075" y="2396"/>
                    <a:pt x="1013" y="2334"/>
                    <a:pt x="952" y="2242"/>
                  </a:cubicBezTo>
                  <a:lnTo>
                    <a:pt x="798" y="1966"/>
                  </a:lnTo>
                  <a:cubicBezTo>
                    <a:pt x="768" y="1843"/>
                    <a:pt x="706" y="1751"/>
                    <a:pt x="676" y="1659"/>
                  </a:cubicBezTo>
                  <a:cubicBezTo>
                    <a:pt x="583" y="1444"/>
                    <a:pt x="491" y="1229"/>
                    <a:pt x="430" y="1044"/>
                  </a:cubicBezTo>
                  <a:cubicBezTo>
                    <a:pt x="338" y="860"/>
                    <a:pt x="276" y="676"/>
                    <a:pt x="215" y="522"/>
                  </a:cubicBezTo>
                  <a:cubicBezTo>
                    <a:pt x="154" y="369"/>
                    <a:pt x="92" y="246"/>
                    <a:pt x="61" y="154"/>
                  </a:cubicBezTo>
                  <a:cubicBezTo>
                    <a:pt x="31" y="62"/>
                    <a:pt x="0" y="1"/>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1"/>
            <p:cNvSpPr/>
            <p:nvPr/>
          </p:nvSpPr>
          <p:spPr>
            <a:xfrm rot="6299887">
              <a:off x="7440195" y="-827251"/>
              <a:ext cx="39896" cy="124308"/>
            </a:xfrm>
            <a:custGeom>
              <a:rect b="b" l="l" r="r" t="t"/>
              <a:pathLst>
                <a:path extrusionOk="0" h="3256" w="1045">
                  <a:moveTo>
                    <a:pt x="31" y="1"/>
                  </a:moveTo>
                  <a:cubicBezTo>
                    <a:pt x="31" y="1"/>
                    <a:pt x="1" y="216"/>
                    <a:pt x="31" y="553"/>
                  </a:cubicBezTo>
                  <a:cubicBezTo>
                    <a:pt x="31" y="707"/>
                    <a:pt x="62" y="891"/>
                    <a:pt x="93" y="1106"/>
                  </a:cubicBezTo>
                  <a:cubicBezTo>
                    <a:pt x="124" y="1321"/>
                    <a:pt x="154" y="1536"/>
                    <a:pt x="216" y="1720"/>
                  </a:cubicBezTo>
                  <a:cubicBezTo>
                    <a:pt x="246" y="1843"/>
                    <a:pt x="277" y="1935"/>
                    <a:pt x="308" y="2027"/>
                  </a:cubicBezTo>
                  <a:cubicBezTo>
                    <a:pt x="339" y="2150"/>
                    <a:pt x="369" y="2242"/>
                    <a:pt x="400" y="2334"/>
                  </a:cubicBezTo>
                  <a:cubicBezTo>
                    <a:pt x="461" y="2426"/>
                    <a:pt x="492" y="2519"/>
                    <a:pt x="523" y="2611"/>
                  </a:cubicBezTo>
                  <a:cubicBezTo>
                    <a:pt x="615" y="2764"/>
                    <a:pt x="707" y="2887"/>
                    <a:pt x="799" y="3010"/>
                  </a:cubicBezTo>
                  <a:cubicBezTo>
                    <a:pt x="861" y="3071"/>
                    <a:pt x="891" y="3102"/>
                    <a:pt x="922" y="3133"/>
                  </a:cubicBezTo>
                  <a:lnTo>
                    <a:pt x="1045" y="3256"/>
                  </a:lnTo>
                  <a:cubicBezTo>
                    <a:pt x="1045" y="3256"/>
                    <a:pt x="1014" y="3163"/>
                    <a:pt x="983" y="3133"/>
                  </a:cubicBezTo>
                  <a:cubicBezTo>
                    <a:pt x="953" y="3071"/>
                    <a:pt x="922" y="3041"/>
                    <a:pt x="891" y="2979"/>
                  </a:cubicBezTo>
                  <a:cubicBezTo>
                    <a:pt x="830" y="2918"/>
                    <a:pt x="799" y="2856"/>
                    <a:pt x="768" y="2795"/>
                  </a:cubicBezTo>
                  <a:cubicBezTo>
                    <a:pt x="738" y="2703"/>
                    <a:pt x="707" y="2641"/>
                    <a:pt x="676" y="2549"/>
                  </a:cubicBezTo>
                  <a:cubicBezTo>
                    <a:pt x="646" y="2457"/>
                    <a:pt x="584" y="2365"/>
                    <a:pt x="553" y="2273"/>
                  </a:cubicBezTo>
                  <a:cubicBezTo>
                    <a:pt x="523" y="2181"/>
                    <a:pt x="523" y="2089"/>
                    <a:pt x="461" y="1997"/>
                  </a:cubicBezTo>
                  <a:cubicBezTo>
                    <a:pt x="431" y="1904"/>
                    <a:pt x="400" y="1782"/>
                    <a:pt x="400" y="1690"/>
                  </a:cubicBezTo>
                  <a:cubicBezTo>
                    <a:pt x="339" y="1475"/>
                    <a:pt x="277" y="1260"/>
                    <a:pt x="246" y="1075"/>
                  </a:cubicBezTo>
                  <a:cubicBezTo>
                    <a:pt x="216" y="860"/>
                    <a:pt x="154" y="676"/>
                    <a:pt x="124" y="523"/>
                  </a:cubicBezTo>
                  <a:cubicBezTo>
                    <a:pt x="93" y="369"/>
                    <a:pt x="93" y="246"/>
                    <a:pt x="62" y="154"/>
                  </a:cubicBezTo>
                  <a:cubicBezTo>
                    <a:pt x="31" y="62"/>
                    <a:pt x="31" y="1"/>
                    <a:pt x="3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1"/>
            <p:cNvSpPr/>
            <p:nvPr/>
          </p:nvSpPr>
          <p:spPr>
            <a:xfrm rot="6299887">
              <a:off x="7430132" y="-803146"/>
              <a:ext cx="23518" cy="80899"/>
            </a:xfrm>
            <a:custGeom>
              <a:rect b="b" l="l" r="r" t="t"/>
              <a:pathLst>
                <a:path extrusionOk="0" h="2119" w="616">
                  <a:moveTo>
                    <a:pt x="339" y="0"/>
                  </a:moveTo>
                  <a:cubicBezTo>
                    <a:pt x="308" y="31"/>
                    <a:pt x="308" y="61"/>
                    <a:pt x="308" y="92"/>
                  </a:cubicBezTo>
                  <a:cubicBezTo>
                    <a:pt x="277" y="184"/>
                    <a:pt x="247" y="276"/>
                    <a:pt x="247" y="338"/>
                  </a:cubicBezTo>
                  <a:cubicBezTo>
                    <a:pt x="247" y="399"/>
                    <a:pt x="185" y="461"/>
                    <a:pt x="185" y="522"/>
                  </a:cubicBezTo>
                  <a:cubicBezTo>
                    <a:pt x="185" y="583"/>
                    <a:pt x="124" y="645"/>
                    <a:pt x="124" y="706"/>
                  </a:cubicBezTo>
                  <a:cubicBezTo>
                    <a:pt x="124" y="768"/>
                    <a:pt x="1" y="860"/>
                    <a:pt x="1" y="921"/>
                  </a:cubicBezTo>
                  <a:cubicBezTo>
                    <a:pt x="32" y="983"/>
                    <a:pt x="32" y="1075"/>
                    <a:pt x="32" y="1136"/>
                  </a:cubicBezTo>
                  <a:cubicBezTo>
                    <a:pt x="62" y="1290"/>
                    <a:pt x="216" y="1382"/>
                    <a:pt x="277" y="1505"/>
                  </a:cubicBezTo>
                  <a:cubicBezTo>
                    <a:pt x="308" y="1627"/>
                    <a:pt x="462" y="1720"/>
                    <a:pt x="492" y="1812"/>
                  </a:cubicBezTo>
                  <a:cubicBezTo>
                    <a:pt x="554" y="1996"/>
                    <a:pt x="615" y="2119"/>
                    <a:pt x="615" y="2119"/>
                  </a:cubicBezTo>
                  <a:cubicBezTo>
                    <a:pt x="615" y="2027"/>
                    <a:pt x="584" y="1904"/>
                    <a:pt x="584" y="1781"/>
                  </a:cubicBezTo>
                  <a:cubicBezTo>
                    <a:pt x="554" y="1597"/>
                    <a:pt x="523" y="1320"/>
                    <a:pt x="462" y="1075"/>
                  </a:cubicBezTo>
                  <a:cubicBezTo>
                    <a:pt x="431" y="921"/>
                    <a:pt x="431" y="737"/>
                    <a:pt x="400" y="676"/>
                  </a:cubicBezTo>
                  <a:cubicBezTo>
                    <a:pt x="369" y="614"/>
                    <a:pt x="400" y="553"/>
                    <a:pt x="369" y="491"/>
                  </a:cubicBezTo>
                  <a:cubicBezTo>
                    <a:pt x="369" y="461"/>
                    <a:pt x="369" y="461"/>
                    <a:pt x="369" y="338"/>
                  </a:cubicBezTo>
                  <a:cubicBezTo>
                    <a:pt x="339" y="246"/>
                    <a:pt x="339" y="154"/>
                    <a:pt x="339" y="92"/>
                  </a:cubicBezTo>
                  <a:lnTo>
                    <a:pt x="339"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1"/>
            <p:cNvSpPr/>
            <p:nvPr/>
          </p:nvSpPr>
          <p:spPr>
            <a:xfrm rot="6299887">
              <a:off x="7438567" y="-773765"/>
              <a:ext cx="11759" cy="57496"/>
            </a:xfrm>
            <a:custGeom>
              <a:rect b="b" l="l" r="r" t="t"/>
              <a:pathLst>
                <a:path extrusionOk="0" h="1506" w="308">
                  <a:moveTo>
                    <a:pt x="307" y="1"/>
                  </a:moveTo>
                  <a:cubicBezTo>
                    <a:pt x="277" y="93"/>
                    <a:pt x="215" y="154"/>
                    <a:pt x="185" y="216"/>
                  </a:cubicBezTo>
                  <a:cubicBezTo>
                    <a:pt x="154" y="308"/>
                    <a:pt x="123" y="369"/>
                    <a:pt x="123" y="461"/>
                  </a:cubicBezTo>
                  <a:cubicBezTo>
                    <a:pt x="92" y="554"/>
                    <a:pt x="62" y="646"/>
                    <a:pt x="31" y="738"/>
                  </a:cubicBezTo>
                  <a:cubicBezTo>
                    <a:pt x="0" y="922"/>
                    <a:pt x="0" y="1106"/>
                    <a:pt x="0" y="1260"/>
                  </a:cubicBezTo>
                  <a:cubicBezTo>
                    <a:pt x="0" y="1352"/>
                    <a:pt x="31" y="1444"/>
                    <a:pt x="31" y="1505"/>
                  </a:cubicBezTo>
                  <a:cubicBezTo>
                    <a:pt x="62" y="1444"/>
                    <a:pt x="92" y="1352"/>
                    <a:pt x="123" y="1290"/>
                  </a:cubicBezTo>
                  <a:cubicBezTo>
                    <a:pt x="154" y="1198"/>
                    <a:pt x="185" y="1137"/>
                    <a:pt x="185" y="1045"/>
                  </a:cubicBezTo>
                  <a:cubicBezTo>
                    <a:pt x="215" y="953"/>
                    <a:pt x="215" y="861"/>
                    <a:pt x="246" y="768"/>
                  </a:cubicBezTo>
                  <a:cubicBezTo>
                    <a:pt x="277" y="676"/>
                    <a:pt x="277" y="523"/>
                    <a:pt x="277" y="492"/>
                  </a:cubicBezTo>
                  <a:cubicBezTo>
                    <a:pt x="307" y="461"/>
                    <a:pt x="307" y="400"/>
                    <a:pt x="307" y="369"/>
                  </a:cubicBezTo>
                  <a:lnTo>
                    <a:pt x="307" y="246"/>
                  </a:lnTo>
                  <a:cubicBezTo>
                    <a:pt x="307" y="185"/>
                    <a:pt x="307" y="93"/>
                    <a:pt x="307"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1"/>
            <p:cNvSpPr/>
            <p:nvPr/>
          </p:nvSpPr>
          <p:spPr>
            <a:xfrm rot="6299887">
              <a:off x="7297784" y="-713402"/>
              <a:ext cx="259115" cy="178788"/>
            </a:xfrm>
            <a:custGeom>
              <a:rect b="b" l="l" r="r" t="t"/>
              <a:pathLst>
                <a:path extrusionOk="0" h="4683" w="6787">
                  <a:moveTo>
                    <a:pt x="4726" y="1"/>
                  </a:moveTo>
                  <a:cubicBezTo>
                    <a:pt x="4511" y="1"/>
                    <a:pt x="4297" y="15"/>
                    <a:pt x="4085" y="42"/>
                  </a:cubicBezTo>
                  <a:cubicBezTo>
                    <a:pt x="2887" y="288"/>
                    <a:pt x="1874" y="1056"/>
                    <a:pt x="1291" y="2130"/>
                  </a:cubicBezTo>
                  <a:cubicBezTo>
                    <a:pt x="1137" y="2407"/>
                    <a:pt x="584" y="3819"/>
                    <a:pt x="1" y="4341"/>
                  </a:cubicBezTo>
                  <a:lnTo>
                    <a:pt x="1659" y="4618"/>
                  </a:lnTo>
                  <a:cubicBezTo>
                    <a:pt x="2000" y="4659"/>
                    <a:pt x="2328" y="4683"/>
                    <a:pt x="2642" y="4683"/>
                  </a:cubicBezTo>
                  <a:cubicBezTo>
                    <a:pt x="3941" y="4683"/>
                    <a:pt x="5025" y="4287"/>
                    <a:pt x="5989" y="3174"/>
                  </a:cubicBezTo>
                  <a:cubicBezTo>
                    <a:pt x="6787" y="2253"/>
                    <a:pt x="6787" y="1209"/>
                    <a:pt x="6204" y="227"/>
                  </a:cubicBezTo>
                  <a:cubicBezTo>
                    <a:pt x="5731" y="76"/>
                    <a:pt x="5228" y="1"/>
                    <a:pt x="472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rot="6299887">
              <a:off x="7326192" y="-736156"/>
              <a:ext cx="165349" cy="117321"/>
            </a:xfrm>
            <a:custGeom>
              <a:rect b="b" l="l" r="r" t="t"/>
              <a:pathLst>
                <a:path extrusionOk="0" h="3073" w="4331">
                  <a:moveTo>
                    <a:pt x="2832" y="0"/>
                  </a:moveTo>
                  <a:cubicBezTo>
                    <a:pt x="2563" y="0"/>
                    <a:pt x="2290" y="111"/>
                    <a:pt x="2181" y="342"/>
                  </a:cubicBezTo>
                  <a:cubicBezTo>
                    <a:pt x="2181" y="125"/>
                    <a:pt x="2084" y="48"/>
                    <a:pt x="1952" y="48"/>
                  </a:cubicBezTo>
                  <a:cubicBezTo>
                    <a:pt x="1728" y="48"/>
                    <a:pt x="1406" y="268"/>
                    <a:pt x="1291" y="403"/>
                  </a:cubicBezTo>
                  <a:cubicBezTo>
                    <a:pt x="707" y="1109"/>
                    <a:pt x="861" y="2276"/>
                    <a:pt x="1" y="2706"/>
                  </a:cubicBezTo>
                  <a:lnTo>
                    <a:pt x="523" y="2737"/>
                  </a:lnTo>
                  <a:cubicBezTo>
                    <a:pt x="1192" y="2840"/>
                    <a:pt x="1668" y="3072"/>
                    <a:pt x="2256" y="3072"/>
                  </a:cubicBezTo>
                  <a:cubicBezTo>
                    <a:pt x="2369" y="3072"/>
                    <a:pt x="2487" y="3064"/>
                    <a:pt x="2611" y="3044"/>
                  </a:cubicBezTo>
                  <a:cubicBezTo>
                    <a:pt x="3072" y="2921"/>
                    <a:pt x="3501" y="2706"/>
                    <a:pt x="3870" y="2399"/>
                  </a:cubicBezTo>
                  <a:cubicBezTo>
                    <a:pt x="4331" y="2061"/>
                    <a:pt x="4054" y="1785"/>
                    <a:pt x="3624" y="1631"/>
                  </a:cubicBezTo>
                  <a:cubicBezTo>
                    <a:pt x="4331" y="1355"/>
                    <a:pt x="4177" y="833"/>
                    <a:pt x="3440" y="741"/>
                  </a:cubicBezTo>
                  <a:cubicBezTo>
                    <a:pt x="3644" y="259"/>
                    <a:pt x="3243" y="0"/>
                    <a:pt x="2832"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1"/>
            <p:cNvSpPr/>
            <p:nvPr/>
          </p:nvSpPr>
          <p:spPr>
            <a:xfrm rot="6299887">
              <a:off x="7330548" y="-726128"/>
              <a:ext cx="239186" cy="191005"/>
            </a:xfrm>
            <a:custGeom>
              <a:rect b="b" l="l" r="r" t="t"/>
              <a:pathLst>
                <a:path extrusionOk="0" h="5003" w="6265">
                  <a:moveTo>
                    <a:pt x="4367" y="1"/>
                  </a:moveTo>
                  <a:cubicBezTo>
                    <a:pt x="3647" y="1"/>
                    <a:pt x="2905" y="221"/>
                    <a:pt x="2426" y="550"/>
                  </a:cubicBezTo>
                  <a:cubicBezTo>
                    <a:pt x="1659" y="1103"/>
                    <a:pt x="1352" y="1870"/>
                    <a:pt x="983" y="2669"/>
                  </a:cubicBezTo>
                  <a:cubicBezTo>
                    <a:pt x="768" y="3129"/>
                    <a:pt x="584" y="3590"/>
                    <a:pt x="400" y="4081"/>
                  </a:cubicBezTo>
                  <a:cubicBezTo>
                    <a:pt x="308" y="4419"/>
                    <a:pt x="185" y="4726"/>
                    <a:pt x="1" y="5002"/>
                  </a:cubicBezTo>
                  <a:lnTo>
                    <a:pt x="62" y="5002"/>
                  </a:lnTo>
                  <a:cubicBezTo>
                    <a:pt x="645" y="4511"/>
                    <a:pt x="1229" y="3099"/>
                    <a:pt x="1352" y="2792"/>
                  </a:cubicBezTo>
                  <a:cubicBezTo>
                    <a:pt x="1935" y="1717"/>
                    <a:pt x="2979" y="949"/>
                    <a:pt x="4177" y="734"/>
                  </a:cubicBezTo>
                  <a:cubicBezTo>
                    <a:pt x="4420" y="703"/>
                    <a:pt x="4664" y="685"/>
                    <a:pt x="4907" y="685"/>
                  </a:cubicBezTo>
                  <a:cubicBezTo>
                    <a:pt x="5367" y="685"/>
                    <a:pt x="5822" y="747"/>
                    <a:pt x="6265" y="888"/>
                  </a:cubicBezTo>
                  <a:lnTo>
                    <a:pt x="6234" y="857"/>
                  </a:lnTo>
                  <a:cubicBezTo>
                    <a:pt x="5856" y="244"/>
                    <a:pt x="5124" y="1"/>
                    <a:pt x="4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1"/>
            <p:cNvSpPr/>
            <p:nvPr/>
          </p:nvSpPr>
          <p:spPr>
            <a:xfrm rot="6299887">
              <a:off x="7359542" y="-732840"/>
              <a:ext cx="134845" cy="100981"/>
            </a:xfrm>
            <a:custGeom>
              <a:rect b="b" l="l" r="r" t="t"/>
              <a:pathLst>
                <a:path extrusionOk="0" h="2645" w="3532">
                  <a:moveTo>
                    <a:pt x="3317" y="0"/>
                  </a:moveTo>
                  <a:cubicBezTo>
                    <a:pt x="3225" y="31"/>
                    <a:pt x="3163" y="31"/>
                    <a:pt x="3071" y="62"/>
                  </a:cubicBezTo>
                  <a:cubicBezTo>
                    <a:pt x="2979" y="62"/>
                    <a:pt x="2887" y="92"/>
                    <a:pt x="2795" y="154"/>
                  </a:cubicBezTo>
                  <a:cubicBezTo>
                    <a:pt x="2580" y="246"/>
                    <a:pt x="2365" y="369"/>
                    <a:pt x="2150" y="522"/>
                  </a:cubicBezTo>
                  <a:cubicBezTo>
                    <a:pt x="2058" y="614"/>
                    <a:pt x="1935" y="706"/>
                    <a:pt x="1812" y="768"/>
                  </a:cubicBezTo>
                  <a:cubicBezTo>
                    <a:pt x="1720" y="891"/>
                    <a:pt x="1597" y="983"/>
                    <a:pt x="1505" y="1075"/>
                  </a:cubicBezTo>
                  <a:cubicBezTo>
                    <a:pt x="1321" y="1290"/>
                    <a:pt x="1137" y="1535"/>
                    <a:pt x="983" y="1720"/>
                  </a:cubicBezTo>
                  <a:cubicBezTo>
                    <a:pt x="891" y="1842"/>
                    <a:pt x="799" y="1935"/>
                    <a:pt x="737" y="2027"/>
                  </a:cubicBezTo>
                  <a:cubicBezTo>
                    <a:pt x="645" y="2119"/>
                    <a:pt x="584" y="2211"/>
                    <a:pt x="492" y="2272"/>
                  </a:cubicBezTo>
                  <a:lnTo>
                    <a:pt x="277" y="2457"/>
                  </a:lnTo>
                  <a:cubicBezTo>
                    <a:pt x="215" y="2518"/>
                    <a:pt x="154" y="2549"/>
                    <a:pt x="93" y="2579"/>
                  </a:cubicBezTo>
                  <a:cubicBezTo>
                    <a:pt x="84" y="2579"/>
                    <a:pt x="78" y="2582"/>
                    <a:pt x="73" y="2585"/>
                  </a:cubicBezTo>
                  <a:lnTo>
                    <a:pt x="73" y="2585"/>
                  </a:lnTo>
                  <a:cubicBezTo>
                    <a:pt x="69" y="2552"/>
                    <a:pt x="62" y="2518"/>
                    <a:pt x="62" y="2518"/>
                  </a:cubicBezTo>
                  <a:cubicBezTo>
                    <a:pt x="62" y="2487"/>
                    <a:pt x="62" y="2426"/>
                    <a:pt x="31" y="2395"/>
                  </a:cubicBezTo>
                  <a:lnTo>
                    <a:pt x="31" y="2395"/>
                  </a:lnTo>
                  <a:cubicBezTo>
                    <a:pt x="31" y="2457"/>
                    <a:pt x="31" y="2518"/>
                    <a:pt x="62" y="2579"/>
                  </a:cubicBezTo>
                  <a:cubicBezTo>
                    <a:pt x="62" y="2579"/>
                    <a:pt x="65" y="2583"/>
                    <a:pt x="70" y="2588"/>
                  </a:cubicBezTo>
                  <a:lnTo>
                    <a:pt x="70" y="2588"/>
                  </a:lnTo>
                  <a:cubicBezTo>
                    <a:pt x="71" y="2587"/>
                    <a:pt x="72" y="2586"/>
                    <a:pt x="73" y="2585"/>
                  </a:cubicBezTo>
                  <a:lnTo>
                    <a:pt x="73" y="2585"/>
                  </a:lnTo>
                  <a:cubicBezTo>
                    <a:pt x="73" y="2587"/>
                    <a:pt x="73" y="2590"/>
                    <a:pt x="74" y="2592"/>
                  </a:cubicBezTo>
                  <a:lnTo>
                    <a:pt x="74" y="2592"/>
                  </a:lnTo>
                  <a:cubicBezTo>
                    <a:pt x="72" y="2590"/>
                    <a:pt x="71" y="2589"/>
                    <a:pt x="70" y="2588"/>
                  </a:cubicBezTo>
                  <a:lnTo>
                    <a:pt x="70" y="2588"/>
                  </a:lnTo>
                  <a:cubicBezTo>
                    <a:pt x="58" y="2597"/>
                    <a:pt x="52" y="2610"/>
                    <a:pt x="31" y="2610"/>
                  </a:cubicBezTo>
                  <a:cubicBezTo>
                    <a:pt x="45" y="2610"/>
                    <a:pt x="60" y="2604"/>
                    <a:pt x="74" y="2596"/>
                  </a:cubicBezTo>
                  <a:lnTo>
                    <a:pt x="74" y="2596"/>
                  </a:lnTo>
                  <a:cubicBezTo>
                    <a:pt x="75" y="2603"/>
                    <a:pt x="75" y="2610"/>
                    <a:pt x="75" y="2616"/>
                  </a:cubicBezTo>
                  <a:lnTo>
                    <a:pt x="75" y="2616"/>
                  </a:lnTo>
                  <a:cubicBezTo>
                    <a:pt x="72" y="2615"/>
                    <a:pt x="67" y="2613"/>
                    <a:pt x="62" y="2610"/>
                  </a:cubicBezTo>
                  <a:cubicBezTo>
                    <a:pt x="47" y="2610"/>
                    <a:pt x="39" y="2612"/>
                    <a:pt x="36" y="2615"/>
                  </a:cubicBezTo>
                  <a:lnTo>
                    <a:pt x="36" y="2615"/>
                  </a:lnTo>
                  <a:cubicBezTo>
                    <a:pt x="31" y="2610"/>
                    <a:pt x="31" y="2610"/>
                    <a:pt x="31" y="2610"/>
                  </a:cubicBezTo>
                  <a:cubicBezTo>
                    <a:pt x="31" y="2641"/>
                    <a:pt x="0" y="2641"/>
                    <a:pt x="31" y="2641"/>
                  </a:cubicBezTo>
                  <a:cubicBezTo>
                    <a:pt x="54" y="2641"/>
                    <a:pt x="25" y="2623"/>
                    <a:pt x="36" y="2615"/>
                  </a:cubicBezTo>
                  <a:lnTo>
                    <a:pt x="36" y="2615"/>
                  </a:lnTo>
                  <a:cubicBezTo>
                    <a:pt x="40" y="2619"/>
                    <a:pt x="47" y="2626"/>
                    <a:pt x="62" y="2641"/>
                  </a:cubicBezTo>
                  <a:cubicBezTo>
                    <a:pt x="65" y="2644"/>
                    <a:pt x="67" y="2645"/>
                    <a:pt x="69" y="2645"/>
                  </a:cubicBezTo>
                  <a:cubicBezTo>
                    <a:pt x="75" y="2645"/>
                    <a:pt x="76" y="2633"/>
                    <a:pt x="75" y="2616"/>
                  </a:cubicBezTo>
                  <a:lnTo>
                    <a:pt x="75" y="2616"/>
                  </a:lnTo>
                  <a:cubicBezTo>
                    <a:pt x="80" y="2618"/>
                    <a:pt x="83" y="2619"/>
                    <a:pt x="85" y="2619"/>
                  </a:cubicBezTo>
                  <a:cubicBezTo>
                    <a:pt x="94" y="2619"/>
                    <a:pt x="86" y="2606"/>
                    <a:pt x="76" y="2595"/>
                  </a:cubicBezTo>
                  <a:lnTo>
                    <a:pt x="76" y="2595"/>
                  </a:lnTo>
                  <a:cubicBezTo>
                    <a:pt x="92" y="2587"/>
                    <a:pt x="108" y="2579"/>
                    <a:pt x="123" y="2579"/>
                  </a:cubicBezTo>
                  <a:cubicBezTo>
                    <a:pt x="185" y="2549"/>
                    <a:pt x="246" y="2518"/>
                    <a:pt x="308" y="2487"/>
                  </a:cubicBezTo>
                  <a:cubicBezTo>
                    <a:pt x="400" y="2426"/>
                    <a:pt x="492" y="2364"/>
                    <a:pt x="553" y="2303"/>
                  </a:cubicBezTo>
                  <a:cubicBezTo>
                    <a:pt x="737" y="2150"/>
                    <a:pt x="922" y="1965"/>
                    <a:pt x="1106" y="1781"/>
                  </a:cubicBezTo>
                  <a:cubicBezTo>
                    <a:pt x="1259" y="1597"/>
                    <a:pt x="1444" y="1382"/>
                    <a:pt x="1628" y="1167"/>
                  </a:cubicBezTo>
                  <a:cubicBezTo>
                    <a:pt x="1720" y="1075"/>
                    <a:pt x="1843" y="952"/>
                    <a:pt x="1935" y="891"/>
                  </a:cubicBezTo>
                  <a:cubicBezTo>
                    <a:pt x="2058" y="798"/>
                    <a:pt x="2150" y="706"/>
                    <a:pt x="2242" y="614"/>
                  </a:cubicBezTo>
                  <a:cubicBezTo>
                    <a:pt x="2426" y="461"/>
                    <a:pt x="2641" y="338"/>
                    <a:pt x="2856" y="246"/>
                  </a:cubicBezTo>
                  <a:cubicBezTo>
                    <a:pt x="2918" y="215"/>
                    <a:pt x="3010" y="184"/>
                    <a:pt x="3102" y="154"/>
                  </a:cubicBezTo>
                  <a:lnTo>
                    <a:pt x="3317" y="154"/>
                  </a:lnTo>
                  <a:cubicBezTo>
                    <a:pt x="3326" y="149"/>
                    <a:pt x="3334" y="147"/>
                    <a:pt x="3343" y="147"/>
                  </a:cubicBezTo>
                  <a:cubicBezTo>
                    <a:pt x="3395" y="147"/>
                    <a:pt x="3444" y="215"/>
                    <a:pt x="3470" y="215"/>
                  </a:cubicBezTo>
                  <a:lnTo>
                    <a:pt x="3532" y="215"/>
                  </a:lnTo>
                  <a:cubicBezTo>
                    <a:pt x="3532" y="215"/>
                    <a:pt x="3501" y="123"/>
                    <a:pt x="3470" y="123"/>
                  </a:cubicBezTo>
                  <a:cubicBezTo>
                    <a:pt x="3440" y="123"/>
                    <a:pt x="3378" y="0"/>
                    <a:pt x="331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1"/>
            <p:cNvSpPr/>
            <p:nvPr/>
          </p:nvSpPr>
          <p:spPr>
            <a:xfrm rot="6299887">
              <a:off x="7359542" y="-723457"/>
              <a:ext cx="85633" cy="39896"/>
            </a:xfrm>
            <a:custGeom>
              <a:rect b="b" l="l" r="r" t="t"/>
              <a:pathLst>
                <a:path extrusionOk="0" h="1045" w="2243">
                  <a:moveTo>
                    <a:pt x="1843" y="0"/>
                  </a:moveTo>
                  <a:cubicBezTo>
                    <a:pt x="1690" y="31"/>
                    <a:pt x="1567" y="92"/>
                    <a:pt x="1444" y="154"/>
                  </a:cubicBezTo>
                  <a:cubicBezTo>
                    <a:pt x="1383" y="184"/>
                    <a:pt x="1321" y="215"/>
                    <a:pt x="1260" y="246"/>
                  </a:cubicBezTo>
                  <a:lnTo>
                    <a:pt x="1045" y="369"/>
                  </a:lnTo>
                  <a:lnTo>
                    <a:pt x="646" y="614"/>
                  </a:lnTo>
                  <a:cubicBezTo>
                    <a:pt x="523" y="676"/>
                    <a:pt x="431" y="768"/>
                    <a:pt x="339" y="829"/>
                  </a:cubicBezTo>
                  <a:cubicBezTo>
                    <a:pt x="216" y="891"/>
                    <a:pt x="154" y="952"/>
                    <a:pt x="93" y="983"/>
                  </a:cubicBezTo>
                  <a:lnTo>
                    <a:pt x="1" y="1044"/>
                  </a:lnTo>
                  <a:lnTo>
                    <a:pt x="93" y="1044"/>
                  </a:lnTo>
                  <a:cubicBezTo>
                    <a:pt x="154" y="1013"/>
                    <a:pt x="246" y="1013"/>
                    <a:pt x="369" y="952"/>
                  </a:cubicBezTo>
                  <a:cubicBezTo>
                    <a:pt x="492" y="891"/>
                    <a:pt x="646" y="860"/>
                    <a:pt x="738" y="768"/>
                  </a:cubicBezTo>
                  <a:cubicBezTo>
                    <a:pt x="861" y="706"/>
                    <a:pt x="1014" y="614"/>
                    <a:pt x="1137" y="553"/>
                  </a:cubicBezTo>
                  <a:cubicBezTo>
                    <a:pt x="1260" y="461"/>
                    <a:pt x="1413" y="399"/>
                    <a:pt x="1505" y="307"/>
                  </a:cubicBezTo>
                  <a:cubicBezTo>
                    <a:pt x="1567" y="276"/>
                    <a:pt x="1628" y="246"/>
                    <a:pt x="1720" y="215"/>
                  </a:cubicBezTo>
                  <a:lnTo>
                    <a:pt x="1874" y="154"/>
                  </a:lnTo>
                  <a:cubicBezTo>
                    <a:pt x="1905" y="123"/>
                    <a:pt x="1966" y="92"/>
                    <a:pt x="2027" y="62"/>
                  </a:cubicBezTo>
                  <a:cubicBezTo>
                    <a:pt x="2058" y="31"/>
                    <a:pt x="2089" y="31"/>
                    <a:pt x="2120" y="31"/>
                  </a:cubicBezTo>
                  <a:cubicBezTo>
                    <a:pt x="2150" y="31"/>
                    <a:pt x="2181" y="0"/>
                    <a:pt x="2242"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rot="6299887">
              <a:off x="7350455" y="-712881"/>
              <a:ext cx="89146" cy="28175"/>
            </a:xfrm>
            <a:custGeom>
              <a:rect b="b" l="l" r="r" t="t"/>
              <a:pathLst>
                <a:path extrusionOk="0" h="738" w="2335">
                  <a:moveTo>
                    <a:pt x="2334" y="0"/>
                  </a:moveTo>
                  <a:cubicBezTo>
                    <a:pt x="2212" y="0"/>
                    <a:pt x="2089" y="31"/>
                    <a:pt x="1966" y="31"/>
                  </a:cubicBezTo>
                  <a:cubicBezTo>
                    <a:pt x="1690" y="92"/>
                    <a:pt x="1413" y="154"/>
                    <a:pt x="1137" y="246"/>
                  </a:cubicBezTo>
                  <a:cubicBezTo>
                    <a:pt x="983" y="277"/>
                    <a:pt x="830" y="338"/>
                    <a:pt x="707" y="399"/>
                  </a:cubicBezTo>
                  <a:cubicBezTo>
                    <a:pt x="584" y="430"/>
                    <a:pt x="461" y="491"/>
                    <a:pt x="338" y="553"/>
                  </a:cubicBezTo>
                  <a:cubicBezTo>
                    <a:pt x="123" y="645"/>
                    <a:pt x="1" y="737"/>
                    <a:pt x="1" y="737"/>
                  </a:cubicBezTo>
                  <a:cubicBezTo>
                    <a:pt x="1" y="737"/>
                    <a:pt x="154" y="737"/>
                    <a:pt x="369" y="645"/>
                  </a:cubicBezTo>
                  <a:lnTo>
                    <a:pt x="553" y="584"/>
                  </a:lnTo>
                  <a:cubicBezTo>
                    <a:pt x="615" y="553"/>
                    <a:pt x="676" y="522"/>
                    <a:pt x="738" y="522"/>
                  </a:cubicBezTo>
                  <a:cubicBezTo>
                    <a:pt x="891" y="491"/>
                    <a:pt x="1014" y="430"/>
                    <a:pt x="1168" y="399"/>
                  </a:cubicBezTo>
                  <a:cubicBezTo>
                    <a:pt x="1321" y="369"/>
                    <a:pt x="1475" y="307"/>
                    <a:pt x="1597" y="277"/>
                  </a:cubicBezTo>
                  <a:lnTo>
                    <a:pt x="1997" y="154"/>
                  </a:lnTo>
                  <a:cubicBezTo>
                    <a:pt x="2212" y="62"/>
                    <a:pt x="2334" y="0"/>
                    <a:pt x="233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rot="6299887">
              <a:off x="7156371" y="-811968"/>
              <a:ext cx="205169" cy="227465"/>
            </a:xfrm>
            <a:custGeom>
              <a:rect b="b" l="l" r="r" t="t"/>
              <a:pathLst>
                <a:path extrusionOk="0" h="5958" w="5374">
                  <a:moveTo>
                    <a:pt x="277" y="0"/>
                  </a:moveTo>
                  <a:lnTo>
                    <a:pt x="0" y="62"/>
                  </a:lnTo>
                  <a:cubicBezTo>
                    <a:pt x="522" y="1014"/>
                    <a:pt x="522" y="1321"/>
                    <a:pt x="645" y="2334"/>
                  </a:cubicBezTo>
                  <a:cubicBezTo>
                    <a:pt x="676" y="2672"/>
                    <a:pt x="553" y="3378"/>
                    <a:pt x="645" y="3716"/>
                  </a:cubicBezTo>
                  <a:cubicBezTo>
                    <a:pt x="676" y="3961"/>
                    <a:pt x="768" y="4238"/>
                    <a:pt x="891" y="4483"/>
                  </a:cubicBezTo>
                  <a:cubicBezTo>
                    <a:pt x="1321" y="5497"/>
                    <a:pt x="2702" y="5927"/>
                    <a:pt x="3685" y="5957"/>
                  </a:cubicBezTo>
                  <a:cubicBezTo>
                    <a:pt x="3931" y="5957"/>
                    <a:pt x="4176" y="5957"/>
                    <a:pt x="4422" y="5896"/>
                  </a:cubicBezTo>
                  <a:cubicBezTo>
                    <a:pt x="5036" y="4790"/>
                    <a:pt x="5374" y="3624"/>
                    <a:pt x="4514" y="2426"/>
                  </a:cubicBezTo>
                  <a:cubicBezTo>
                    <a:pt x="4084" y="1750"/>
                    <a:pt x="3470" y="1198"/>
                    <a:pt x="2733" y="860"/>
                  </a:cubicBezTo>
                  <a:cubicBezTo>
                    <a:pt x="2242" y="614"/>
                    <a:pt x="1075" y="31"/>
                    <a:pt x="27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1"/>
            <p:cNvSpPr/>
            <p:nvPr/>
          </p:nvSpPr>
          <p:spPr>
            <a:xfrm rot="6299887">
              <a:off x="7398225" y="-787474"/>
              <a:ext cx="5918" cy="4696"/>
            </a:xfrm>
            <a:custGeom>
              <a:rect b="b" l="l" r="r" t="t"/>
              <a:pathLst>
                <a:path extrusionOk="0" h="123" w="155">
                  <a:moveTo>
                    <a:pt x="1" y="0"/>
                  </a:moveTo>
                  <a:lnTo>
                    <a:pt x="62" y="123"/>
                  </a:lnTo>
                  <a:cubicBezTo>
                    <a:pt x="93" y="92"/>
                    <a:pt x="123" y="92"/>
                    <a:pt x="154" y="62"/>
                  </a:cubicBezTo>
                  <a:cubicBezTo>
                    <a:pt x="93" y="62"/>
                    <a:pt x="62" y="31"/>
                    <a:pt x="1"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rot="6299887">
              <a:off x="7229473" y="-788347"/>
              <a:ext cx="150192" cy="147749"/>
            </a:xfrm>
            <a:custGeom>
              <a:rect b="b" l="l" r="r" t="t"/>
              <a:pathLst>
                <a:path extrusionOk="0" h="3870" w="3934">
                  <a:moveTo>
                    <a:pt x="277" y="0"/>
                  </a:moveTo>
                  <a:lnTo>
                    <a:pt x="0" y="62"/>
                  </a:lnTo>
                  <a:cubicBezTo>
                    <a:pt x="522" y="1014"/>
                    <a:pt x="492" y="1321"/>
                    <a:pt x="645" y="2334"/>
                  </a:cubicBezTo>
                  <a:cubicBezTo>
                    <a:pt x="645" y="2518"/>
                    <a:pt x="645" y="2733"/>
                    <a:pt x="645" y="2917"/>
                  </a:cubicBezTo>
                  <a:cubicBezTo>
                    <a:pt x="676" y="3102"/>
                    <a:pt x="768" y="3255"/>
                    <a:pt x="921" y="3347"/>
                  </a:cubicBezTo>
                  <a:cubicBezTo>
                    <a:pt x="983" y="3384"/>
                    <a:pt x="1036" y="3400"/>
                    <a:pt x="1083" y="3400"/>
                  </a:cubicBezTo>
                  <a:cubicBezTo>
                    <a:pt x="1268" y="3400"/>
                    <a:pt x="1352" y="3150"/>
                    <a:pt x="1474" y="2979"/>
                  </a:cubicBezTo>
                  <a:cubicBezTo>
                    <a:pt x="1628" y="3224"/>
                    <a:pt x="1843" y="3869"/>
                    <a:pt x="2211" y="3869"/>
                  </a:cubicBezTo>
                  <a:cubicBezTo>
                    <a:pt x="2549" y="3869"/>
                    <a:pt x="2549" y="3317"/>
                    <a:pt x="2580" y="3071"/>
                  </a:cubicBezTo>
                  <a:cubicBezTo>
                    <a:pt x="2744" y="3094"/>
                    <a:pt x="3052" y="3244"/>
                    <a:pt x="3284" y="3244"/>
                  </a:cubicBezTo>
                  <a:cubicBezTo>
                    <a:pt x="3356" y="3244"/>
                    <a:pt x="3420" y="3230"/>
                    <a:pt x="3470" y="3194"/>
                  </a:cubicBezTo>
                  <a:cubicBezTo>
                    <a:pt x="3654" y="3071"/>
                    <a:pt x="3439" y="2764"/>
                    <a:pt x="3347" y="2549"/>
                  </a:cubicBezTo>
                  <a:lnTo>
                    <a:pt x="3347" y="2549"/>
                  </a:lnTo>
                  <a:cubicBezTo>
                    <a:pt x="3438" y="2570"/>
                    <a:pt x="3520" y="2581"/>
                    <a:pt x="3590" y="2581"/>
                  </a:cubicBezTo>
                  <a:cubicBezTo>
                    <a:pt x="3827" y="2581"/>
                    <a:pt x="3933" y="2451"/>
                    <a:pt x="3839" y="2119"/>
                  </a:cubicBezTo>
                  <a:cubicBezTo>
                    <a:pt x="3746" y="1781"/>
                    <a:pt x="3593" y="1474"/>
                    <a:pt x="3378" y="1228"/>
                  </a:cubicBezTo>
                  <a:cubicBezTo>
                    <a:pt x="3163" y="1075"/>
                    <a:pt x="2948" y="952"/>
                    <a:pt x="2733" y="829"/>
                  </a:cubicBezTo>
                  <a:cubicBezTo>
                    <a:pt x="2211" y="614"/>
                    <a:pt x="1075" y="31"/>
                    <a:pt x="277"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1"/>
            <p:cNvSpPr/>
            <p:nvPr/>
          </p:nvSpPr>
          <p:spPr>
            <a:xfrm rot="6299887">
              <a:off x="7141355" y="-789993"/>
              <a:ext cx="228648" cy="227885"/>
            </a:xfrm>
            <a:custGeom>
              <a:rect b="b" l="l" r="r" t="t"/>
              <a:pathLst>
                <a:path extrusionOk="0" h="5969" w="5989">
                  <a:moveTo>
                    <a:pt x="829" y="0"/>
                  </a:moveTo>
                  <a:cubicBezTo>
                    <a:pt x="552" y="0"/>
                    <a:pt x="275" y="24"/>
                    <a:pt x="1" y="73"/>
                  </a:cubicBezTo>
                  <a:cubicBezTo>
                    <a:pt x="768" y="104"/>
                    <a:pt x="1935" y="687"/>
                    <a:pt x="2457" y="933"/>
                  </a:cubicBezTo>
                  <a:cubicBezTo>
                    <a:pt x="3194" y="1271"/>
                    <a:pt x="3808" y="1823"/>
                    <a:pt x="4238" y="2499"/>
                  </a:cubicBezTo>
                  <a:cubicBezTo>
                    <a:pt x="5098" y="3697"/>
                    <a:pt x="4760" y="4863"/>
                    <a:pt x="4146" y="5969"/>
                  </a:cubicBezTo>
                  <a:cubicBezTo>
                    <a:pt x="5405" y="5723"/>
                    <a:pt x="5988" y="4679"/>
                    <a:pt x="5651" y="3205"/>
                  </a:cubicBezTo>
                  <a:cubicBezTo>
                    <a:pt x="5282" y="1578"/>
                    <a:pt x="4330" y="902"/>
                    <a:pt x="2580" y="319"/>
                  </a:cubicBezTo>
                  <a:cubicBezTo>
                    <a:pt x="2015" y="110"/>
                    <a:pt x="1422" y="0"/>
                    <a:pt x="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1"/>
            <p:cNvSpPr/>
            <p:nvPr/>
          </p:nvSpPr>
          <p:spPr>
            <a:xfrm rot="6299887">
              <a:off x="7270554" y="-755330"/>
              <a:ext cx="105524" cy="86779"/>
            </a:xfrm>
            <a:custGeom>
              <a:rect b="b" l="l" r="r" t="t"/>
              <a:pathLst>
                <a:path extrusionOk="0" h="2273" w="2764">
                  <a:moveTo>
                    <a:pt x="0" y="0"/>
                  </a:moveTo>
                  <a:lnTo>
                    <a:pt x="123" y="62"/>
                  </a:lnTo>
                  <a:cubicBezTo>
                    <a:pt x="215" y="123"/>
                    <a:pt x="369" y="185"/>
                    <a:pt x="492" y="277"/>
                  </a:cubicBezTo>
                  <a:lnTo>
                    <a:pt x="737" y="399"/>
                  </a:lnTo>
                  <a:cubicBezTo>
                    <a:pt x="799" y="461"/>
                    <a:pt x="891" y="522"/>
                    <a:pt x="983" y="584"/>
                  </a:cubicBezTo>
                  <a:cubicBezTo>
                    <a:pt x="1075" y="645"/>
                    <a:pt x="1167" y="707"/>
                    <a:pt x="1259" y="768"/>
                  </a:cubicBezTo>
                  <a:lnTo>
                    <a:pt x="1505" y="983"/>
                  </a:lnTo>
                  <a:lnTo>
                    <a:pt x="1751" y="1198"/>
                  </a:lnTo>
                  <a:cubicBezTo>
                    <a:pt x="1843" y="1259"/>
                    <a:pt x="1935" y="1321"/>
                    <a:pt x="1996" y="1413"/>
                  </a:cubicBezTo>
                  <a:cubicBezTo>
                    <a:pt x="2058" y="1474"/>
                    <a:pt x="2150" y="1536"/>
                    <a:pt x="2211" y="1628"/>
                  </a:cubicBezTo>
                  <a:lnTo>
                    <a:pt x="2395" y="1812"/>
                  </a:lnTo>
                  <a:cubicBezTo>
                    <a:pt x="2518" y="1935"/>
                    <a:pt x="2580" y="2058"/>
                    <a:pt x="2641" y="2150"/>
                  </a:cubicBezTo>
                  <a:lnTo>
                    <a:pt x="2764" y="2273"/>
                  </a:lnTo>
                  <a:lnTo>
                    <a:pt x="2672" y="2119"/>
                  </a:lnTo>
                  <a:lnTo>
                    <a:pt x="2610" y="1965"/>
                  </a:lnTo>
                  <a:cubicBezTo>
                    <a:pt x="2549" y="1904"/>
                    <a:pt x="2518" y="1812"/>
                    <a:pt x="2487" y="1751"/>
                  </a:cubicBezTo>
                  <a:lnTo>
                    <a:pt x="2303" y="1536"/>
                  </a:lnTo>
                  <a:cubicBezTo>
                    <a:pt x="2242" y="1443"/>
                    <a:pt x="2180" y="1382"/>
                    <a:pt x="2119" y="1290"/>
                  </a:cubicBezTo>
                  <a:cubicBezTo>
                    <a:pt x="2027" y="1229"/>
                    <a:pt x="1965" y="1136"/>
                    <a:pt x="1873" y="1075"/>
                  </a:cubicBezTo>
                  <a:lnTo>
                    <a:pt x="1628" y="829"/>
                  </a:lnTo>
                  <a:lnTo>
                    <a:pt x="1351" y="614"/>
                  </a:lnTo>
                  <a:cubicBezTo>
                    <a:pt x="1259" y="553"/>
                    <a:pt x="1167" y="492"/>
                    <a:pt x="1075" y="461"/>
                  </a:cubicBezTo>
                  <a:cubicBezTo>
                    <a:pt x="983" y="399"/>
                    <a:pt x="891" y="338"/>
                    <a:pt x="799" y="307"/>
                  </a:cubicBezTo>
                  <a:lnTo>
                    <a:pt x="553" y="185"/>
                  </a:lnTo>
                  <a:cubicBezTo>
                    <a:pt x="461" y="154"/>
                    <a:pt x="399" y="123"/>
                    <a:pt x="338" y="92"/>
                  </a:cubicBezTo>
                  <a:lnTo>
                    <a:pt x="154" y="31"/>
                  </a:lnTo>
                  <a:lnTo>
                    <a:pt x="0"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rot="6299887">
              <a:off x="7256489" y="-800176"/>
              <a:ext cx="104379" cy="140724"/>
            </a:xfrm>
            <a:custGeom>
              <a:rect b="b" l="l" r="r" t="t"/>
              <a:pathLst>
                <a:path extrusionOk="0" h="3686" w="2734">
                  <a:moveTo>
                    <a:pt x="0" y="0"/>
                  </a:moveTo>
                  <a:lnTo>
                    <a:pt x="154" y="154"/>
                  </a:lnTo>
                  <a:cubicBezTo>
                    <a:pt x="246" y="215"/>
                    <a:pt x="369" y="369"/>
                    <a:pt x="522" y="492"/>
                  </a:cubicBezTo>
                  <a:cubicBezTo>
                    <a:pt x="707" y="645"/>
                    <a:pt x="860" y="829"/>
                    <a:pt x="1075" y="1044"/>
                  </a:cubicBezTo>
                  <a:lnTo>
                    <a:pt x="1352" y="1351"/>
                  </a:lnTo>
                  <a:cubicBezTo>
                    <a:pt x="1444" y="1444"/>
                    <a:pt x="1536" y="1566"/>
                    <a:pt x="1628" y="1689"/>
                  </a:cubicBezTo>
                  <a:cubicBezTo>
                    <a:pt x="1689" y="1781"/>
                    <a:pt x="1781" y="1904"/>
                    <a:pt x="1874" y="2027"/>
                  </a:cubicBezTo>
                  <a:cubicBezTo>
                    <a:pt x="1966" y="2150"/>
                    <a:pt x="2027" y="2273"/>
                    <a:pt x="2119" y="2365"/>
                  </a:cubicBezTo>
                  <a:cubicBezTo>
                    <a:pt x="2181" y="2488"/>
                    <a:pt x="2273" y="2580"/>
                    <a:pt x="2303" y="2702"/>
                  </a:cubicBezTo>
                  <a:cubicBezTo>
                    <a:pt x="2365" y="2825"/>
                    <a:pt x="2426" y="2917"/>
                    <a:pt x="2488" y="3010"/>
                  </a:cubicBezTo>
                  <a:cubicBezTo>
                    <a:pt x="2518" y="3102"/>
                    <a:pt x="2580" y="3225"/>
                    <a:pt x="2611" y="3286"/>
                  </a:cubicBezTo>
                  <a:cubicBezTo>
                    <a:pt x="2641" y="3378"/>
                    <a:pt x="2672" y="3439"/>
                    <a:pt x="2672" y="3501"/>
                  </a:cubicBezTo>
                  <a:lnTo>
                    <a:pt x="2733" y="3685"/>
                  </a:lnTo>
                  <a:cubicBezTo>
                    <a:pt x="2733" y="3685"/>
                    <a:pt x="2733" y="3624"/>
                    <a:pt x="2703" y="3501"/>
                  </a:cubicBezTo>
                  <a:cubicBezTo>
                    <a:pt x="2703" y="3439"/>
                    <a:pt x="2672" y="3347"/>
                    <a:pt x="2672" y="3255"/>
                  </a:cubicBezTo>
                  <a:cubicBezTo>
                    <a:pt x="2641" y="3194"/>
                    <a:pt x="2611" y="3102"/>
                    <a:pt x="2580" y="2979"/>
                  </a:cubicBezTo>
                  <a:cubicBezTo>
                    <a:pt x="2549" y="2887"/>
                    <a:pt x="2488" y="2764"/>
                    <a:pt x="2426" y="2641"/>
                  </a:cubicBezTo>
                  <a:cubicBezTo>
                    <a:pt x="2365" y="2549"/>
                    <a:pt x="2303" y="2426"/>
                    <a:pt x="2242" y="2303"/>
                  </a:cubicBezTo>
                  <a:cubicBezTo>
                    <a:pt x="2181" y="2150"/>
                    <a:pt x="2089" y="2027"/>
                    <a:pt x="1996" y="1904"/>
                  </a:cubicBezTo>
                  <a:cubicBezTo>
                    <a:pt x="1935" y="1781"/>
                    <a:pt x="1843" y="1658"/>
                    <a:pt x="1751" y="1566"/>
                  </a:cubicBezTo>
                  <a:cubicBezTo>
                    <a:pt x="1659" y="1444"/>
                    <a:pt x="1567" y="1321"/>
                    <a:pt x="1474" y="1229"/>
                  </a:cubicBezTo>
                  <a:cubicBezTo>
                    <a:pt x="1382" y="1106"/>
                    <a:pt x="1259" y="1014"/>
                    <a:pt x="1167" y="922"/>
                  </a:cubicBezTo>
                  <a:cubicBezTo>
                    <a:pt x="1075" y="799"/>
                    <a:pt x="983" y="707"/>
                    <a:pt x="891" y="645"/>
                  </a:cubicBezTo>
                  <a:cubicBezTo>
                    <a:pt x="768" y="553"/>
                    <a:pt x="707" y="461"/>
                    <a:pt x="615" y="400"/>
                  </a:cubicBezTo>
                  <a:cubicBezTo>
                    <a:pt x="522" y="338"/>
                    <a:pt x="430" y="277"/>
                    <a:pt x="369" y="215"/>
                  </a:cubicBezTo>
                  <a:cubicBezTo>
                    <a:pt x="277" y="185"/>
                    <a:pt x="215" y="123"/>
                    <a:pt x="154" y="92"/>
                  </a:cubicBezTo>
                  <a:lnTo>
                    <a:pt x="0"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1"/>
            <p:cNvSpPr/>
            <p:nvPr/>
          </p:nvSpPr>
          <p:spPr>
            <a:xfrm rot="6299887">
              <a:off x="7296250" y="-797578"/>
              <a:ext cx="66888" cy="105524"/>
            </a:xfrm>
            <a:custGeom>
              <a:rect b="b" l="l" r="r" t="t"/>
              <a:pathLst>
                <a:path extrusionOk="0" h="2764" w="1752">
                  <a:moveTo>
                    <a:pt x="1" y="0"/>
                  </a:moveTo>
                  <a:lnTo>
                    <a:pt x="62" y="123"/>
                  </a:lnTo>
                  <a:cubicBezTo>
                    <a:pt x="93" y="154"/>
                    <a:pt x="124" y="215"/>
                    <a:pt x="154" y="246"/>
                  </a:cubicBezTo>
                  <a:cubicBezTo>
                    <a:pt x="216" y="307"/>
                    <a:pt x="246" y="369"/>
                    <a:pt x="277" y="430"/>
                  </a:cubicBezTo>
                  <a:lnTo>
                    <a:pt x="431" y="614"/>
                  </a:lnTo>
                  <a:lnTo>
                    <a:pt x="584" y="860"/>
                  </a:lnTo>
                  <a:cubicBezTo>
                    <a:pt x="707" y="1013"/>
                    <a:pt x="830" y="1198"/>
                    <a:pt x="922" y="1351"/>
                  </a:cubicBezTo>
                  <a:cubicBezTo>
                    <a:pt x="983" y="1443"/>
                    <a:pt x="1045" y="1535"/>
                    <a:pt x="1106" y="1597"/>
                  </a:cubicBezTo>
                  <a:cubicBezTo>
                    <a:pt x="1168" y="1689"/>
                    <a:pt x="1198" y="1781"/>
                    <a:pt x="1260" y="1873"/>
                  </a:cubicBezTo>
                  <a:cubicBezTo>
                    <a:pt x="1321" y="1935"/>
                    <a:pt x="1352" y="2027"/>
                    <a:pt x="1413" y="2088"/>
                  </a:cubicBezTo>
                  <a:cubicBezTo>
                    <a:pt x="1444" y="2180"/>
                    <a:pt x="1475" y="2242"/>
                    <a:pt x="1505" y="2303"/>
                  </a:cubicBezTo>
                  <a:cubicBezTo>
                    <a:pt x="1567" y="2395"/>
                    <a:pt x="1598" y="2426"/>
                    <a:pt x="1628" y="2487"/>
                  </a:cubicBezTo>
                  <a:cubicBezTo>
                    <a:pt x="1628" y="2549"/>
                    <a:pt x="1659" y="2549"/>
                    <a:pt x="1690" y="2641"/>
                  </a:cubicBezTo>
                  <a:cubicBezTo>
                    <a:pt x="1720" y="2733"/>
                    <a:pt x="1751" y="2764"/>
                    <a:pt x="1751" y="2764"/>
                  </a:cubicBezTo>
                  <a:cubicBezTo>
                    <a:pt x="1751" y="2764"/>
                    <a:pt x="1720" y="2733"/>
                    <a:pt x="1720" y="2641"/>
                  </a:cubicBezTo>
                  <a:lnTo>
                    <a:pt x="1690" y="2487"/>
                  </a:lnTo>
                  <a:cubicBezTo>
                    <a:pt x="1659" y="2395"/>
                    <a:pt x="1659" y="2303"/>
                    <a:pt x="1628" y="2242"/>
                  </a:cubicBezTo>
                  <a:cubicBezTo>
                    <a:pt x="1598" y="2149"/>
                    <a:pt x="1567" y="2088"/>
                    <a:pt x="1536" y="1996"/>
                  </a:cubicBezTo>
                  <a:lnTo>
                    <a:pt x="1413" y="1750"/>
                  </a:lnTo>
                  <a:cubicBezTo>
                    <a:pt x="1352" y="1658"/>
                    <a:pt x="1321" y="1566"/>
                    <a:pt x="1260" y="1474"/>
                  </a:cubicBezTo>
                  <a:cubicBezTo>
                    <a:pt x="1198" y="1413"/>
                    <a:pt x="1137" y="1320"/>
                    <a:pt x="1075" y="1228"/>
                  </a:cubicBezTo>
                  <a:cubicBezTo>
                    <a:pt x="1045" y="1136"/>
                    <a:pt x="983" y="1044"/>
                    <a:pt x="922" y="983"/>
                  </a:cubicBezTo>
                  <a:cubicBezTo>
                    <a:pt x="861" y="891"/>
                    <a:pt x="799" y="798"/>
                    <a:pt x="738" y="737"/>
                  </a:cubicBezTo>
                  <a:cubicBezTo>
                    <a:pt x="615" y="614"/>
                    <a:pt x="492" y="461"/>
                    <a:pt x="369" y="338"/>
                  </a:cubicBezTo>
                  <a:cubicBezTo>
                    <a:pt x="308" y="246"/>
                    <a:pt x="216" y="154"/>
                    <a:pt x="93" y="92"/>
                  </a:cubicBez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1"/>
            <p:cNvSpPr/>
            <p:nvPr/>
          </p:nvSpPr>
          <p:spPr>
            <a:xfrm rot="6299887">
              <a:off x="7319620" y="-803790"/>
              <a:ext cx="38751" cy="93803"/>
            </a:xfrm>
            <a:custGeom>
              <a:rect b="b" l="l" r="r" t="t"/>
              <a:pathLst>
                <a:path extrusionOk="0" h="2457" w="1015">
                  <a:moveTo>
                    <a:pt x="1" y="0"/>
                  </a:moveTo>
                  <a:lnTo>
                    <a:pt x="31" y="92"/>
                  </a:lnTo>
                  <a:cubicBezTo>
                    <a:pt x="62" y="154"/>
                    <a:pt x="62" y="184"/>
                    <a:pt x="93" y="215"/>
                  </a:cubicBezTo>
                  <a:lnTo>
                    <a:pt x="154" y="369"/>
                  </a:lnTo>
                  <a:cubicBezTo>
                    <a:pt x="216" y="491"/>
                    <a:pt x="246" y="614"/>
                    <a:pt x="308" y="768"/>
                  </a:cubicBezTo>
                  <a:lnTo>
                    <a:pt x="492" y="1228"/>
                  </a:lnTo>
                  <a:lnTo>
                    <a:pt x="676" y="1658"/>
                  </a:lnTo>
                  <a:cubicBezTo>
                    <a:pt x="738" y="1812"/>
                    <a:pt x="799" y="1935"/>
                    <a:pt x="861" y="2057"/>
                  </a:cubicBezTo>
                  <a:cubicBezTo>
                    <a:pt x="891" y="2180"/>
                    <a:pt x="953" y="2272"/>
                    <a:pt x="983" y="2334"/>
                  </a:cubicBezTo>
                  <a:cubicBezTo>
                    <a:pt x="1014" y="2395"/>
                    <a:pt x="1014" y="2457"/>
                    <a:pt x="1014" y="2457"/>
                  </a:cubicBezTo>
                  <a:lnTo>
                    <a:pt x="1014" y="2334"/>
                  </a:lnTo>
                  <a:cubicBezTo>
                    <a:pt x="1014" y="2211"/>
                    <a:pt x="983" y="2119"/>
                    <a:pt x="953" y="2027"/>
                  </a:cubicBezTo>
                  <a:cubicBezTo>
                    <a:pt x="922" y="1904"/>
                    <a:pt x="891" y="1750"/>
                    <a:pt x="861" y="1627"/>
                  </a:cubicBezTo>
                  <a:cubicBezTo>
                    <a:pt x="799" y="1474"/>
                    <a:pt x="738" y="1320"/>
                    <a:pt x="676" y="1167"/>
                  </a:cubicBezTo>
                  <a:cubicBezTo>
                    <a:pt x="615" y="1013"/>
                    <a:pt x="553" y="829"/>
                    <a:pt x="461" y="706"/>
                  </a:cubicBezTo>
                  <a:lnTo>
                    <a:pt x="369" y="491"/>
                  </a:lnTo>
                  <a:cubicBezTo>
                    <a:pt x="339" y="430"/>
                    <a:pt x="277" y="369"/>
                    <a:pt x="246" y="338"/>
                  </a:cubicBezTo>
                  <a:cubicBezTo>
                    <a:pt x="216" y="246"/>
                    <a:pt x="154" y="154"/>
                    <a:pt x="93" y="92"/>
                  </a:cubicBez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26" name="Google Shape;6626;p81"/>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586"/>
                                        </p:tgtEl>
                                        <p:attrNameLst>
                                          <p:attrName>style.visibility</p:attrName>
                                        </p:attrNameLst>
                                      </p:cBhvr>
                                      <p:to>
                                        <p:strVal val="visible"/>
                                      </p:to>
                                    </p:set>
                                    <p:animEffect filter="fade" transition="in">
                                      <p:cBhvr>
                                        <p:cTn dur="3500"/>
                                        <p:tgtEl>
                                          <p:spTgt spid="6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0" name="Shape 6630"/>
        <p:cNvGrpSpPr/>
        <p:nvPr/>
      </p:nvGrpSpPr>
      <p:grpSpPr>
        <a:xfrm>
          <a:off x="0" y="0"/>
          <a:ext cx="0" cy="0"/>
          <a:chOff x="0" y="0"/>
          <a:chExt cx="0" cy="0"/>
        </a:xfrm>
      </p:grpSpPr>
      <p:sp>
        <p:nvSpPr>
          <p:cNvPr id="6631" name="Google Shape;6631;p82"/>
          <p:cNvSpPr txBox="1"/>
          <p:nvPr>
            <p:ph type="title"/>
          </p:nvPr>
        </p:nvSpPr>
        <p:spPr>
          <a:xfrm>
            <a:off x="667512" y="841248"/>
            <a:ext cx="7809000" cy="493800"/>
          </a:xfrm>
          <a:prstGeom prst="rect">
            <a:avLst/>
          </a:prstGeom>
        </p:spPr>
        <p:txBody>
          <a:bodyPr anchorCtr="0" anchor="ctr" bIns="91425" lIns="91425" spcFirstLastPara="1" rIns="91425" wrap="square" tIns="91425">
            <a:noAutofit/>
          </a:bodyPr>
          <a:lstStyle/>
          <a:p>
            <a:pPr indent="0" lvl="0" marL="12700" rtl="0" algn="l">
              <a:spcBef>
                <a:spcPts val="0"/>
              </a:spcBef>
              <a:spcAft>
                <a:spcPts val="0"/>
              </a:spcAft>
              <a:buClr>
                <a:srgbClr val="000000"/>
              </a:buClr>
              <a:buSzPts val="2500"/>
              <a:buFont typeface="Arial"/>
              <a:buNone/>
            </a:pPr>
            <a:r>
              <a:rPr b="1" i="1" lang="en" sz="2500">
                <a:solidFill>
                  <a:srgbClr val="595959"/>
                </a:solidFill>
                <a:latin typeface="Comic Sans MS"/>
                <a:ea typeface="Comic Sans MS"/>
                <a:cs typeface="Comic Sans MS"/>
                <a:sym typeface="Comic Sans MS"/>
              </a:rPr>
              <a:t>Cash on Delivery</a:t>
            </a:r>
            <a:endParaRPr sz="17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632" name="Google Shape;6632;p82"/>
          <p:cNvSpPr/>
          <p:nvPr/>
        </p:nvSpPr>
        <p:spPr>
          <a:xfrm>
            <a:off x="184223" y="2194120"/>
            <a:ext cx="3403800" cy="168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3" name="Google Shape;6633;p82"/>
          <p:cNvSpPr txBox="1"/>
          <p:nvPr/>
        </p:nvSpPr>
        <p:spPr>
          <a:xfrm>
            <a:off x="4643450" y="724575"/>
            <a:ext cx="3787200" cy="5541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400"/>
              <a:buFont typeface="Arial"/>
              <a:buNone/>
            </a:pPr>
            <a:r>
              <a:rPr b="1" i="1" lang="en" sz="2400">
                <a:solidFill>
                  <a:srgbClr val="595959"/>
                </a:solidFill>
                <a:latin typeface="Comic Sans MS"/>
                <a:ea typeface="Comic Sans MS"/>
                <a:cs typeface="Comic Sans MS"/>
                <a:sym typeface="Comic Sans MS"/>
              </a:rPr>
              <a:t>Clean navigational menu</a:t>
            </a:r>
            <a:endParaRPr>
              <a:latin typeface="Lato"/>
              <a:ea typeface="Lato"/>
              <a:cs typeface="Lato"/>
              <a:sym typeface="Lato"/>
            </a:endParaRPr>
          </a:p>
        </p:txBody>
      </p:sp>
      <p:sp>
        <p:nvSpPr>
          <p:cNvPr id="6634" name="Google Shape;6634;p82"/>
          <p:cNvSpPr/>
          <p:nvPr/>
        </p:nvSpPr>
        <p:spPr>
          <a:xfrm>
            <a:off x="4965488" y="1555220"/>
            <a:ext cx="3143100" cy="2628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35" name="Google Shape;6635;p82"/>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9" name="Shape 6639"/>
        <p:cNvGrpSpPr/>
        <p:nvPr/>
      </p:nvGrpSpPr>
      <p:grpSpPr>
        <a:xfrm>
          <a:off x="0" y="0"/>
          <a:ext cx="0" cy="0"/>
          <a:chOff x="0" y="0"/>
          <a:chExt cx="0" cy="0"/>
        </a:xfrm>
      </p:grpSpPr>
      <p:sp>
        <p:nvSpPr>
          <p:cNvPr id="6640" name="Google Shape;6640;p83"/>
          <p:cNvSpPr txBox="1"/>
          <p:nvPr>
            <p:ph type="title"/>
          </p:nvPr>
        </p:nvSpPr>
        <p:spPr>
          <a:xfrm>
            <a:off x="713225" y="272675"/>
            <a:ext cx="3451200" cy="1355400"/>
          </a:xfrm>
          <a:prstGeom prst="rect">
            <a:avLst/>
          </a:prstGeom>
        </p:spPr>
        <p:txBody>
          <a:bodyPr anchorCtr="0" anchor="ctr" bIns="91425" lIns="91425" spcFirstLastPara="1" rIns="91425" wrap="square" tIns="91425">
            <a:noAutofit/>
          </a:bodyPr>
          <a:lstStyle/>
          <a:p>
            <a:pPr indent="0" lvl="0" marL="12700" marR="5080" rtl="0" algn="l">
              <a:lnSpc>
                <a:spcPct val="116100"/>
              </a:lnSpc>
              <a:spcBef>
                <a:spcPts val="0"/>
              </a:spcBef>
              <a:spcAft>
                <a:spcPts val="0"/>
              </a:spcAft>
              <a:buClr>
                <a:srgbClr val="000000"/>
              </a:buClr>
              <a:buSzPts val="2300"/>
              <a:buFont typeface="Arial"/>
              <a:buNone/>
            </a:pPr>
            <a:r>
              <a:rPr b="1" i="1" lang="en" sz="2300">
                <a:solidFill>
                  <a:srgbClr val="595959"/>
                </a:solidFill>
                <a:latin typeface="Comic Sans MS"/>
                <a:ea typeface="Comic Sans MS"/>
                <a:cs typeface="Comic Sans MS"/>
                <a:sym typeface="Comic Sans MS"/>
              </a:rPr>
              <a:t>Good quality product photos with image zoom and thumbnails</a:t>
            </a:r>
            <a:endParaRPr/>
          </a:p>
        </p:txBody>
      </p:sp>
      <p:sp>
        <p:nvSpPr>
          <p:cNvPr id="6641" name="Google Shape;6641;p83"/>
          <p:cNvSpPr/>
          <p:nvPr/>
        </p:nvSpPr>
        <p:spPr>
          <a:xfrm>
            <a:off x="594900" y="1871500"/>
            <a:ext cx="3977100" cy="2600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2" name="Google Shape;6642;p83"/>
          <p:cNvSpPr txBox="1"/>
          <p:nvPr/>
        </p:nvSpPr>
        <p:spPr>
          <a:xfrm>
            <a:off x="5255050" y="409000"/>
            <a:ext cx="2663400" cy="1016400"/>
          </a:xfrm>
          <a:prstGeom prst="rect">
            <a:avLst/>
          </a:prstGeom>
          <a:noFill/>
          <a:ln>
            <a:noFill/>
          </a:ln>
        </p:spPr>
        <p:txBody>
          <a:bodyPr anchorCtr="0" anchor="t" bIns="91425" lIns="91425" spcFirstLastPara="1" rIns="91425" wrap="square" tIns="91425">
            <a:spAutoFit/>
          </a:bodyPr>
          <a:lstStyle/>
          <a:p>
            <a:pPr indent="0" lvl="0" marL="12700" marR="5080" rtl="0" algn="l">
              <a:lnSpc>
                <a:spcPct val="116100"/>
              </a:lnSpc>
              <a:spcBef>
                <a:spcPts val="0"/>
              </a:spcBef>
              <a:spcAft>
                <a:spcPts val="0"/>
              </a:spcAft>
              <a:buNone/>
            </a:pPr>
            <a:r>
              <a:rPr b="1" i="1" lang="en" sz="2500">
                <a:solidFill>
                  <a:srgbClr val="595959"/>
                </a:solidFill>
                <a:latin typeface="Comic Sans MS"/>
                <a:ea typeface="Comic Sans MS"/>
                <a:cs typeface="Comic Sans MS"/>
                <a:sym typeface="Comic Sans MS"/>
              </a:rPr>
              <a:t>Wish-list and Add to cart</a:t>
            </a:r>
            <a:endParaRPr/>
          </a:p>
        </p:txBody>
      </p:sp>
      <p:sp>
        <p:nvSpPr>
          <p:cNvPr id="6643" name="Google Shape;6643;p83"/>
          <p:cNvSpPr/>
          <p:nvPr/>
        </p:nvSpPr>
        <p:spPr>
          <a:xfrm>
            <a:off x="5410460" y="1813971"/>
            <a:ext cx="2352600" cy="2143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4" name="Google Shape;6644;p83"/>
          <p:cNvSpPr/>
          <p:nvPr/>
        </p:nvSpPr>
        <p:spPr>
          <a:xfrm>
            <a:off x="5005073" y="3642893"/>
            <a:ext cx="3265200" cy="1126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45" name="Google Shape;6645;p83"/>
          <p:cNvPicPr preferRelativeResize="0"/>
          <p:nvPr/>
        </p:nvPicPr>
        <p:blipFill>
          <a:blip r:embed="rId6">
            <a:alphaModFix/>
          </a:blip>
          <a:stretch>
            <a:fillRect/>
          </a:stretch>
        </p:blipFill>
        <p:spPr>
          <a:xfrm>
            <a:off x="0" y="0"/>
            <a:ext cx="591900" cy="41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9" name="Shape 6649"/>
        <p:cNvGrpSpPr/>
        <p:nvPr/>
      </p:nvGrpSpPr>
      <p:grpSpPr>
        <a:xfrm>
          <a:off x="0" y="0"/>
          <a:ext cx="0" cy="0"/>
          <a:chOff x="0" y="0"/>
          <a:chExt cx="0" cy="0"/>
        </a:xfrm>
      </p:grpSpPr>
      <p:sp>
        <p:nvSpPr>
          <p:cNvPr id="6650" name="Google Shape;6650;p84"/>
          <p:cNvSpPr txBox="1"/>
          <p:nvPr/>
        </p:nvSpPr>
        <p:spPr>
          <a:xfrm>
            <a:off x="210625" y="286500"/>
            <a:ext cx="3371400" cy="227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0B5293"/>
                </a:solidFill>
                <a:latin typeface="Didact Gothic"/>
                <a:ea typeface="Didact Gothic"/>
                <a:cs typeface="Didact Gothic"/>
                <a:sym typeface="Didact Gothic"/>
              </a:rPr>
              <a:t>QNA Queries</a:t>
            </a:r>
            <a:r>
              <a:rPr b="1" lang="en" sz="3300">
                <a:solidFill>
                  <a:srgbClr val="0C0044"/>
                </a:solidFill>
                <a:latin typeface="Didact Gothic"/>
                <a:ea typeface="Didact Gothic"/>
                <a:cs typeface="Didact Gothic"/>
                <a:sym typeface="Didact Gothic"/>
              </a:rPr>
              <a:t> </a:t>
            </a:r>
            <a:endParaRPr sz="2000">
              <a:latin typeface="Comic Sans MS"/>
              <a:ea typeface="Comic Sans MS"/>
              <a:cs typeface="Comic Sans MS"/>
              <a:sym typeface="Comic Sans MS"/>
            </a:endParaRPr>
          </a:p>
          <a:p>
            <a:pPr indent="0" lvl="0" marL="0" marR="5080" rtl="0" algn="l">
              <a:lnSpc>
                <a:spcPct val="114999"/>
              </a:lnSpc>
              <a:spcBef>
                <a:spcPts val="0"/>
              </a:spcBef>
              <a:spcAft>
                <a:spcPts val="0"/>
              </a:spcAft>
              <a:buNone/>
            </a:pPr>
            <a:r>
              <a:t/>
            </a:r>
            <a:endParaRPr sz="2000">
              <a:latin typeface="Comic Sans MS"/>
              <a:ea typeface="Comic Sans MS"/>
              <a:cs typeface="Comic Sans MS"/>
              <a:sym typeface="Comic Sans MS"/>
            </a:endParaRPr>
          </a:p>
          <a:p>
            <a:pPr indent="0" lvl="0" marL="0" marR="5080" rtl="0" algn="l">
              <a:lnSpc>
                <a:spcPct val="114999"/>
              </a:lnSpc>
              <a:spcBef>
                <a:spcPts val="0"/>
              </a:spcBef>
              <a:spcAft>
                <a:spcPts val="0"/>
              </a:spcAft>
              <a:buNone/>
            </a:pPr>
            <a:r>
              <a:rPr lang="en" sz="1800">
                <a:latin typeface="Comic Sans MS"/>
                <a:ea typeface="Comic Sans MS"/>
                <a:cs typeface="Comic Sans MS"/>
                <a:sym typeface="Comic Sans MS"/>
              </a:rPr>
              <a:t>For any queries about the books and other details can ask questions and will  be replied soon</a:t>
            </a:r>
            <a:endParaRPr sz="1200"/>
          </a:p>
        </p:txBody>
      </p:sp>
      <p:sp>
        <p:nvSpPr>
          <p:cNvPr id="6651" name="Google Shape;6651;p84"/>
          <p:cNvSpPr/>
          <p:nvPr/>
        </p:nvSpPr>
        <p:spPr>
          <a:xfrm>
            <a:off x="-50376" y="2447650"/>
            <a:ext cx="3632400" cy="244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2" name="Google Shape;6652;p84"/>
          <p:cNvSpPr txBox="1"/>
          <p:nvPr/>
        </p:nvSpPr>
        <p:spPr>
          <a:xfrm>
            <a:off x="4449425" y="235475"/>
            <a:ext cx="2898600" cy="6312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3300"/>
              <a:buFont typeface="Arial"/>
              <a:buNone/>
            </a:pPr>
            <a:r>
              <a:rPr b="1" lang="en" sz="2900">
                <a:solidFill>
                  <a:srgbClr val="0B5293"/>
                </a:solidFill>
                <a:latin typeface="Didact Gothic"/>
                <a:ea typeface="Didact Gothic"/>
                <a:cs typeface="Didact Gothic"/>
                <a:sym typeface="Didact Gothic"/>
              </a:rPr>
              <a:t>Discount offers </a:t>
            </a:r>
            <a:endParaRPr sz="1000">
              <a:solidFill>
                <a:srgbClr val="0B5293"/>
              </a:solidFill>
              <a:latin typeface="Lato"/>
              <a:ea typeface="Lato"/>
              <a:cs typeface="Lato"/>
              <a:sym typeface="Lato"/>
            </a:endParaRPr>
          </a:p>
        </p:txBody>
      </p:sp>
      <p:sp>
        <p:nvSpPr>
          <p:cNvPr id="6653" name="Google Shape;6653;p84"/>
          <p:cNvSpPr/>
          <p:nvPr/>
        </p:nvSpPr>
        <p:spPr>
          <a:xfrm>
            <a:off x="4528975" y="2447651"/>
            <a:ext cx="2716800" cy="2301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4" name="Google Shape;6654;p84"/>
          <p:cNvSpPr txBox="1"/>
          <p:nvPr/>
        </p:nvSpPr>
        <p:spPr>
          <a:xfrm>
            <a:off x="4387475" y="991525"/>
            <a:ext cx="3048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omic Sans MS"/>
                <a:ea typeface="Comic Sans MS"/>
                <a:cs typeface="Comic Sans MS"/>
                <a:sym typeface="Comic Sans MS"/>
              </a:rPr>
              <a:t>Many discounts can be given to the farmers based on fresh and quality products they deliver</a:t>
            </a:r>
            <a:endParaRPr sz="1800">
              <a:latin typeface="Comic Sans MS"/>
              <a:ea typeface="Comic Sans MS"/>
              <a:cs typeface="Comic Sans MS"/>
              <a:sym typeface="Comic Sans MS"/>
            </a:endParaRPr>
          </a:p>
        </p:txBody>
      </p:sp>
      <p:pic>
        <p:nvPicPr>
          <p:cNvPr id="6655" name="Google Shape;6655;p84"/>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8" name="Shape 6178"/>
        <p:cNvGrpSpPr/>
        <p:nvPr/>
      </p:nvGrpSpPr>
      <p:grpSpPr>
        <a:xfrm>
          <a:off x="0" y="0"/>
          <a:ext cx="0" cy="0"/>
          <a:chOff x="0" y="0"/>
          <a:chExt cx="0" cy="0"/>
        </a:xfrm>
      </p:grpSpPr>
      <p:sp>
        <p:nvSpPr>
          <p:cNvPr id="6179" name="Google Shape;6179;p58"/>
          <p:cNvSpPr txBox="1"/>
          <p:nvPr>
            <p:ph idx="1" type="subTitle"/>
          </p:nvPr>
        </p:nvSpPr>
        <p:spPr>
          <a:xfrm>
            <a:off x="4265850" y="689125"/>
            <a:ext cx="3706500" cy="14673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solidFill>
                  <a:schemeClr val="accent1"/>
                </a:solidFill>
              </a:rPr>
              <a:t>Problem Motivation</a:t>
            </a:r>
            <a:endParaRPr>
              <a:solidFill>
                <a:schemeClr val="accent1"/>
              </a:solidFill>
            </a:endParaRPr>
          </a:p>
        </p:txBody>
      </p:sp>
      <p:sp>
        <p:nvSpPr>
          <p:cNvPr id="6180" name="Google Shape;6180;p58"/>
          <p:cNvSpPr txBox="1"/>
          <p:nvPr>
            <p:ph idx="2" type="subTitle"/>
          </p:nvPr>
        </p:nvSpPr>
        <p:spPr>
          <a:xfrm>
            <a:off x="4265850" y="2280500"/>
            <a:ext cx="4818900" cy="2243400"/>
          </a:xfrm>
          <a:prstGeom prst="rect">
            <a:avLst/>
          </a:prstGeom>
        </p:spPr>
        <p:txBody>
          <a:bodyPr anchorCtr="0" anchor="ctr" bIns="91425" lIns="0" spcFirstLastPara="1" rIns="91425" wrap="square" tIns="91425">
            <a:noAutofit/>
          </a:bodyPr>
          <a:lstStyle/>
          <a:p>
            <a:pPr indent="0" lvl="0" marL="0" marR="5080" rtl="0" algn="l">
              <a:lnSpc>
                <a:spcPct val="113300"/>
              </a:lnSpc>
              <a:spcBef>
                <a:spcPts val="0"/>
              </a:spcBef>
              <a:spcAft>
                <a:spcPts val="0"/>
              </a:spcAft>
              <a:buClr>
                <a:srgbClr val="000000"/>
              </a:buClr>
              <a:buSzPts val="2000"/>
              <a:buFont typeface="Arial"/>
              <a:buNone/>
            </a:pPr>
            <a:r>
              <a:rPr lang="en">
                <a:solidFill>
                  <a:srgbClr val="000000"/>
                </a:solidFill>
              </a:rPr>
              <a:t>The main motivation of the project is to help the farmers to sell their products at a fair price and to provide customers healthy and fresh vegetables, fruits and dairy products at low prices.</a:t>
            </a:r>
            <a:endParaRPr sz="1800"/>
          </a:p>
        </p:txBody>
      </p:sp>
      <p:sp>
        <p:nvSpPr>
          <p:cNvPr id="6181" name="Google Shape;6181;p58"/>
          <p:cNvSpPr txBox="1"/>
          <p:nvPr>
            <p:ph type="title"/>
          </p:nvPr>
        </p:nvSpPr>
        <p:spPr>
          <a:xfrm>
            <a:off x="1231950" y="1504950"/>
            <a:ext cx="2923800" cy="23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6182" name="Google Shape;6182;p58"/>
          <p:cNvGrpSpPr/>
          <p:nvPr/>
        </p:nvGrpSpPr>
        <p:grpSpPr>
          <a:xfrm>
            <a:off x="7359157" y="776250"/>
            <a:ext cx="1276678" cy="1132578"/>
            <a:chOff x="7359157" y="776250"/>
            <a:chExt cx="1276678" cy="1132578"/>
          </a:xfrm>
        </p:grpSpPr>
        <p:sp>
          <p:nvSpPr>
            <p:cNvPr id="6183" name="Google Shape;6183;p58"/>
            <p:cNvSpPr/>
            <p:nvPr/>
          </p:nvSpPr>
          <p:spPr>
            <a:xfrm>
              <a:off x="8233952" y="796527"/>
              <a:ext cx="308637" cy="664275"/>
            </a:xfrm>
            <a:custGeom>
              <a:rect b="b" l="l" r="r" t="t"/>
              <a:pathLst>
                <a:path extrusionOk="0" h="5471" w="2542">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8"/>
            <p:cNvSpPr/>
            <p:nvPr/>
          </p:nvSpPr>
          <p:spPr>
            <a:xfrm>
              <a:off x="7625056" y="776250"/>
              <a:ext cx="1010780" cy="561435"/>
            </a:xfrm>
            <a:custGeom>
              <a:rect b="b" l="l" r="r" t="t"/>
              <a:pathLst>
                <a:path extrusionOk="0" h="4624" w="8325">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8"/>
            <p:cNvSpPr/>
            <p:nvPr/>
          </p:nvSpPr>
          <p:spPr>
            <a:xfrm>
              <a:off x="7951541" y="809397"/>
              <a:ext cx="520749" cy="743925"/>
            </a:xfrm>
            <a:custGeom>
              <a:rect b="b" l="l" r="r" t="t"/>
              <a:pathLst>
                <a:path extrusionOk="0" h="6127" w="4289">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8"/>
            <p:cNvSpPr/>
            <p:nvPr/>
          </p:nvSpPr>
          <p:spPr>
            <a:xfrm>
              <a:off x="7359157" y="1143293"/>
              <a:ext cx="497923" cy="434189"/>
            </a:xfrm>
            <a:custGeom>
              <a:rect b="b" l="l" r="r" t="t"/>
              <a:pathLst>
                <a:path extrusionOk="0" h="3576" w="4101">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8"/>
            <p:cNvSpPr/>
            <p:nvPr/>
          </p:nvSpPr>
          <p:spPr>
            <a:xfrm>
              <a:off x="7362193" y="1335495"/>
              <a:ext cx="493309" cy="244171"/>
            </a:xfrm>
            <a:custGeom>
              <a:rect b="b" l="l" r="r" t="t"/>
              <a:pathLst>
                <a:path extrusionOk="0" h="2011" w="4063">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8"/>
            <p:cNvSpPr/>
            <p:nvPr/>
          </p:nvSpPr>
          <p:spPr>
            <a:xfrm>
              <a:off x="7835468" y="1463954"/>
              <a:ext cx="462834" cy="442688"/>
            </a:xfrm>
            <a:custGeom>
              <a:rect b="b" l="l" r="r" t="t"/>
              <a:pathLst>
                <a:path extrusionOk="0" h="3646" w="3812">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8"/>
            <p:cNvSpPr/>
            <p:nvPr/>
          </p:nvSpPr>
          <p:spPr>
            <a:xfrm>
              <a:off x="7879784" y="1534497"/>
              <a:ext cx="122265" cy="117775"/>
            </a:xfrm>
            <a:custGeom>
              <a:rect b="b" l="l" r="r" t="t"/>
              <a:pathLst>
                <a:path extrusionOk="0" h="970" w="1007">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8"/>
            <p:cNvSpPr/>
            <p:nvPr/>
          </p:nvSpPr>
          <p:spPr>
            <a:xfrm>
              <a:off x="7977523" y="1611840"/>
              <a:ext cx="121" cy="1700"/>
            </a:xfrm>
            <a:custGeom>
              <a:rect b="b" l="l" r="r" t="t"/>
              <a:pathLst>
                <a:path extrusionOk="0" h="14" w="1">
                  <a:moveTo>
                    <a:pt x="0" y="0"/>
                  </a:moveTo>
                  <a:cubicBezTo>
                    <a:pt x="0" y="13"/>
                    <a:pt x="0" y="1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8"/>
            <p:cNvSpPr/>
            <p:nvPr/>
          </p:nvSpPr>
          <p:spPr>
            <a:xfrm>
              <a:off x="7890469" y="1466747"/>
              <a:ext cx="407833" cy="442081"/>
            </a:xfrm>
            <a:custGeom>
              <a:rect b="b" l="l" r="r" t="t"/>
              <a:pathLst>
                <a:path extrusionOk="0" h="3641" w="3359">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58"/>
          <p:cNvGrpSpPr/>
          <p:nvPr/>
        </p:nvGrpSpPr>
        <p:grpSpPr>
          <a:xfrm flipH="1" rot="-1011075">
            <a:off x="558197" y="467988"/>
            <a:ext cx="2249768" cy="2257030"/>
            <a:chOff x="1797076" y="137578"/>
            <a:chExt cx="2249676" cy="2256937"/>
          </a:xfrm>
        </p:grpSpPr>
        <p:sp>
          <p:nvSpPr>
            <p:cNvPr id="6193" name="Google Shape;6193;p58"/>
            <p:cNvSpPr/>
            <p:nvPr/>
          </p:nvSpPr>
          <p:spPr>
            <a:xfrm flipH="1" rot="9582672">
              <a:off x="1948313" y="184706"/>
              <a:ext cx="442052" cy="951416"/>
            </a:xfrm>
            <a:custGeom>
              <a:rect b="b" l="l" r="r" t="t"/>
              <a:pathLst>
                <a:path extrusionOk="0" h="5471" w="2542">
                  <a:moveTo>
                    <a:pt x="1824" y="1"/>
                  </a:moveTo>
                  <a:cubicBezTo>
                    <a:pt x="1" y="1434"/>
                    <a:pt x="152" y="3874"/>
                    <a:pt x="1120" y="5471"/>
                  </a:cubicBezTo>
                  <a:cubicBezTo>
                    <a:pt x="1045" y="4905"/>
                    <a:pt x="1284" y="4339"/>
                    <a:pt x="1560" y="3861"/>
                  </a:cubicBezTo>
                  <a:cubicBezTo>
                    <a:pt x="1837" y="3371"/>
                    <a:pt x="2176" y="2893"/>
                    <a:pt x="2327" y="2352"/>
                  </a:cubicBezTo>
                  <a:cubicBezTo>
                    <a:pt x="2541" y="1560"/>
                    <a:pt x="2352" y="667"/>
                    <a:pt x="18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58"/>
            <p:cNvGrpSpPr/>
            <p:nvPr/>
          </p:nvGrpSpPr>
          <p:grpSpPr>
            <a:xfrm flipH="1" rot="-1217335">
              <a:off x="2279935" y="769009"/>
              <a:ext cx="1573600" cy="1395986"/>
              <a:chOff x="7359157" y="776250"/>
              <a:chExt cx="1276678" cy="1132578"/>
            </a:xfrm>
          </p:grpSpPr>
          <p:sp>
            <p:nvSpPr>
              <p:cNvPr id="6195" name="Google Shape;6195;p58"/>
              <p:cNvSpPr/>
              <p:nvPr/>
            </p:nvSpPr>
            <p:spPr>
              <a:xfrm>
                <a:off x="7625056" y="776250"/>
                <a:ext cx="1010780" cy="561435"/>
              </a:xfrm>
              <a:custGeom>
                <a:rect b="b" l="l" r="r" t="t"/>
                <a:pathLst>
                  <a:path extrusionOk="0" h="4624" w="8325">
                    <a:moveTo>
                      <a:pt x="8131" y="1"/>
                    </a:moveTo>
                    <a:cubicBezTo>
                      <a:pt x="8120" y="1"/>
                      <a:pt x="8109" y="2"/>
                      <a:pt x="8097" y="4"/>
                    </a:cubicBezTo>
                    <a:cubicBezTo>
                      <a:pt x="6487" y="168"/>
                      <a:pt x="4941" y="570"/>
                      <a:pt x="3494" y="1337"/>
                    </a:cubicBezTo>
                    <a:cubicBezTo>
                      <a:pt x="2187" y="2041"/>
                      <a:pt x="741" y="3060"/>
                      <a:pt x="49" y="4430"/>
                    </a:cubicBezTo>
                    <a:cubicBezTo>
                      <a:pt x="1" y="4527"/>
                      <a:pt x="93" y="4623"/>
                      <a:pt x="184" y="4623"/>
                    </a:cubicBezTo>
                    <a:cubicBezTo>
                      <a:pt x="212" y="4623"/>
                      <a:pt x="239" y="4614"/>
                      <a:pt x="263" y="4594"/>
                    </a:cubicBezTo>
                    <a:cubicBezTo>
                      <a:pt x="1470" y="3525"/>
                      <a:pt x="2476" y="2418"/>
                      <a:pt x="3922" y="1664"/>
                    </a:cubicBezTo>
                    <a:cubicBezTo>
                      <a:pt x="5242" y="985"/>
                      <a:pt x="6688" y="532"/>
                      <a:pt x="8135" y="318"/>
                    </a:cubicBezTo>
                    <a:cubicBezTo>
                      <a:pt x="8324" y="283"/>
                      <a:pt x="8313" y="1"/>
                      <a:pt x="8131" y="1"/>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8"/>
              <p:cNvSpPr/>
              <p:nvPr/>
            </p:nvSpPr>
            <p:spPr>
              <a:xfrm>
                <a:off x="7951541" y="809397"/>
                <a:ext cx="520749" cy="743925"/>
              </a:xfrm>
              <a:custGeom>
                <a:rect b="b" l="l" r="r" t="t"/>
                <a:pathLst>
                  <a:path extrusionOk="0" h="6127" w="4289">
                    <a:moveTo>
                      <a:pt x="4085" y="0"/>
                    </a:moveTo>
                    <a:cubicBezTo>
                      <a:pt x="4073" y="0"/>
                      <a:pt x="4061" y="3"/>
                      <a:pt x="4050" y="8"/>
                    </a:cubicBezTo>
                    <a:cubicBezTo>
                      <a:pt x="1937" y="838"/>
                      <a:pt x="1" y="3629"/>
                      <a:pt x="780" y="6018"/>
                    </a:cubicBezTo>
                    <a:cubicBezTo>
                      <a:pt x="808" y="6091"/>
                      <a:pt x="879" y="6127"/>
                      <a:pt x="950" y="6127"/>
                    </a:cubicBezTo>
                    <a:cubicBezTo>
                      <a:pt x="1038" y="6127"/>
                      <a:pt x="1125" y="6073"/>
                      <a:pt x="1132" y="5968"/>
                    </a:cubicBezTo>
                    <a:cubicBezTo>
                      <a:pt x="1233" y="4887"/>
                      <a:pt x="1170" y="3944"/>
                      <a:pt x="1635" y="2913"/>
                    </a:cubicBezTo>
                    <a:cubicBezTo>
                      <a:pt x="2164" y="1756"/>
                      <a:pt x="3107" y="875"/>
                      <a:pt x="4175" y="234"/>
                    </a:cubicBezTo>
                    <a:cubicBezTo>
                      <a:pt x="4288" y="178"/>
                      <a:pt x="4189" y="0"/>
                      <a:pt x="4085" y="0"/>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8"/>
              <p:cNvSpPr/>
              <p:nvPr/>
            </p:nvSpPr>
            <p:spPr>
              <a:xfrm>
                <a:off x="7359157" y="1143293"/>
                <a:ext cx="497923" cy="434189"/>
              </a:xfrm>
              <a:custGeom>
                <a:rect b="b" l="l" r="r" t="t"/>
                <a:pathLst>
                  <a:path extrusionOk="0" h="3576" w="4101">
                    <a:moveTo>
                      <a:pt x="1893" y="1"/>
                    </a:moveTo>
                    <a:cubicBezTo>
                      <a:pt x="1629" y="1"/>
                      <a:pt x="1364" y="82"/>
                      <a:pt x="1145" y="225"/>
                    </a:cubicBezTo>
                    <a:cubicBezTo>
                      <a:pt x="818" y="439"/>
                      <a:pt x="541" y="766"/>
                      <a:pt x="353" y="1106"/>
                    </a:cubicBezTo>
                    <a:cubicBezTo>
                      <a:pt x="152" y="1483"/>
                      <a:pt x="1" y="1910"/>
                      <a:pt x="76" y="2338"/>
                    </a:cubicBezTo>
                    <a:cubicBezTo>
                      <a:pt x="139" y="2703"/>
                      <a:pt x="353" y="2992"/>
                      <a:pt x="655" y="3218"/>
                    </a:cubicBezTo>
                    <a:cubicBezTo>
                      <a:pt x="944" y="3419"/>
                      <a:pt x="1296" y="3533"/>
                      <a:pt x="1648" y="3558"/>
                    </a:cubicBezTo>
                    <a:cubicBezTo>
                      <a:pt x="1745" y="3570"/>
                      <a:pt x="1842" y="3576"/>
                      <a:pt x="1940" y="3576"/>
                    </a:cubicBezTo>
                    <a:cubicBezTo>
                      <a:pt x="2670" y="3576"/>
                      <a:pt x="3412" y="3247"/>
                      <a:pt x="3811" y="2615"/>
                    </a:cubicBezTo>
                    <a:cubicBezTo>
                      <a:pt x="3987" y="2338"/>
                      <a:pt x="4100" y="1961"/>
                      <a:pt x="3924" y="1671"/>
                    </a:cubicBezTo>
                    <a:cubicBezTo>
                      <a:pt x="3836" y="1521"/>
                      <a:pt x="3672" y="1407"/>
                      <a:pt x="3522" y="1319"/>
                    </a:cubicBezTo>
                    <a:cubicBezTo>
                      <a:pt x="3232" y="1156"/>
                      <a:pt x="2993" y="917"/>
                      <a:pt x="2868" y="603"/>
                    </a:cubicBezTo>
                    <a:cubicBezTo>
                      <a:pt x="2755" y="351"/>
                      <a:pt x="2541" y="137"/>
                      <a:pt x="2277" y="62"/>
                    </a:cubicBezTo>
                    <a:cubicBezTo>
                      <a:pt x="2152" y="20"/>
                      <a:pt x="2023" y="1"/>
                      <a:pt x="189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8"/>
              <p:cNvSpPr/>
              <p:nvPr/>
            </p:nvSpPr>
            <p:spPr>
              <a:xfrm>
                <a:off x="7362193" y="1335495"/>
                <a:ext cx="493309" cy="244171"/>
              </a:xfrm>
              <a:custGeom>
                <a:rect b="b" l="l" r="r" t="t"/>
                <a:pathLst>
                  <a:path extrusionOk="0" h="2011" w="4063">
                    <a:moveTo>
                      <a:pt x="127" y="0"/>
                    </a:moveTo>
                    <a:cubicBezTo>
                      <a:pt x="51" y="252"/>
                      <a:pt x="1" y="516"/>
                      <a:pt x="51" y="768"/>
                    </a:cubicBezTo>
                    <a:cubicBezTo>
                      <a:pt x="114" y="1132"/>
                      <a:pt x="328" y="1434"/>
                      <a:pt x="630" y="1648"/>
                    </a:cubicBezTo>
                    <a:cubicBezTo>
                      <a:pt x="906" y="1849"/>
                      <a:pt x="1271" y="1962"/>
                      <a:pt x="1623" y="2000"/>
                    </a:cubicBezTo>
                    <a:cubicBezTo>
                      <a:pt x="1700" y="2007"/>
                      <a:pt x="1777" y="2010"/>
                      <a:pt x="1855" y="2010"/>
                    </a:cubicBezTo>
                    <a:cubicBezTo>
                      <a:pt x="2604" y="2010"/>
                      <a:pt x="3376" y="1681"/>
                      <a:pt x="3786" y="1032"/>
                    </a:cubicBezTo>
                    <a:cubicBezTo>
                      <a:pt x="3962" y="768"/>
                      <a:pt x="4062" y="428"/>
                      <a:pt x="3937" y="139"/>
                    </a:cubicBezTo>
                    <a:lnTo>
                      <a:pt x="3937" y="139"/>
                    </a:lnTo>
                    <a:cubicBezTo>
                      <a:pt x="3647" y="453"/>
                      <a:pt x="3333" y="717"/>
                      <a:pt x="2968" y="931"/>
                    </a:cubicBezTo>
                    <a:cubicBezTo>
                      <a:pt x="2656" y="1099"/>
                      <a:pt x="2307" y="1206"/>
                      <a:pt x="1962" y="1206"/>
                    </a:cubicBezTo>
                    <a:cubicBezTo>
                      <a:pt x="1766" y="1206"/>
                      <a:pt x="1571" y="1172"/>
                      <a:pt x="1384" y="1094"/>
                    </a:cubicBezTo>
                    <a:cubicBezTo>
                      <a:pt x="969" y="944"/>
                      <a:pt x="655" y="617"/>
                      <a:pt x="378" y="302"/>
                    </a:cubicBezTo>
                    <a:cubicBezTo>
                      <a:pt x="303" y="202"/>
                      <a:pt x="202" y="88"/>
                      <a:pt x="127"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8"/>
              <p:cNvSpPr/>
              <p:nvPr/>
            </p:nvSpPr>
            <p:spPr>
              <a:xfrm>
                <a:off x="7835468" y="1463954"/>
                <a:ext cx="462834" cy="442688"/>
              </a:xfrm>
              <a:custGeom>
                <a:rect b="b" l="l" r="r" t="t"/>
                <a:pathLst>
                  <a:path extrusionOk="0" h="3646" w="3812">
                    <a:moveTo>
                      <a:pt x="2799" y="0"/>
                    </a:moveTo>
                    <a:cubicBezTo>
                      <a:pt x="2658" y="0"/>
                      <a:pt x="2518" y="54"/>
                      <a:pt x="2378" y="124"/>
                    </a:cubicBezTo>
                    <a:cubicBezTo>
                      <a:pt x="2188" y="204"/>
                      <a:pt x="1988" y="248"/>
                      <a:pt x="1787" y="248"/>
                    </a:cubicBezTo>
                    <a:cubicBezTo>
                      <a:pt x="1669" y="248"/>
                      <a:pt x="1551" y="233"/>
                      <a:pt x="1434" y="200"/>
                    </a:cubicBezTo>
                    <a:cubicBezTo>
                      <a:pt x="1344" y="175"/>
                      <a:pt x="1252" y="163"/>
                      <a:pt x="1161" y="163"/>
                    </a:cubicBezTo>
                    <a:cubicBezTo>
                      <a:pt x="974" y="163"/>
                      <a:pt x="790" y="216"/>
                      <a:pt x="630" y="326"/>
                    </a:cubicBezTo>
                    <a:cubicBezTo>
                      <a:pt x="303" y="539"/>
                      <a:pt x="89" y="942"/>
                      <a:pt x="51" y="1332"/>
                    </a:cubicBezTo>
                    <a:cubicBezTo>
                      <a:pt x="1" y="1721"/>
                      <a:pt x="76" y="2136"/>
                      <a:pt x="240" y="2514"/>
                    </a:cubicBezTo>
                    <a:cubicBezTo>
                      <a:pt x="391" y="2916"/>
                      <a:pt x="630" y="3306"/>
                      <a:pt x="1007" y="3495"/>
                    </a:cubicBezTo>
                    <a:cubicBezTo>
                      <a:pt x="1193" y="3599"/>
                      <a:pt x="1402" y="3646"/>
                      <a:pt x="1611" y="3646"/>
                    </a:cubicBezTo>
                    <a:cubicBezTo>
                      <a:pt x="1755" y="3646"/>
                      <a:pt x="1900" y="3624"/>
                      <a:pt x="2038" y="3583"/>
                    </a:cubicBezTo>
                    <a:cubicBezTo>
                      <a:pt x="2390" y="3482"/>
                      <a:pt x="2692" y="3268"/>
                      <a:pt x="2943" y="3017"/>
                    </a:cubicBezTo>
                    <a:cubicBezTo>
                      <a:pt x="3509" y="2413"/>
                      <a:pt x="3811" y="1483"/>
                      <a:pt x="3547" y="690"/>
                    </a:cubicBezTo>
                    <a:cubicBezTo>
                      <a:pt x="3459" y="376"/>
                      <a:pt x="3220" y="62"/>
                      <a:pt x="2906" y="11"/>
                    </a:cubicBezTo>
                    <a:cubicBezTo>
                      <a:pt x="2870" y="4"/>
                      <a:pt x="2834" y="0"/>
                      <a:pt x="2799"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8"/>
              <p:cNvSpPr/>
              <p:nvPr/>
            </p:nvSpPr>
            <p:spPr>
              <a:xfrm>
                <a:off x="7879784" y="1534497"/>
                <a:ext cx="122265" cy="117775"/>
              </a:xfrm>
              <a:custGeom>
                <a:rect b="b" l="l" r="r" t="t"/>
                <a:pathLst>
                  <a:path extrusionOk="0" h="970" w="1007">
                    <a:moveTo>
                      <a:pt x="599" y="1"/>
                    </a:moveTo>
                    <a:cubicBezTo>
                      <a:pt x="461" y="1"/>
                      <a:pt x="312" y="75"/>
                      <a:pt x="214" y="172"/>
                    </a:cubicBezTo>
                    <a:cubicBezTo>
                      <a:pt x="76" y="323"/>
                      <a:pt x="1" y="612"/>
                      <a:pt x="139" y="801"/>
                    </a:cubicBezTo>
                    <a:cubicBezTo>
                      <a:pt x="203" y="908"/>
                      <a:pt x="295" y="970"/>
                      <a:pt x="423" y="970"/>
                    </a:cubicBezTo>
                    <a:cubicBezTo>
                      <a:pt x="444" y="970"/>
                      <a:pt x="467" y="968"/>
                      <a:pt x="491" y="964"/>
                    </a:cubicBezTo>
                    <a:cubicBezTo>
                      <a:pt x="617" y="952"/>
                      <a:pt x="755" y="864"/>
                      <a:pt x="780" y="713"/>
                    </a:cubicBezTo>
                    <a:cubicBezTo>
                      <a:pt x="805" y="675"/>
                      <a:pt x="805" y="637"/>
                      <a:pt x="818" y="587"/>
                    </a:cubicBezTo>
                    <a:lnTo>
                      <a:pt x="818" y="575"/>
                    </a:lnTo>
                    <a:cubicBezTo>
                      <a:pt x="831" y="562"/>
                      <a:pt x="831" y="562"/>
                      <a:pt x="831" y="549"/>
                    </a:cubicBezTo>
                    <a:lnTo>
                      <a:pt x="843" y="524"/>
                    </a:lnTo>
                    <a:cubicBezTo>
                      <a:pt x="1007" y="373"/>
                      <a:pt x="944" y="109"/>
                      <a:pt x="717" y="21"/>
                    </a:cubicBezTo>
                    <a:cubicBezTo>
                      <a:pt x="680" y="7"/>
                      <a:pt x="640" y="1"/>
                      <a:pt x="599"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8"/>
              <p:cNvSpPr/>
              <p:nvPr/>
            </p:nvSpPr>
            <p:spPr>
              <a:xfrm>
                <a:off x="7977523" y="1611840"/>
                <a:ext cx="121" cy="1700"/>
              </a:xfrm>
              <a:custGeom>
                <a:rect b="b" l="l" r="r" t="t"/>
                <a:pathLst>
                  <a:path extrusionOk="0" h="14" w="1">
                    <a:moveTo>
                      <a:pt x="0" y="0"/>
                    </a:moveTo>
                    <a:cubicBezTo>
                      <a:pt x="0" y="13"/>
                      <a:pt x="0" y="13"/>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8"/>
              <p:cNvSpPr/>
              <p:nvPr/>
            </p:nvSpPr>
            <p:spPr>
              <a:xfrm>
                <a:off x="7890469" y="1466747"/>
                <a:ext cx="407833" cy="442081"/>
              </a:xfrm>
              <a:custGeom>
                <a:rect b="b" l="l" r="r" t="t"/>
                <a:pathLst>
                  <a:path extrusionOk="0" h="3641" w="3359">
                    <a:moveTo>
                      <a:pt x="2503" y="1"/>
                    </a:moveTo>
                    <a:lnTo>
                      <a:pt x="2503" y="1"/>
                    </a:lnTo>
                    <a:cubicBezTo>
                      <a:pt x="2566" y="428"/>
                      <a:pt x="2578" y="856"/>
                      <a:pt x="2503" y="1258"/>
                    </a:cubicBezTo>
                    <a:cubicBezTo>
                      <a:pt x="2415" y="1812"/>
                      <a:pt x="2126" y="2340"/>
                      <a:pt x="1661" y="2642"/>
                    </a:cubicBezTo>
                    <a:cubicBezTo>
                      <a:pt x="1283" y="2855"/>
                      <a:pt x="843" y="2918"/>
                      <a:pt x="403" y="2943"/>
                    </a:cubicBezTo>
                    <a:cubicBezTo>
                      <a:pt x="277" y="2956"/>
                      <a:pt x="152" y="2956"/>
                      <a:pt x="1" y="2956"/>
                    </a:cubicBezTo>
                    <a:cubicBezTo>
                      <a:pt x="152" y="3170"/>
                      <a:pt x="315" y="3384"/>
                      <a:pt x="541" y="3484"/>
                    </a:cubicBezTo>
                    <a:cubicBezTo>
                      <a:pt x="729" y="3589"/>
                      <a:pt x="940" y="3641"/>
                      <a:pt x="1152" y="3641"/>
                    </a:cubicBezTo>
                    <a:cubicBezTo>
                      <a:pt x="1294" y="3641"/>
                      <a:pt x="1436" y="3618"/>
                      <a:pt x="1573" y="3572"/>
                    </a:cubicBezTo>
                    <a:cubicBezTo>
                      <a:pt x="1925" y="3472"/>
                      <a:pt x="2226" y="3258"/>
                      <a:pt x="2478" y="3006"/>
                    </a:cubicBezTo>
                    <a:cubicBezTo>
                      <a:pt x="3056" y="2390"/>
                      <a:pt x="3358" y="1460"/>
                      <a:pt x="3094" y="667"/>
                    </a:cubicBezTo>
                    <a:cubicBezTo>
                      <a:pt x="3006" y="366"/>
                      <a:pt x="2805" y="64"/>
                      <a:pt x="2503"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03" name="Google Shape;6203;p58"/>
          <p:cNvSpPr txBox="1"/>
          <p:nvPr/>
        </p:nvSpPr>
        <p:spPr>
          <a:xfrm>
            <a:off x="3972175" y="247875"/>
            <a:ext cx="280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accent4"/>
                </a:solidFill>
                <a:latin typeface="Overpass"/>
                <a:ea typeface="Overpass"/>
                <a:cs typeface="Overpass"/>
                <a:sym typeface="Overpass"/>
              </a:rPr>
              <a:t>Project Business Cases:</a:t>
            </a:r>
            <a:endParaRPr sz="1800" u="sng">
              <a:solidFill>
                <a:schemeClr val="accent4"/>
              </a:solidFill>
              <a:latin typeface="Overpass"/>
              <a:ea typeface="Overpass"/>
              <a:cs typeface="Overpass"/>
              <a:sym typeface="Overpass"/>
            </a:endParaRPr>
          </a:p>
        </p:txBody>
      </p:sp>
      <p:pic>
        <p:nvPicPr>
          <p:cNvPr id="6204" name="Google Shape;6204;p58"/>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9" name="Shape 6659"/>
        <p:cNvGrpSpPr/>
        <p:nvPr/>
      </p:nvGrpSpPr>
      <p:grpSpPr>
        <a:xfrm>
          <a:off x="0" y="0"/>
          <a:ext cx="0" cy="0"/>
          <a:chOff x="0" y="0"/>
          <a:chExt cx="0" cy="0"/>
        </a:xfrm>
      </p:grpSpPr>
      <p:sp>
        <p:nvSpPr>
          <p:cNvPr id="6660" name="Google Shape;6660;p85"/>
          <p:cNvSpPr txBox="1"/>
          <p:nvPr/>
        </p:nvSpPr>
        <p:spPr>
          <a:xfrm>
            <a:off x="185900" y="247875"/>
            <a:ext cx="3519900" cy="9543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b="1" i="1" lang="en" sz="2500">
                <a:solidFill>
                  <a:srgbClr val="595959"/>
                </a:solidFill>
                <a:latin typeface="Comic Sans MS"/>
                <a:ea typeface="Comic Sans MS"/>
                <a:cs typeface="Comic Sans MS"/>
                <a:sym typeface="Comic Sans MS"/>
              </a:rPr>
              <a:t>S</a:t>
            </a:r>
            <a:r>
              <a:rPr b="1" i="1" lang="en" sz="2500">
                <a:solidFill>
                  <a:srgbClr val="595959"/>
                </a:solidFill>
                <a:latin typeface="Comic Sans MS"/>
                <a:ea typeface="Comic Sans MS"/>
                <a:cs typeface="Comic Sans MS"/>
                <a:sym typeface="Comic Sans MS"/>
              </a:rPr>
              <a:t>uggestions and user feedback is taken</a:t>
            </a:r>
            <a:endParaRPr/>
          </a:p>
        </p:txBody>
      </p:sp>
      <p:sp>
        <p:nvSpPr>
          <p:cNvPr id="6661" name="Google Shape;6661;p85"/>
          <p:cNvSpPr/>
          <p:nvPr/>
        </p:nvSpPr>
        <p:spPr>
          <a:xfrm>
            <a:off x="349750" y="1541000"/>
            <a:ext cx="3436500" cy="247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62" name="Google Shape;6662;p85"/>
          <p:cNvSpPr txBox="1"/>
          <p:nvPr/>
        </p:nvSpPr>
        <p:spPr>
          <a:xfrm>
            <a:off x="4623050" y="247875"/>
            <a:ext cx="3622500" cy="9234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400"/>
              <a:buFont typeface="Arial"/>
              <a:buNone/>
            </a:pPr>
            <a:r>
              <a:rPr b="1" i="1" lang="en" sz="2400">
                <a:solidFill>
                  <a:srgbClr val="595959"/>
                </a:solidFill>
                <a:latin typeface="Comic Sans MS"/>
                <a:ea typeface="Comic Sans MS"/>
                <a:cs typeface="Comic Sans MS"/>
                <a:sym typeface="Comic Sans MS"/>
              </a:rPr>
              <a:t>Secure Login and User information is safe</a:t>
            </a:r>
            <a:endParaRPr>
              <a:latin typeface="Lato"/>
              <a:ea typeface="Lato"/>
              <a:cs typeface="Lato"/>
              <a:sym typeface="Lato"/>
            </a:endParaRPr>
          </a:p>
        </p:txBody>
      </p:sp>
      <p:sp>
        <p:nvSpPr>
          <p:cNvPr id="6663" name="Google Shape;6663;p85"/>
          <p:cNvSpPr/>
          <p:nvPr/>
        </p:nvSpPr>
        <p:spPr>
          <a:xfrm>
            <a:off x="4486625" y="1601775"/>
            <a:ext cx="4350300" cy="2413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64" name="Google Shape;6664;p85"/>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8" name="Shape 6668"/>
        <p:cNvGrpSpPr/>
        <p:nvPr/>
      </p:nvGrpSpPr>
      <p:grpSpPr>
        <a:xfrm>
          <a:off x="0" y="0"/>
          <a:ext cx="0" cy="0"/>
          <a:chOff x="0" y="0"/>
          <a:chExt cx="0" cy="0"/>
        </a:xfrm>
      </p:grpSpPr>
      <p:sp>
        <p:nvSpPr>
          <p:cNvPr id="6669" name="Google Shape;6669;p86"/>
          <p:cNvSpPr txBox="1"/>
          <p:nvPr/>
        </p:nvSpPr>
        <p:spPr>
          <a:xfrm>
            <a:off x="285750" y="438825"/>
            <a:ext cx="3395400" cy="754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700">
                <a:solidFill>
                  <a:srgbClr val="0C0044"/>
                </a:solidFill>
                <a:latin typeface="Didact Gothic"/>
                <a:ea typeface="Didact Gothic"/>
                <a:cs typeface="Didact Gothic"/>
                <a:sym typeface="Didact Gothic"/>
              </a:rPr>
              <a:t>E-Payment</a:t>
            </a:r>
            <a:endParaRPr/>
          </a:p>
        </p:txBody>
      </p:sp>
      <p:pic>
        <p:nvPicPr>
          <p:cNvPr id="6670" name="Google Shape;6670;p86"/>
          <p:cNvPicPr preferRelativeResize="0"/>
          <p:nvPr/>
        </p:nvPicPr>
        <p:blipFill rotWithShape="1">
          <a:blip r:embed="rId3">
            <a:alphaModFix/>
          </a:blip>
          <a:srcRect b="0" l="0" r="0" t="0"/>
          <a:stretch/>
        </p:blipFill>
        <p:spPr>
          <a:xfrm>
            <a:off x="210700" y="1859100"/>
            <a:ext cx="4440075" cy="2302925"/>
          </a:xfrm>
          <a:prstGeom prst="rect">
            <a:avLst/>
          </a:prstGeom>
          <a:noFill/>
          <a:ln>
            <a:noFill/>
          </a:ln>
        </p:spPr>
      </p:pic>
      <p:sp>
        <p:nvSpPr>
          <p:cNvPr id="6671" name="Google Shape;6671;p86"/>
          <p:cNvSpPr txBox="1"/>
          <p:nvPr/>
        </p:nvSpPr>
        <p:spPr>
          <a:xfrm>
            <a:off x="5131100" y="438825"/>
            <a:ext cx="3482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3600"/>
              <a:buFont typeface="Arial"/>
              <a:buNone/>
            </a:pPr>
            <a:r>
              <a:rPr b="1" lang="en" sz="3300">
                <a:solidFill>
                  <a:srgbClr val="0C0044"/>
                </a:solidFill>
                <a:latin typeface="Didact Gothic"/>
                <a:ea typeface="Didact Gothic"/>
                <a:cs typeface="Didact Gothic"/>
                <a:sym typeface="Didact Gothic"/>
              </a:rPr>
              <a:t>Tracking Option for Orders</a:t>
            </a:r>
            <a:endParaRPr>
              <a:latin typeface="Lato"/>
              <a:ea typeface="Lato"/>
              <a:cs typeface="Lato"/>
              <a:sym typeface="Lato"/>
            </a:endParaRPr>
          </a:p>
        </p:txBody>
      </p:sp>
      <p:grpSp>
        <p:nvGrpSpPr>
          <p:cNvPr id="6672" name="Google Shape;6672;p86"/>
          <p:cNvGrpSpPr/>
          <p:nvPr/>
        </p:nvGrpSpPr>
        <p:grpSpPr>
          <a:xfrm>
            <a:off x="3791811" y="499121"/>
            <a:ext cx="5072389" cy="3713154"/>
            <a:chOff x="6113411" y="-252667"/>
            <a:chExt cx="5072389" cy="3713154"/>
          </a:xfrm>
        </p:grpSpPr>
        <p:sp>
          <p:nvSpPr>
            <p:cNvPr id="6673" name="Google Shape;6673;p86"/>
            <p:cNvSpPr/>
            <p:nvPr/>
          </p:nvSpPr>
          <p:spPr>
            <a:xfrm>
              <a:off x="7348500" y="1155887"/>
              <a:ext cx="3837300" cy="2304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4" name="Google Shape;6674;p86"/>
            <p:cNvSpPr/>
            <p:nvPr/>
          </p:nvSpPr>
          <p:spPr>
            <a:xfrm>
              <a:off x="6113411" y="-252667"/>
              <a:ext cx="621900" cy="633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pic>
        <p:nvPicPr>
          <p:cNvPr id="6675" name="Google Shape;6675;p86"/>
          <p:cNvPicPr preferRelativeResize="0"/>
          <p:nvPr/>
        </p:nvPicPr>
        <p:blipFill>
          <a:blip r:embed="rId6">
            <a:alphaModFix/>
          </a:blip>
          <a:stretch>
            <a:fillRect/>
          </a:stretch>
        </p:blipFill>
        <p:spPr>
          <a:xfrm>
            <a:off x="0" y="0"/>
            <a:ext cx="591900" cy="411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9" name="Shape 6679"/>
        <p:cNvGrpSpPr/>
        <p:nvPr/>
      </p:nvGrpSpPr>
      <p:grpSpPr>
        <a:xfrm>
          <a:off x="0" y="0"/>
          <a:ext cx="0" cy="0"/>
          <a:chOff x="0" y="0"/>
          <a:chExt cx="0" cy="0"/>
        </a:xfrm>
      </p:grpSpPr>
      <p:sp>
        <p:nvSpPr>
          <p:cNvPr id="6680" name="Google Shape;6680;p87"/>
          <p:cNvSpPr txBox="1"/>
          <p:nvPr/>
        </p:nvSpPr>
        <p:spPr>
          <a:xfrm>
            <a:off x="157175" y="411850"/>
            <a:ext cx="3486600" cy="12930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900"/>
              <a:buFont typeface="Arial"/>
              <a:buNone/>
            </a:pPr>
            <a:r>
              <a:rPr b="1" i="1" lang="en" sz="2900" u="sng">
                <a:solidFill>
                  <a:srgbClr val="0B5293"/>
                </a:solidFill>
              </a:rPr>
              <a:t>Connectivity</a:t>
            </a:r>
            <a:endParaRPr b="1" sz="2000">
              <a:solidFill>
                <a:srgbClr val="0C0044"/>
              </a:solidFill>
              <a:latin typeface="Didact Gothic"/>
              <a:ea typeface="Didact Gothic"/>
              <a:cs typeface="Didact Gothic"/>
              <a:sym typeface="Didact Gothic"/>
            </a:endParaRPr>
          </a:p>
          <a:p>
            <a:pPr indent="0" lvl="0" marL="0" marR="5080" rtl="0" algn="l">
              <a:lnSpc>
                <a:spcPct val="114999"/>
              </a:lnSpc>
              <a:spcBef>
                <a:spcPts val="0"/>
              </a:spcBef>
              <a:spcAft>
                <a:spcPts val="0"/>
              </a:spcAft>
              <a:buNone/>
            </a:pPr>
            <a:r>
              <a:rPr b="1" lang="en" sz="2000">
                <a:solidFill>
                  <a:srgbClr val="0C0044"/>
                </a:solidFill>
                <a:latin typeface="Didact Gothic"/>
                <a:ea typeface="Didact Gothic"/>
                <a:cs typeface="Didact Gothic"/>
                <a:sym typeface="Didact Gothic"/>
              </a:rPr>
              <a:t>Delivery can be reached for various places across India</a:t>
            </a:r>
            <a:endParaRPr sz="2000"/>
          </a:p>
        </p:txBody>
      </p:sp>
      <p:sp>
        <p:nvSpPr>
          <p:cNvPr id="6681" name="Google Shape;6681;p87"/>
          <p:cNvSpPr/>
          <p:nvPr/>
        </p:nvSpPr>
        <p:spPr>
          <a:xfrm>
            <a:off x="157175" y="1813675"/>
            <a:ext cx="3618900" cy="2431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2" name="Google Shape;6682;p87"/>
          <p:cNvSpPr txBox="1"/>
          <p:nvPr/>
        </p:nvSpPr>
        <p:spPr>
          <a:xfrm>
            <a:off x="4378250" y="323650"/>
            <a:ext cx="3618900" cy="5232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3300"/>
              <a:buFont typeface="Arial"/>
              <a:buNone/>
            </a:pPr>
            <a:r>
              <a:rPr b="1" lang="en" sz="2200" u="sng">
                <a:solidFill>
                  <a:srgbClr val="0B5293"/>
                </a:solidFill>
              </a:rPr>
              <a:t>Sending Email Address</a:t>
            </a:r>
            <a:endParaRPr sz="2200" u="sng">
              <a:solidFill>
                <a:srgbClr val="0B5293"/>
              </a:solidFill>
            </a:endParaRPr>
          </a:p>
        </p:txBody>
      </p:sp>
      <p:sp>
        <p:nvSpPr>
          <p:cNvPr id="6683" name="Google Shape;6683;p87"/>
          <p:cNvSpPr txBox="1"/>
          <p:nvPr/>
        </p:nvSpPr>
        <p:spPr>
          <a:xfrm>
            <a:off x="4282375" y="889325"/>
            <a:ext cx="3900300" cy="997500"/>
          </a:xfrm>
          <a:prstGeom prst="rect">
            <a:avLst/>
          </a:prstGeom>
          <a:noFill/>
          <a:ln>
            <a:noFill/>
          </a:ln>
        </p:spPr>
        <p:txBody>
          <a:bodyPr anchorCtr="0" anchor="t" bIns="91425" lIns="91425" spcFirstLastPara="1" rIns="91425" wrap="square" tIns="91425">
            <a:spAutoFit/>
          </a:bodyPr>
          <a:lstStyle/>
          <a:p>
            <a:pPr indent="0" lvl="0" marL="0" marR="5080" rtl="0" algn="l">
              <a:lnSpc>
                <a:spcPct val="114999"/>
              </a:lnSpc>
              <a:spcBef>
                <a:spcPts val="0"/>
              </a:spcBef>
              <a:spcAft>
                <a:spcPts val="0"/>
              </a:spcAft>
              <a:buClr>
                <a:srgbClr val="000000"/>
              </a:buClr>
              <a:buSzPts val="2000"/>
              <a:buFont typeface="Arial"/>
              <a:buNone/>
            </a:pPr>
            <a:r>
              <a:rPr lang="en" sz="1600">
                <a:highlight>
                  <a:schemeClr val="lt1"/>
                </a:highlight>
                <a:latin typeface="Comic Sans MS"/>
                <a:ea typeface="Comic Sans MS"/>
                <a:cs typeface="Comic Sans MS"/>
                <a:sym typeface="Comic Sans MS"/>
              </a:rPr>
              <a:t>Can send a direct email for others to  check about the website and can can interact with farmers</a:t>
            </a:r>
            <a:endParaRPr>
              <a:latin typeface="Lato"/>
              <a:ea typeface="Lato"/>
              <a:cs typeface="Lato"/>
              <a:sym typeface="Lato"/>
            </a:endParaRPr>
          </a:p>
        </p:txBody>
      </p:sp>
      <p:sp>
        <p:nvSpPr>
          <p:cNvPr id="6684" name="Google Shape;6684;p87"/>
          <p:cNvSpPr/>
          <p:nvPr/>
        </p:nvSpPr>
        <p:spPr>
          <a:xfrm>
            <a:off x="4378250" y="2153800"/>
            <a:ext cx="4007700" cy="2016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85" name="Google Shape;6685;p87"/>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9" name="Shape 6689"/>
        <p:cNvGrpSpPr/>
        <p:nvPr/>
      </p:nvGrpSpPr>
      <p:grpSpPr>
        <a:xfrm>
          <a:off x="0" y="0"/>
          <a:ext cx="0" cy="0"/>
          <a:chOff x="0" y="0"/>
          <a:chExt cx="0" cy="0"/>
        </a:xfrm>
      </p:grpSpPr>
      <p:sp>
        <p:nvSpPr>
          <p:cNvPr id="6690" name="Google Shape;6690;p88"/>
          <p:cNvSpPr txBox="1"/>
          <p:nvPr/>
        </p:nvSpPr>
        <p:spPr>
          <a:xfrm>
            <a:off x="371825" y="347025"/>
            <a:ext cx="3631500" cy="1302300"/>
          </a:xfrm>
          <a:prstGeom prst="rect">
            <a:avLst/>
          </a:prstGeom>
          <a:noFill/>
          <a:ln>
            <a:noFill/>
          </a:ln>
        </p:spPr>
        <p:txBody>
          <a:bodyPr anchorCtr="0" anchor="t" bIns="91425" lIns="91425" spcFirstLastPara="1" rIns="91425" wrap="square" tIns="91425">
            <a:spAutoFit/>
          </a:bodyPr>
          <a:lstStyle/>
          <a:p>
            <a:pPr indent="0" lvl="0" marL="12700" marR="5080" rtl="0" algn="l">
              <a:lnSpc>
                <a:spcPct val="114999"/>
              </a:lnSpc>
              <a:spcBef>
                <a:spcPts val="0"/>
              </a:spcBef>
              <a:spcAft>
                <a:spcPts val="0"/>
              </a:spcAft>
              <a:buNone/>
            </a:pPr>
            <a:r>
              <a:rPr b="1" i="1" lang="en" sz="2200">
                <a:solidFill>
                  <a:srgbClr val="595959"/>
                </a:solidFill>
                <a:latin typeface="Comic Sans MS"/>
                <a:ea typeface="Comic Sans MS"/>
                <a:cs typeface="Comic Sans MS"/>
                <a:sym typeface="Comic Sans MS"/>
              </a:rPr>
              <a:t>Engaging and informative “About Us” page with contact details.</a:t>
            </a:r>
            <a:endParaRPr b="1" i="1" sz="2300">
              <a:solidFill>
                <a:srgbClr val="595959"/>
              </a:solidFill>
              <a:latin typeface="Comic Sans MS"/>
              <a:ea typeface="Comic Sans MS"/>
              <a:cs typeface="Comic Sans MS"/>
              <a:sym typeface="Comic Sans MS"/>
            </a:endParaRPr>
          </a:p>
        </p:txBody>
      </p:sp>
      <p:sp>
        <p:nvSpPr>
          <p:cNvPr id="6691" name="Google Shape;6691;p88"/>
          <p:cNvSpPr/>
          <p:nvPr/>
        </p:nvSpPr>
        <p:spPr>
          <a:xfrm>
            <a:off x="478800" y="1844074"/>
            <a:ext cx="3105000" cy="2671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92" name="Google Shape;6692;p88"/>
          <p:cNvSpPr txBox="1"/>
          <p:nvPr/>
        </p:nvSpPr>
        <p:spPr>
          <a:xfrm>
            <a:off x="4265825" y="539500"/>
            <a:ext cx="4705800" cy="5694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rgbClr val="000000"/>
              </a:buClr>
              <a:buSzPts val="2500"/>
              <a:buFont typeface="Arial"/>
              <a:buNone/>
            </a:pPr>
            <a:r>
              <a:rPr b="1" i="1" lang="en" sz="2500">
                <a:solidFill>
                  <a:srgbClr val="595959"/>
                </a:solidFill>
                <a:latin typeface="Comic Sans MS"/>
                <a:ea typeface="Comic Sans MS"/>
                <a:cs typeface="Comic Sans MS"/>
                <a:sym typeface="Comic Sans MS"/>
              </a:rPr>
              <a:t>Social media connections</a:t>
            </a:r>
            <a:endParaRPr>
              <a:latin typeface="Lato"/>
              <a:ea typeface="Lato"/>
              <a:cs typeface="Lato"/>
              <a:sym typeface="Lato"/>
            </a:endParaRPr>
          </a:p>
        </p:txBody>
      </p:sp>
      <p:sp>
        <p:nvSpPr>
          <p:cNvPr id="6693" name="Google Shape;6693;p88"/>
          <p:cNvSpPr/>
          <p:nvPr/>
        </p:nvSpPr>
        <p:spPr>
          <a:xfrm>
            <a:off x="4572000" y="1844075"/>
            <a:ext cx="3955200" cy="2671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694" name="Google Shape;6694;p88"/>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9DDED2"/>
            </a:gs>
          </a:gsLst>
          <a:lin ang="5400012" scaled="0"/>
        </a:gradFill>
      </p:bgPr>
    </p:bg>
    <p:spTree>
      <p:nvGrpSpPr>
        <p:cNvPr id="6698" name="Shape 6698"/>
        <p:cNvGrpSpPr/>
        <p:nvPr/>
      </p:nvGrpSpPr>
      <p:grpSpPr>
        <a:xfrm>
          <a:off x="0" y="0"/>
          <a:ext cx="0" cy="0"/>
          <a:chOff x="0" y="0"/>
          <a:chExt cx="0" cy="0"/>
        </a:xfrm>
      </p:grpSpPr>
      <p:sp>
        <p:nvSpPr>
          <p:cNvPr id="6699" name="Google Shape;6699;p89"/>
          <p:cNvSpPr txBox="1"/>
          <p:nvPr/>
        </p:nvSpPr>
        <p:spPr>
          <a:xfrm>
            <a:off x="210700" y="129225"/>
            <a:ext cx="40404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600">
                <a:solidFill>
                  <a:srgbClr val="0C0044"/>
                </a:solidFill>
                <a:latin typeface="Varela"/>
                <a:ea typeface="Varela"/>
                <a:cs typeface="Varela"/>
                <a:sym typeface="Varela"/>
              </a:rPr>
              <a:t>Task Assigned</a:t>
            </a:r>
            <a:endParaRPr/>
          </a:p>
        </p:txBody>
      </p:sp>
      <p:pic>
        <p:nvPicPr>
          <p:cNvPr id="6700" name="Google Shape;6700;p89"/>
          <p:cNvPicPr preferRelativeResize="0"/>
          <p:nvPr/>
        </p:nvPicPr>
        <p:blipFill>
          <a:blip r:embed="rId3">
            <a:alphaModFix/>
          </a:blip>
          <a:stretch>
            <a:fillRect/>
          </a:stretch>
        </p:blipFill>
        <p:spPr>
          <a:xfrm>
            <a:off x="0" y="0"/>
            <a:ext cx="591900" cy="411850"/>
          </a:xfrm>
          <a:prstGeom prst="rect">
            <a:avLst/>
          </a:prstGeom>
          <a:noFill/>
          <a:ln>
            <a:noFill/>
          </a:ln>
        </p:spPr>
      </p:pic>
      <p:sp>
        <p:nvSpPr>
          <p:cNvPr id="6701" name="Google Shape;6701;p89"/>
          <p:cNvSpPr txBox="1"/>
          <p:nvPr/>
        </p:nvSpPr>
        <p:spPr>
          <a:xfrm>
            <a:off x="210700" y="1051150"/>
            <a:ext cx="8359800" cy="3709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000"/>
              <a:t>Rakesh Ganeshula</a:t>
            </a:r>
            <a:r>
              <a:rPr lang="en" sz="2000"/>
              <a:t> - Contact us, </a:t>
            </a:r>
            <a:r>
              <a:rPr lang="en" sz="2000"/>
              <a:t>Contact </a:t>
            </a:r>
            <a:r>
              <a:rPr lang="en" sz="2000"/>
              <a:t>(Backend), Wireframes</a:t>
            </a:r>
            <a:endParaRPr sz="2000"/>
          </a:p>
          <a:p>
            <a:pPr indent="0" lvl="0" marL="0" rtl="0" algn="l">
              <a:lnSpc>
                <a:spcPct val="150000"/>
              </a:lnSpc>
              <a:spcBef>
                <a:spcPts val="0"/>
              </a:spcBef>
              <a:spcAft>
                <a:spcPts val="0"/>
              </a:spcAft>
              <a:buNone/>
            </a:pPr>
            <a:r>
              <a:rPr b="1" lang="en" sz="2000"/>
              <a:t>Harish Mullagur</a:t>
            </a:r>
            <a:r>
              <a:rPr b="1" lang="en" sz="2000"/>
              <a:t>a</a:t>
            </a:r>
            <a:r>
              <a:rPr lang="en" sz="2000"/>
              <a:t> - Each product details, Cart, Products (Backend)</a:t>
            </a:r>
            <a:endParaRPr sz="2000"/>
          </a:p>
          <a:p>
            <a:pPr indent="0" lvl="0" marL="0" rtl="0" algn="l">
              <a:lnSpc>
                <a:spcPct val="150000"/>
              </a:lnSpc>
              <a:spcBef>
                <a:spcPts val="0"/>
              </a:spcBef>
              <a:spcAft>
                <a:spcPts val="0"/>
              </a:spcAft>
              <a:buNone/>
            </a:pPr>
            <a:r>
              <a:rPr b="1" lang="en" sz="2000"/>
              <a:t>Neeraj Dusa</a:t>
            </a:r>
            <a:r>
              <a:rPr lang="en" sz="2000"/>
              <a:t> - Login, Sign-Up, Payments, Success</a:t>
            </a:r>
            <a:endParaRPr sz="2000"/>
          </a:p>
          <a:p>
            <a:pPr indent="0" lvl="0" marL="0" rtl="0" algn="l">
              <a:lnSpc>
                <a:spcPct val="150000"/>
              </a:lnSpc>
              <a:spcBef>
                <a:spcPts val="0"/>
              </a:spcBef>
              <a:spcAft>
                <a:spcPts val="0"/>
              </a:spcAft>
              <a:buNone/>
            </a:pPr>
            <a:r>
              <a:rPr b="1" lang="en" sz="2000"/>
              <a:t>Jayanth Sri Ram K</a:t>
            </a:r>
            <a:r>
              <a:rPr b="1" lang="en" sz="2000"/>
              <a:t>anduri</a:t>
            </a:r>
            <a:r>
              <a:rPr lang="en" sz="2000"/>
              <a:t> - Each Product Categories, Navbar, Wireframes</a:t>
            </a:r>
            <a:endParaRPr sz="2000"/>
          </a:p>
          <a:p>
            <a:pPr indent="0" lvl="0" marL="0" rtl="0" algn="l">
              <a:lnSpc>
                <a:spcPct val="150000"/>
              </a:lnSpc>
              <a:spcBef>
                <a:spcPts val="0"/>
              </a:spcBef>
              <a:spcAft>
                <a:spcPts val="0"/>
              </a:spcAft>
              <a:buNone/>
            </a:pPr>
            <a:r>
              <a:rPr b="1" lang="en" sz="2000"/>
              <a:t>Anirudh Jakhotia</a:t>
            </a:r>
            <a:r>
              <a:rPr lang="en" sz="2000"/>
              <a:t> - Slider, Footer, </a:t>
            </a:r>
            <a:r>
              <a:rPr lang="en" sz="2000"/>
              <a:t>Users</a:t>
            </a:r>
            <a:r>
              <a:rPr lang="en" sz="2000"/>
              <a:t> (Backend)</a:t>
            </a:r>
            <a:endParaRPr sz="2000"/>
          </a:p>
          <a:p>
            <a:pPr indent="0" lvl="0" marL="0" rtl="0" algn="l">
              <a:lnSpc>
                <a:spcPct val="150000"/>
              </a:lnSpc>
              <a:spcBef>
                <a:spcPts val="0"/>
              </a:spcBef>
              <a:spcAft>
                <a:spcPts val="0"/>
              </a:spcAft>
              <a:buNone/>
            </a:pPr>
            <a:r>
              <a:t/>
            </a:r>
            <a:endParaRPr sz="2000"/>
          </a:p>
          <a:p>
            <a:pPr indent="0" lvl="0" marL="0" rtl="0" algn="l">
              <a:lnSpc>
                <a:spcPct val="150000"/>
              </a:lnSpc>
              <a:spcBef>
                <a:spcPts val="0"/>
              </a:spcBef>
              <a:spcAft>
                <a:spcPts val="0"/>
              </a:spcAft>
              <a:buNone/>
            </a:pPr>
            <a:r>
              <a:rPr b="1" i="1" lang="en" sz="1900">
                <a:latin typeface="Varela"/>
                <a:ea typeface="Varela"/>
                <a:cs typeface="Varela"/>
                <a:sym typeface="Varela"/>
              </a:rPr>
              <a:t>NOTE</a:t>
            </a:r>
            <a:r>
              <a:rPr b="1" lang="en" sz="1900">
                <a:latin typeface="Varela"/>
                <a:ea typeface="Varela"/>
                <a:cs typeface="Varela"/>
                <a:sym typeface="Varela"/>
              </a:rPr>
              <a:t>: Home page was done by everyone equally together</a:t>
            </a:r>
            <a:endParaRPr sz="2000"/>
          </a:p>
        </p:txBody>
      </p:sp>
      <p:grpSp>
        <p:nvGrpSpPr>
          <p:cNvPr id="6702" name="Google Shape;6702;p89"/>
          <p:cNvGrpSpPr/>
          <p:nvPr/>
        </p:nvGrpSpPr>
        <p:grpSpPr>
          <a:xfrm rot="-1718262">
            <a:off x="7605970" y="2958608"/>
            <a:ext cx="1026638" cy="1430101"/>
            <a:chOff x="2625371" y="1606754"/>
            <a:chExt cx="1747909" cy="2715841"/>
          </a:xfrm>
        </p:grpSpPr>
        <p:sp>
          <p:nvSpPr>
            <p:cNvPr id="6703" name="Google Shape;6703;p89"/>
            <p:cNvSpPr/>
            <p:nvPr/>
          </p:nvSpPr>
          <p:spPr>
            <a:xfrm>
              <a:off x="2625371" y="2468506"/>
              <a:ext cx="1717150" cy="1854089"/>
            </a:xfrm>
            <a:custGeom>
              <a:rect b="b" l="l" r="r" t="t"/>
              <a:pathLst>
                <a:path extrusionOk="0" h="29110" w="26960">
                  <a:moveTo>
                    <a:pt x="16561" y="0"/>
                  </a:moveTo>
                  <a:cubicBezTo>
                    <a:pt x="16008" y="0"/>
                    <a:pt x="15453" y="44"/>
                    <a:pt x="14903" y="134"/>
                  </a:cubicBezTo>
                  <a:cubicBezTo>
                    <a:pt x="14565" y="183"/>
                    <a:pt x="14276" y="231"/>
                    <a:pt x="13987" y="327"/>
                  </a:cubicBezTo>
                  <a:cubicBezTo>
                    <a:pt x="13028" y="202"/>
                    <a:pt x="12050" y="127"/>
                    <a:pt x="11072" y="127"/>
                  </a:cubicBezTo>
                  <a:cubicBezTo>
                    <a:pt x="9049" y="127"/>
                    <a:pt x="7030" y="446"/>
                    <a:pt x="5209" y="1292"/>
                  </a:cubicBezTo>
                  <a:cubicBezTo>
                    <a:pt x="4004" y="1822"/>
                    <a:pt x="2943" y="2642"/>
                    <a:pt x="2123" y="3655"/>
                  </a:cubicBezTo>
                  <a:cubicBezTo>
                    <a:pt x="1206" y="4716"/>
                    <a:pt x="676" y="6018"/>
                    <a:pt x="435" y="7369"/>
                  </a:cubicBezTo>
                  <a:cubicBezTo>
                    <a:pt x="1" y="10311"/>
                    <a:pt x="821" y="13349"/>
                    <a:pt x="1689" y="16146"/>
                  </a:cubicBezTo>
                  <a:cubicBezTo>
                    <a:pt x="2653" y="19088"/>
                    <a:pt x="3907" y="21933"/>
                    <a:pt x="5450" y="24586"/>
                  </a:cubicBezTo>
                  <a:cubicBezTo>
                    <a:pt x="5836" y="25261"/>
                    <a:pt x="6270" y="25888"/>
                    <a:pt x="6656" y="26563"/>
                  </a:cubicBezTo>
                  <a:cubicBezTo>
                    <a:pt x="7042" y="27142"/>
                    <a:pt x="7476" y="27721"/>
                    <a:pt x="8006" y="28251"/>
                  </a:cubicBezTo>
                  <a:cubicBezTo>
                    <a:pt x="8659" y="28811"/>
                    <a:pt x="9512" y="29110"/>
                    <a:pt x="10372" y="29110"/>
                  </a:cubicBezTo>
                  <a:cubicBezTo>
                    <a:pt x="10846" y="29110"/>
                    <a:pt x="11322" y="29019"/>
                    <a:pt x="11768" y="28830"/>
                  </a:cubicBezTo>
                  <a:cubicBezTo>
                    <a:pt x="13167" y="28300"/>
                    <a:pt x="14469" y="27528"/>
                    <a:pt x="15578" y="26563"/>
                  </a:cubicBezTo>
                  <a:cubicBezTo>
                    <a:pt x="16784" y="25599"/>
                    <a:pt x="17941" y="24586"/>
                    <a:pt x="19002" y="23429"/>
                  </a:cubicBezTo>
                  <a:cubicBezTo>
                    <a:pt x="20063" y="22319"/>
                    <a:pt x="21076" y="21162"/>
                    <a:pt x="22089" y="20004"/>
                  </a:cubicBezTo>
                  <a:cubicBezTo>
                    <a:pt x="23053" y="18895"/>
                    <a:pt x="23922" y="17689"/>
                    <a:pt x="24741" y="16435"/>
                  </a:cubicBezTo>
                  <a:cubicBezTo>
                    <a:pt x="26333" y="14121"/>
                    <a:pt x="26960" y="11275"/>
                    <a:pt x="26622" y="8478"/>
                  </a:cubicBezTo>
                  <a:cubicBezTo>
                    <a:pt x="26140" y="5825"/>
                    <a:pt x="24693" y="3462"/>
                    <a:pt x="22571" y="1871"/>
                  </a:cubicBezTo>
                  <a:cubicBezTo>
                    <a:pt x="20775" y="648"/>
                    <a:pt x="18675" y="0"/>
                    <a:pt x="165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9"/>
            <p:cNvSpPr/>
            <p:nvPr/>
          </p:nvSpPr>
          <p:spPr>
            <a:xfrm>
              <a:off x="2865933" y="1606754"/>
              <a:ext cx="1507347" cy="936407"/>
            </a:xfrm>
            <a:custGeom>
              <a:rect b="b" l="l" r="r" t="t"/>
              <a:pathLst>
                <a:path extrusionOk="0" h="14702" w="23666">
                  <a:moveTo>
                    <a:pt x="11626" y="0"/>
                  </a:moveTo>
                  <a:cubicBezTo>
                    <a:pt x="11536" y="0"/>
                    <a:pt x="11453" y="47"/>
                    <a:pt x="11415" y="161"/>
                  </a:cubicBezTo>
                  <a:cubicBezTo>
                    <a:pt x="10354" y="3247"/>
                    <a:pt x="9824" y="6479"/>
                    <a:pt x="9969" y="9758"/>
                  </a:cubicBezTo>
                  <a:cubicBezTo>
                    <a:pt x="8859" y="7105"/>
                    <a:pt x="7027" y="4839"/>
                    <a:pt x="5049" y="2765"/>
                  </a:cubicBezTo>
                  <a:cubicBezTo>
                    <a:pt x="4996" y="2725"/>
                    <a:pt x="4939" y="2707"/>
                    <a:pt x="4885" y="2707"/>
                  </a:cubicBezTo>
                  <a:cubicBezTo>
                    <a:pt x="4742" y="2707"/>
                    <a:pt x="4615" y="2831"/>
                    <a:pt x="4615" y="3006"/>
                  </a:cubicBezTo>
                  <a:cubicBezTo>
                    <a:pt x="5194" y="6189"/>
                    <a:pt x="6400" y="9179"/>
                    <a:pt x="8136" y="11880"/>
                  </a:cubicBezTo>
                  <a:cubicBezTo>
                    <a:pt x="5821" y="10096"/>
                    <a:pt x="3072" y="8938"/>
                    <a:pt x="371" y="7781"/>
                  </a:cubicBezTo>
                  <a:cubicBezTo>
                    <a:pt x="333" y="7766"/>
                    <a:pt x="298" y="7759"/>
                    <a:pt x="265" y="7759"/>
                  </a:cubicBezTo>
                  <a:cubicBezTo>
                    <a:pt x="91" y="7759"/>
                    <a:pt x="1" y="7956"/>
                    <a:pt x="82" y="8118"/>
                  </a:cubicBezTo>
                  <a:cubicBezTo>
                    <a:pt x="1963" y="11060"/>
                    <a:pt x="4905" y="13230"/>
                    <a:pt x="8329" y="14147"/>
                  </a:cubicBezTo>
                  <a:cubicBezTo>
                    <a:pt x="9771" y="14507"/>
                    <a:pt x="11247" y="14702"/>
                    <a:pt x="12729" y="14702"/>
                  </a:cubicBezTo>
                  <a:cubicBezTo>
                    <a:pt x="13031" y="14702"/>
                    <a:pt x="13332" y="14694"/>
                    <a:pt x="13634" y="14677"/>
                  </a:cubicBezTo>
                  <a:cubicBezTo>
                    <a:pt x="13947" y="14652"/>
                    <a:pt x="14258" y="14643"/>
                    <a:pt x="14566" y="14643"/>
                  </a:cubicBezTo>
                  <a:cubicBezTo>
                    <a:pt x="15330" y="14643"/>
                    <a:pt x="16084" y="14698"/>
                    <a:pt x="16847" y="14698"/>
                  </a:cubicBezTo>
                  <a:cubicBezTo>
                    <a:pt x="17532" y="14698"/>
                    <a:pt x="18224" y="14654"/>
                    <a:pt x="18939" y="14484"/>
                  </a:cubicBezTo>
                  <a:cubicBezTo>
                    <a:pt x="20000" y="14291"/>
                    <a:pt x="21061" y="13906"/>
                    <a:pt x="22025" y="13327"/>
                  </a:cubicBezTo>
                  <a:cubicBezTo>
                    <a:pt x="22845" y="12845"/>
                    <a:pt x="23665" y="11928"/>
                    <a:pt x="23231" y="10867"/>
                  </a:cubicBezTo>
                  <a:cubicBezTo>
                    <a:pt x="23196" y="10726"/>
                    <a:pt x="23083" y="10637"/>
                    <a:pt x="22949" y="10637"/>
                  </a:cubicBezTo>
                  <a:cubicBezTo>
                    <a:pt x="22900" y="10637"/>
                    <a:pt x="22849" y="10649"/>
                    <a:pt x="22797" y="10674"/>
                  </a:cubicBezTo>
                  <a:cubicBezTo>
                    <a:pt x="21591" y="11157"/>
                    <a:pt x="20337" y="11591"/>
                    <a:pt x="19084" y="11928"/>
                  </a:cubicBezTo>
                  <a:cubicBezTo>
                    <a:pt x="19469" y="11735"/>
                    <a:pt x="19855" y="11494"/>
                    <a:pt x="20193" y="11253"/>
                  </a:cubicBezTo>
                  <a:cubicBezTo>
                    <a:pt x="21495" y="10289"/>
                    <a:pt x="22460" y="8938"/>
                    <a:pt x="22894" y="7395"/>
                  </a:cubicBezTo>
                  <a:cubicBezTo>
                    <a:pt x="22894" y="7250"/>
                    <a:pt x="22845" y="7105"/>
                    <a:pt x="22749" y="7057"/>
                  </a:cubicBezTo>
                  <a:cubicBezTo>
                    <a:pt x="22586" y="6986"/>
                    <a:pt x="22425" y="6956"/>
                    <a:pt x="22267" y="6956"/>
                  </a:cubicBezTo>
                  <a:cubicBezTo>
                    <a:pt x="21676" y="6956"/>
                    <a:pt x="21121" y="7380"/>
                    <a:pt x="20627" y="7684"/>
                  </a:cubicBezTo>
                  <a:lnTo>
                    <a:pt x="18215" y="9083"/>
                  </a:lnTo>
                  <a:lnTo>
                    <a:pt x="14791" y="11060"/>
                  </a:lnTo>
                  <a:cubicBezTo>
                    <a:pt x="16335" y="9035"/>
                    <a:pt x="17347" y="6623"/>
                    <a:pt x="17733" y="4164"/>
                  </a:cubicBezTo>
                  <a:cubicBezTo>
                    <a:pt x="17769" y="3984"/>
                    <a:pt x="17618" y="3804"/>
                    <a:pt x="17458" y="3804"/>
                  </a:cubicBezTo>
                  <a:cubicBezTo>
                    <a:pt x="17404" y="3804"/>
                    <a:pt x="17348" y="3825"/>
                    <a:pt x="17299" y="3874"/>
                  </a:cubicBezTo>
                  <a:cubicBezTo>
                    <a:pt x="15466" y="5466"/>
                    <a:pt x="13971" y="7395"/>
                    <a:pt x="12814" y="9517"/>
                  </a:cubicBezTo>
                  <a:cubicBezTo>
                    <a:pt x="13200" y="6479"/>
                    <a:pt x="12573" y="3295"/>
                    <a:pt x="11946" y="257"/>
                  </a:cubicBezTo>
                  <a:cubicBezTo>
                    <a:pt x="11917" y="111"/>
                    <a:pt x="11763" y="0"/>
                    <a:pt x="11626" y="0"/>
                  </a:cubicBezTo>
                  <a:close/>
                </a:path>
              </a:pathLst>
            </a:custGeom>
            <a:solidFill>
              <a:srgbClr val="437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9"/>
            <p:cNvSpPr/>
            <p:nvPr/>
          </p:nvSpPr>
          <p:spPr>
            <a:xfrm>
              <a:off x="2981724" y="2788813"/>
              <a:ext cx="24585" cy="99297"/>
            </a:xfrm>
            <a:custGeom>
              <a:rect b="b" l="l" r="r" t="t"/>
              <a:pathLst>
                <a:path extrusionOk="0" h="1559" w="386">
                  <a:moveTo>
                    <a:pt x="103" y="1"/>
                  </a:moveTo>
                  <a:cubicBezTo>
                    <a:pt x="72" y="1"/>
                    <a:pt x="48" y="25"/>
                    <a:pt x="48" y="73"/>
                  </a:cubicBezTo>
                  <a:cubicBezTo>
                    <a:pt x="0" y="121"/>
                    <a:pt x="0" y="169"/>
                    <a:pt x="48" y="218"/>
                  </a:cubicBezTo>
                  <a:cubicBezTo>
                    <a:pt x="0" y="314"/>
                    <a:pt x="0" y="362"/>
                    <a:pt x="48" y="411"/>
                  </a:cubicBezTo>
                  <a:lnTo>
                    <a:pt x="48" y="748"/>
                  </a:lnTo>
                  <a:lnTo>
                    <a:pt x="48" y="1134"/>
                  </a:lnTo>
                  <a:cubicBezTo>
                    <a:pt x="48" y="1230"/>
                    <a:pt x="97" y="1375"/>
                    <a:pt x="97" y="1472"/>
                  </a:cubicBezTo>
                  <a:cubicBezTo>
                    <a:pt x="117" y="1532"/>
                    <a:pt x="162" y="1559"/>
                    <a:pt x="208" y="1559"/>
                  </a:cubicBezTo>
                  <a:cubicBezTo>
                    <a:pt x="272" y="1559"/>
                    <a:pt x="338" y="1507"/>
                    <a:pt x="338" y="1423"/>
                  </a:cubicBezTo>
                  <a:cubicBezTo>
                    <a:pt x="386" y="1327"/>
                    <a:pt x="386" y="1230"/>
                    <a:pt x="338" y="1086"/>
                  </a:cubicBezTo>
                  <a:cubicBezTo>
                    <a:pt x="338" y="1038"/>
                    <a:pt x="289" y="893"/>
                    <a:pt x="289" y="748"/>
                  </a:cubicBezTo>
                  <a:cubicBezTo>
                    <a:pt x="289" y="700"/>
                    <a:pt x="289" y="652"/>
                    <a:pt x="289" y="603"/>
                  </a:cubicBezTo>
                  <a:cubicBezTo>
                    <a:pt x="289" y="555"/>
                    <a:pt x="289" y="555"/>
                    <a:pt x="289" y="507"/>
                  </a:cubicBezTo>
                  <a:lnTo>
                    <a:pt x="289" y="411"/>
                  </a:lnTo>
                  <a:lnTo>
                    <a:pt x="241" y="218"/>
                  </a:lnTo>
                  <a:cubicBezTo>
                    <a:pt x="241" y="169"/>
                    <a:pt x="193" y="121"/>
                    <a:pt x="193" y="73"/>
                  </a:cubicBezTo>
                  <a:cubicBezTo>
                    <a:pt x="169" y="25"/>
                    <a:pt x="133" y="1"/>
                    <a:pt x="10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9"/>
            <p:cNvSpPr/>
            <p:nvPr/>
          </p:nvSpPr>
          <p:spPr>
            <a:xfrm>
              <a:off x="2941789" y="3082942"/>
              <a:ext cx="24585" cy="82991"/>
            </a:xfrm>
            <a:custGeom>
              <a:rect b="b" l="l" r="r" t="t"/>
              <a:pathLst>
                <a:path extrusionOk="0" h="1303" w="386">
                  <a:moveTo>
                    <a:pt x="30" y="0"/>
                  </a:moveTo>
                  <a:cubicBezTo>
                    <a:pt x="12" y="0"/>
                    <a:pt x="0" y="12"/>
                    <a:pt x="0" y="37"/>
                  </a:cubicBezTo>
                  <a:lnTo>
                    <a:pt x="0" y="85"/>
                  </a:lnTo>
                  <a:cubicBezTo>
                    <a:pt x="0" y="85"/>
                    <a:pt x="0" y="133"/>
                    <a:pt x="0" y="181"/>
                  </a:cubicBezTo>
                  <a:cubicBezTo>
                    <a:pt x="0" y="181"/>
                    <a:pt x="0" y="230"/>
                    <a:pt x="0" y="278"/>
                  </a:cubicBezTo>
                  <a:cubicBezTo>
                    <a:pt x="0" y="374"/>
                    <a:pt x="0" y="519"/>
                    <a:pt x="0" y="615"/>
                  </a:cubicBezTo>
                  <a:cubicBezTo>
                    <a:pt x="0" y="808"/>
                    <a:pt x="48" y="1001"/>
                    <a:pt x="97" y="1194"/>
                  </a:cubicBezTo>
                  <a:cubicBezTo>
                    <a:pt x="97" y="1266"/>
                    <a:pt x="145" y="1303"/>
                    <a:pt x="193" y="1303"/>
                  </a:cubicBezTo>
                  <a:cubicBezTo>
                    <a:pt x="241" y="1303"/>
                    <a:pt x="289" y="1266"/>
                    <a:pt x="289" y="1194"/>
                  </a:cubicBezTo>
                  <a:cubicBezTo>
                    <a:pt x="338" y="1194"/>
                    <a:pt x="386" y="1146"/>
                    <a:pt x="386" y="1098"/>
                  </a:cubicBezTo>
                  <a:cubicBezTo>
                    <a:pt x="386" y="953"/>
                    <a:pt x="386" y="856"/>
                    <a:pt x="386" y="712"/>
                  </a:cubicBezTo>
                  <a:lnTo>
                    <a:pt x="289" y="230"/>
                  </a:lnTo>
                  <a:cubicBezTo>
                    <a:pt x="289" y="181"/>
                    <a:pt x="253" y="157"/>
                    <a:pt x="217" y="157"/>
                  </a:cubicBezTo>
                  <a:cubicBezTo>
                    <a:pt x="181" y="157"/>
                    <a:pt x="145" y="181"/>
                    <a:pt x="145" y="230"/>
                  </a:cubicBezTo>
                  <a:cubicBezTo>
                    <a:pt x="145" y="230"/>
                    <a:pt x="145" y="181"/>
                    <a:pt x="145" y="133"/>
                  </a:cubicBezTo>
                  <a:cubicBezTo>
                    <a:pt x="145" y="133"/>
                    <a:pt x="145" y="85"/>
                    <a:pt x="145" y="85"/>
                  </a:cubicBezTo>
                  <a:cubicBezTo>
                    <a:pt x="145" y="85"/>
                    <a:pt x="97" y="85"/>
                    <a:pt x="97" y="37"/>
                  </a:cubicBezTo>
                  <a:cubicBezTo>
                    <a:pt x="72" y="12"/>
                    <a:pt x="48" y="0"/>
                    <a:pt x="30"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9"/>
            <p:cNvSpPr/>
            <p:nvPr/>
          </p:nvSpPr>
          <p:spPr>
            <a:xfrm>
              <a:off x="3242795" y="3452292"/>
              <a:ext cx="33821" cy="79679"/>
            </a:xfrm>
            <a:custGeom>
              <a:rect b="b" l="l" r="r" t="t"/>
              <a:pathLst>
                <a:path extrusionOk="0" h="1251" w="531">
                  <a:moveTo>
                    <a:pt x="103" y="1"/>
                  </a:moveTo>
                  <a:cubicBezTo>
                    <a:pt x="73" y="1"/>
                    <a:pt x="49" y="25"/>
                    <a:pt x="49" y="73"/>
                  </a:cubicBezTo>
                  <a:cubicBezTo>
                    <a:pt x="0" y="218"/>
                    <a:pt x="0" y="411"/>
                    <a:pt x="49" y="604"/>
                  </a:cubicBezTo>
                  <a:cubicBezTo>
                    <a:pt x="49" y="797"/>
                    <a:pt x="97" y="989"/>
                    <a:pt x="145" y="1134"/>
                  </a:cubicBezTo>
                  <a:cubicBezTo>
                    <a:pt x="145" y="1205"/>
                    <a:pt x="197" y="1250"/>
                    <a:pt x="243" y="1250"/>
                  </a:cubicBezTo>
                  <a:cubicBezTo>
                    <a:pt x="260" y="1250"/>
                    <a:pt x="277" y="1244"/>
                    <a:pt x="290" y="1231"/>
                  </a:cubicBezTo>
                  <a:cubicBezTo>
                    <a:pt x="318" y="1245"/>
                    <a:pt x="342" y="1251"/>
                    <a:pt x="363" y="1251"/>
                  </a:cubicBezTo>
                  <a:cubicBezTo>
                    <a:pt x="414" y="1251"/>
                    <a:pt x="449" y="1217"/>
                    <a:pt x="483" y="1182"/>
                  </a:cubicBezTo>
                  <a:cubicBezTo>
                    <a:pt x="483" y="1086"/>
                    <a:pt x="531" y="1038"/>
                    <a:pt x="483" y="941"/>
                  </a:cubicBezTo>
                  <a:cubicBezTo>
                    <a:pt x="483" y="941"/>
                    <a:pt x="531" y="941"/>
                    <a:pt x="531" y="893"/>
                  </a:cubicBezTo>
                  <a:cubicBezTo>
                    <a:pt x="531" y="845"/>
                    <a:pt x="531" y="797"/>
                    <a:pt x="531" y="748"/>
                  </a:cubicBezTo>
                  <a:lnTo>
                    <a:pt x="531" y="700"/>
                  </a:lnTo>
                  <a:lnTo>
                    <a:pt x="531" y="555"/>
                  </a:lnTo>
                  <a:lnTo>
                    <a:pt x="531" y="507"/>
                  </a:lnTo>
                  <a:cubicBezTo>
                    <a:pt x="531" y="507"/>
                    <a:pt x="531" y="459"/>
                    <a:pt x="531" y="459"/>
                  </a:cubicBezTo>
                  <a:cubicBezTo>
                    <a:pt x="531" y="411"/>
                    <a:pt x="531" y="411"/>
                    <a:pt x="531" y="411"/>
                  </a:cubicBezTo>
                  <a:cubicBezTo>
                    <a:pt x="531" y="363"/>
                    <a:pt x="483" y="315"/>
                    <a:pt x="435" y="267"/>
                  </a:cubicBezTo>
                  <a:lnTo>
                    <a:pt x="435" y="267"/>
                  </a:lnTo>
                  <a:lnTo>
                    <a:pt x="483" y="314"/>
                  </a:lnTo>
                  <a:cubicBezTo>
                    <a:pt x="514" y="220"/>
                    <a:pt x="423" y="146"/>
                    <a:pt x="342" y="146"/>
                  </a:cubicBezTo>
                  <a:cubicBezTo>
                    <a:pt x="299" y="146"/>
                    <a:pt x="258" y="167"/>
                    <a:pt x="242" y="218"/>
                  </a:cubicBezTo>
                  <a:cubicBezTo>
                    <a:pt x="242" y="170"/>
                    <a:pt x="193" y="121"/>
                    <a:pt x="193" y="73"/>
                  </a:cubicBezTo>
                  <a:cubicBezTo>
                    <a:pt x="169" y="25"/>
                    <a:pt x="133" y="1"/>
                    <a:pt x="10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9"/>
            <p:cNvSpPr/>
            <p:nvPr/>
          </p:nvSpPr>
          <p:spPr>
            <a:xfrm>
              <a:off x="3215152" y="3777439"/>
              <a:ext cx="33821" cy="79297"/>
            </a:xfrm>
            <a:custGeom>
              <a:rect b="b" l="l" r="r" t="t"/>
              <a:pathLst>
                <a:path extrusionOk="0" h="1245" w="531">
                  <a:moveTo>
                    <a:pt x="91" y="0"/>
                  </a:moveTo>
                  <a:cubicBezTo>
                    <a:pt x="50" y="0"/>
                    <a:pt x="0" y="24"/>
                    <a:pt x="0" y="80"/>
                  </a:cubicBezTo>
                  <a:cubicBezTo>
                    <a:pt x="0" y="225"/>
                    <a:pt x="97" y="418"/>
                    <a:pt x="97" y="563"/>
                  </a:cubicBezTo>
                  <a:cubicBezTo>
                    <a:pt x="97" y="756"/>
                    <a:pt x="97" y="948"/>
                    <a:pt x="97" y="1093"/>
                  </a:cubicBezTo>
                  <a:cubicBezTo>
                    <a:pt x="97" y="1196"/>
                    <a:pt x="138" y="1244"/>
                    <a:pt x="184" y="1244"/>
                  </a:cubicBezTo>
                  <a:cubicBezTo>
                    <a:pt x="224" y="1244"/>
                    <a:pt x="267" y="1208"/>
                    <a:pt x="290" y="1141"/>
                  </a:cubicBezTo>
                  <a:cubicBezTo>
                    <a:pt x="290" y="1141"/>
                    <a:pt x="290" y="1093"/>
                    <a:pt x="290" y="1093"/>
                  </a:cubicBezTo>
                  <a:cubicBezTo>
                    <a:pt x="290" y="1141"/>
                    <a:pt x="338" y="1141"/>
                    <a:pt x="386" y="1141"/>
                  </a:cubicBezTo>
                  <a:cubicBezTo>
                    <a:pt x="434" y="1141"/>
                    <a:pt x="531" y="1093"/>
                    <a:pt x="531" y="997"/>
                  </a:cubicBezTo>
                  <a:cubicBezTo>
                    <a:pt x="531" y="852"/>
                    <a:pt x="483" y="707"/>
                    <a:pt x="483" y="563"/>
                  </a:cubicBezTo>
                  <a:cubicBezTo>
                    <a:pt x="434" y="418"/>
                    <a:pt x="434" y="321"/>
                    <a:pt x="386" y="177"/>
                  </a:cubicBezTo>
                  <a:cubicBezTo>
                    <a:pt x="362" y="129"/>
                    <a:pt x="326" y="104"/>
                    <a:pt x="296" y="104"/>
                  </a:cubicBezTo>
                  <a:cubicBezTo>
                    <a:pt x="266" y="104"/>
                    <a:pt x="241" y="129"/>
                    <a:pt x="241" y="177"/>
                  </a:cubicBezTo>
                  <a:cubicBezTo>
                    <a:pt x="193" y="129"/>
                    <a:pt x="193" y="80"/>
                    <a:pt x="145" y="32"/>
                  </a:cubicBezTo>
                  <a:cubicBezTo>
                    <a:pt x="145" y="12"/>
                    <a:pt x="120" y="0"/>
                    <a:pt x="91"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9"/>
            <p:cNvSpPr/>
            <p:nvPr/>
          </p:nvSpPr>
          <p:spPr>
            <a:xfrm>
              <a:off x="3381005" y="3863169"/>
              <a:ext cx="30763" cy="94520"/>
            </a:xfrm>
            <a:custGeom>
              <a:rect b="b" l="l" r="r" t="t"/>
              <a:pathLst>
                <a:path extrusionOk="0" h="1484" w="483">
                  <a:moveTo>
                    <a:pt x="97" y="0"/>
                  </a:moveTo>
                  <a:cubicBezTo>
                    <a:pt x="61" y="0"/>
                    <a:pt x="25" y="12"/>
                    <a:pt x="1" y="36"/>
                  </a:cubicBezTo>
                  <a:cubicBezTo>
                    <a:pt x="1" y="85"/>
                    <a:pt x="1" y="181"/>
                    <a:pt x="1" y="229"/>
                  </a:cubicBezTo>
                  <a:cubicBezTo>
                    <a:pt x="1" y="278"/>
                    <a:pt x="1" y="326"/>
                    <a:pt x="1" y="422"/>
                  </a:cubicBezTo>
                  <a:cubicBezTo>
                    <a:pt x="1" y="519"/>
                    <a:pt x="1" y="615"/>
                    <a:pt x="49" y="760"/>
                  </a:cubicBezTo>
                  <a:cubicBezTo>
                    <a:pt x="97" y="856"/>
                    <a:pt x="97" y="953"/>
                    <a:pt x="97" y="1049"/>
                  </a:cubicBezTo>
                  <a:cubicBezTo>
                    <a:pt x="145" y="1097"/>
                    <a:pt x="145" y="1194"/>
                    <a:pt x="145" y="1242"/>
                  </a:cubicBezTo>
                  <a:cubicBezTo>
                    <a:pt x="145" y="1290"/>
                    <a:pt x="194" y="1339"/>
                    <a:pt x="242" y="1387"/>
                  </a:cubicBezTo>
                  <a:cubicBezTo>
                    <a:pt x="242" y="1435"/>
                    <a:pt x="338" y="1483"/>
                    <a:pt x="386" y="1483"/>
                  </a:cubicBezTo>
                  <a:cubicBezTo>
                    <a:pt x="386" y="1435"/>
                    <a:pt x="435" y="1387"/>
                    <a:pt x="435" y="1387"/>
                  </a:cubicBezTo>
                  <a:lnTo>
                    <a:pt x="435" y="1194"/>
                  </a:lnTo>
                  <a:cubicBezTo>
                    <a:pt x="483" y="1194"/>
                    <a:pt x="483" y="1146"/>
                    <a:pt x="483" y="1146"/>
                  </a:cubicBezTo>
                  <a:cubicBezTo>
                    <a:pt x="483" y="1049"/>
                    <a:pt x="483" y="1001"/>
                    <a:pt x="435" y="953"/>
                  </a:cubicBezTo>
                  <a:cubicBezTo>
                    <a:pt x="435" y="905"/>
                    <a:pt x="435" y="856"/>
                    <a:pt x="386" y="808"/>
                  </a:cubicBezTo>
                  <a:cubicBezTo>
                    <a:pt x="386" y="712"/>
                    <a:pt x="386" y="615"/>
                    <a:pt x="386" y="519"/>
                  </a:cubicBezTo>
                  <a:cubicBezTo>
                    <a:pt x="386" y="471"/>
                    <a:pt x="338" y="471"/>
                    <a:pt x="338" y="471"/>
                  </a:cubicBezTo>
                  <a:cubicBezTo>
                    <a:pt x="338" y="422"/>
                    <a:pt x="338" y="374"/>
                    <a:pt x="338" y="374"/>
                  </a:cubicBezTo>
                  <a:cubicBezTo>
                    <a:pt x="290" y="326"/>
                    <a:pt x="290" y="278"/>
                    <a:pt x="290" y="229"/>
                  </a:cubicBezTo>
                  <a:cubicBezTo>
                    <a:pt x="242" y="133"/>
                    <a:pt x="242" y="85"/>
                    <a:pt x="194" y="36"/>
                  </a:cubicBezTo>
                  <a:cubicBezTo>
                    <a:pt x="169" y="12"/>
                    <a:pt x="133" y="0"/>
                    <a:pt x="97"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9"/>
            <p:cNvSpPr/>
            <p:nvPr/>
          </p:nvSpPr>
          <p:spPr>
            <a:xfrm>
              <a:off x="3543800" y="2788813"/>
              <a:ext cx="24649" cy="88405"/>
            </a:xfrm>
            <a:custGeom>
              <a:rect b="b" l="l" r="r" t="t"/>
              <a:pathLst>
                <a:path extrusionOk="0" h="1388" w="387">
                  <a:moveTo>
                    <a:pt x="194" y="1"/>
                  </a:moveTo>
                  <a:cubicBezTo>
                    <a:pt x="145" y="1"/>
                    <a:pt x="97" y="25"/>
                    <a:pt x="97" y="73"/>
                  </a:cubicBezTo>
                  <a:cubicBezTo>
                    <a:pt x="49" y="266"/>
                    <a:pt x="1" y="507"/>
                    <a:pt x="1" y="700"/>
                  </a:cubicBezTo>
                  <a:cubicBezTo>
                    <a:pt x="1" y="893"/>
                    <a:pt x="49" y="1086"/>
                    <a:pt x="97" y="1279"/>
                  </a:cubicBezTo>
                  <a:cubicBezTo>
                    <a:pt x="97" y="1351"/>
                    <a:pt x="145" y="1387"/>
                    <a:pt x="194" y="1387"/>
                  </a:cubicBezTo>
                  <a:cubicBezTo>
                    <a:pt x="242" y="1387"/>
                    <a:pt x="290" y="1351"/>
                    <a:pt x="290" y="1279"/>
                  </a:cubicBezTo>
                  <a:cubicBezTo>
                    <a:pt x="338" y="1086"/>
                    <a:pt x="387" y="893"/>
                    <a:pt x="387" y="700"/>
                  </a:cubicBezTo>
                  <a:cubicBezTo>
                    <a:pt x="387" y="507"/>
                    <a:pt x="338" y="266"/>
                    <a:pt x="290" y="73"/>
                  </a:cubicBezTo>
                  <a:cubicBezTo>
                    <a:pt x="290" y="25"/>
                    <a:pt x="242" y="1"/>
                    <a:pt x="194"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9"/>
            <p:cNvSpPr/>
            <p:nvPr/>
          </p:nvSpPr>
          <p:spPr>
            <a:xfrm>
              <a:off x="3746529" y="2705886"/>
              <a:ext cx="24649" cy="100634"/>
            </a:xfrm>
            <a:custGeom>
              <a:rect b="b" l="l" r="r" t="t"/>
              <a:pathLst>
                <a:path extrusionOk="0" h="1580" w="387">
                  <a:moveTo>
                    <a:pt x="188" y="0"/>
                  </a:moveTo>
                  <a:cubicBezTo>
                    <a:pt x="157" y="0"/>
                    <a:pt x="121" y="25"/>
                    <a:pt x="97" y="73"/>
                  </a:cubicBezTo>
                  <a:cubicBezTo>
                    <a:pt x="49" y="314"/>
                    <a:pt x="1" y="555"/>
                    <a:pt x="1" y="748"/>
                  </a:cubicBezTo>
                  <a:lnTo>
                    <a:pt x="1" y="1134"/>
                  </a:lnTo>
                  <a:cubicBezTo>
                    <a:pt x="1" y="1230"/>
                    <a:pt x="1" y="1327"/>
                    <a:pt x="49" y="1471"/>
                  </a:cubicBezTo>
                  <a:cubicBezTo>
                    <a:pt x="73" y="1544"/>
                    <a:pt x="133" y="1580"/>
                    <a:pt x="194" y="1580"/>
                  </a:cubicBezTo>
                  <a:cubicBezTo>
                    <a:pt x="254" y="1580"/>
                    <a:pt x="314" y="1544"/>
                    <a:pt x="338" y="1471"/>
                  </a:cubicBezTo>
                  <a:cubicBezTo>
                    <a:pt x="338" y="1327"/>
                    <a:pt x="338" y="1230"/>
                    <a:pt x="338" y="1134"/>
                  </a:cubicBezTo>
                  <a:cubicBezTo>
                    <a:pt x="387" y="989"/>
                    <a:pt x="338" y="893"/>
                    <a:pt x="338" y="748"/>
                  </a:cubicBezTo>
                  <a:cubicBezTo>
                    <a:pt x="338" y="555"/>
                    <a:pt x="338" y="314"/>
                    <a:pt x="242" y="73"/>
                  </a:cubicBezTo>
                  <a:cubicBezTo>
                    <a:pt x="242" y="25"/>
                    <a:pt x="218" y="0"/>
                    <a:pt x="18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9"/>
            <p:cNvSpPr/>
            <p:nvPr/>
          </p:nvSpPr>
          <p:spPr>
            <a:xfrm>
              <a:off x="3651311" y="3120584"/>
              <a:ext cx="15414" cy="90634"/>
            </a:xfrm>
            <a:custGeom>
              <a:rect b="b" l="l" r="r" t="t"/>
              <a:pathLst>
                <a:path extrusionOk="0" h="1423" w="242">
                  <a:moveTo>
                    <a:pt x="97" y="0"/>
                  </a:moveTo>
                  <a:cubicBezTo>
                    <a:pt x="49" y="0"/>
                    <a:pt x="1" y="24"/>
                    <a:pt x="1" y="73"/>
                  </a:cubicBezTo>
                  <a:lnTo>
                    <a:pt x="1" y="700"/>
                  </a:lnTo>
                  <a:lnTo>
                    <a:pt x="1" y="989"/>
                  </a:lnTo>
                  <a:lnTo>
                    <a:pt x="1" y="1278"/>
                  </a:lnTo>
                  <a:cubicBezTo>
                    <a:pt x="1" y="1375"/>
                    <a:pt x="61" y="1423"/>
                    <a:pt x="121" y="1423"/>
                  </a:cubicBezTo>
                  <a:cubicBezTo>
                    <a:pt x="182" y="1423"/>
                    <a:pt x="242" y="1375"/>
                    <a:pt x="242" y="1278"/>
                  </a:cubicBezTo>
                  <a:lnTo>
                    <a:pt x="242" y="989"/>
                  </a:lnTo>
                  <a:cubicBezTo>
                    <a:pt x="242" y="892"/>
                    <a:pt x="242" y="796"/>
                    <a:pt x="194" y="700"/>
                  </a:cubicBezTo>
                  <a:lnTo>
                    <a:pt x="194" y="73"/>
                  </a:lnTo>
                  <a:cubicBezTo>
                    <a:pt x="194" y="24"/>
                    <a:pt x="145" y="0"/>
                    <a:pt x="97"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9"/>
            <p:cNvSpPr/>
            <p:nvPr/>
          </p:nvSpPr>
          <p:spPr>
            <a:xfrm>
              <a:off x="3786464" y="3575154"/>
              <a:ext cx="27706" cy="100698"/>
            </a:xfrm>
            <a:custGeom>
              <a:rect b="b" l="l" r="r" t="t"/>
              <a:pathLst>
                <a:path extrusionOk="0" h="1581" w="435">
                  <a:moveTo>
                    <a:pt x="314" y="1"/>
                  </a:moveTo>
                  <a:cubicBezTo>
                    <a:pt x="266" y="1"/>
                    <a:pt x="218" y="25"/>
                    <a:pt x="194" y="73"/>
                  </a:cubicBezTo>
                  <a:lnTo>
                    <a:pt x="49" y="748"/>
                  </a:lnTo>
                  <a:cubicBezTo>
                    <a:pt x="49" y="845"/>
                    <a:pt x="49" y="990"/>
                    <a:pt x="1" y="1086"/>
                  </a:cubicBezTo>
                  <a:cubicBezTo>
                    <a:pt x="1" y="1231"/>
                    <a:pt x="1" y="1327"/>
                    <a:pt x="1" y="1472"/>
                  </a:cubicBezTo>
                  <a:cubicBezTo>
                    <a:pt x="1" y="1544"/>
                    <a:pt x="49" y="1580"/>
                    <a:pt x="103" y="1580"/>
                  </a:cubicBezTo>
                  <a:cubicBezTo>
                    <a:pt x="157" y="1580"/>
                    <a:pt x="218" y="1544"/>
                    <a:pt x="242" y="1472"/>
                  </a:cubicBezTo>
                  <a:cubicBezTo>
                    <a:pt x="290" y="1375"/>
                    <a:pt x="290" y="1231"/>
                    <a:pt x="290" y="1134"/>
                  </a:cubicBezTo>
                  <a:cubicBezTo>
                    <a:pt x="290" y="1038"/>
                    <a:pt x="338" y="893"/>
                    <a:pt x="338" y="797"/>
                  </a:cubicBezTo>
                  <a:cubicBezTo>
                    <a:pt x="338" y="556"/>
                    <a:pt x="387" y="314"/>
                    <a:pt x="435" y="73"/>
                  </a:cubicBezTo>
                  <a:cubicBezTo>
                    <a:pt x="411" y="25"/>
                    <a:pt x="362" y="1"/>
                    <a:pt x="314"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9"/>
            <p:cNvSpPr/>
            <p:nvPr/>
          </p:nvSpPr>
          <p:spPr>
            <a:xfrm>
              <a:off x="3506923" y="3455413"/>
              <a:ext cx="15477" cy="75285"/>
            </a:xfrm>
            <a:custGeom>
              <a:rect b="b" l="l" r="r" t="t"/>
              <a:pathLst>
                <a:path extrusionOk="0" h="1182" w="243">
                  <a:moveTo>
                    <a:pt x="146" y="0"/>
                  </a:moveTo>
                  <a:cubicBezTo>
                    <a:pt x="110" y="0"/>
                    <a:pt x="73" y="24"/>
                    <a:pt x="49" y="72"/>
                  </a:cubicBezTo>
                  <a:cubicBezTo>
                    <a:pt x="1" y="217"/>
                    <a:pt x="1" y="410"/>
                    <a:pt x="1" y="555"/>
                  </a:cubicBezTo>
                  <a:lnTo>
                    <a:pt x="1" y="1037"/>
                  </a:lnTo>
                  <a:cubicBezTo>
                    <a:pt x="1" y="1133"/>
                    <a:pt x="49" y="1182"/>
                    <a:pt x="146" y="1182"/>
                  </a:cubicBezTo>
                  <a:cubicBezTo>
                    <a:pt x="194" y="1182"/>
                    <a:pt x="242" y="1133"/>
                    <a:pt x="242" y="1037"/>
                  </a:cubicBezTo>
                  <a:lnTo>
                    <a:pt x="242" y="555"/>
                  </a:lnTo>
                  <a:cubicBezTo>
                    <a:pt x="242" y="410"/>
                    <a:pt x="242" y="217"/>
                    <a:pt x="242" y="72"/>
                  </a:cubicBezTo>
                  <a:cubicBezTo>
                    <a:pt x="218" y="24"/>
                    <a:pt x="182" y="0"/>
                    <a:pt x="146"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9"/>
            <p:cNvSpPr/>
            <p:nvPr/>
          </p:nvSpPr>
          <p:spPr>
            <a:xfrm>
              <a:off x="3586792" y="3877499"/>
              <a:ext cx="20445" cy="85539"/>
            </a:xfrm>
            <a:custGeom>
              <a:rect b="b" l="l" r="r" t="t"/>
              <a:pathLst>
                <a:path extrusionOk="0" h="1343" w="321">
                  <a:moveTo>
                    <a:pt x="227" y="0"/>
                  </a:moveTo>
                  <a:cubicBezTo>
                    <a:pt x="197" y="0"/>
                    <a:pt x="164" y="16"/>
                    <a:pt x="146" y="53"/>
                  </a:cubicBezTo>
                  <a:cubicBezTo>
                    <a:pt x="97" y="246"/>
                    <a:pt x="97" y="438"/>
                    <a:pt x="49" y="680"/>
                  </a:cubicBezTo>
                  <a:cubicBezTo>
                    <a:pt x="1" y="776"/>
                    <a:pt x="1" y="872"/>
                    <a:pt x="1" y="969"/>
                  </a:cubicBezTo>
                  <a:cubicBezTo>
                    <a:pt x="1" y="1017"/>
                    <a:pt x="1" y="1065"/>
                    <a:pt x="1" y="1114"/>
                  </a:cubicBezTo>
                  <a:cubicBezTo>
                    <a:pt x="1" y="1162"/>
                    <a:pt x="1" y="1210"/>
                    <a:pt x="49" y="1307"/>
                  </a:cubicBezTo>
                  <a:cubicBezTo>
                    <a:pt x="49" y="1331"/>
                    <a:pt x="85" y="1343"/>
                    <a:pt x="128" y="1343"/>
                  </a:cubicBezTo>
                  <a:cubicBezTo>
                    <a:pt x="170" y="1343"/>
                    <a:pt x="218" y="1331"/>
                    <a:pt x="242" y="1307"/>
                  </a:cubicBezTo>
                  <a:cubicBezTo>
                    <a:pt x="242" y="1258"/>
                    <a:pt x="242" y="1210"/>
                    <a:pt x="290" y="1162"/>
                  </a:cubicBezTo>
                  <a:cubicBezTo>
                    <a:pt x="290" y="1114"/>
                    <a:pt x="290" y="1065"/>
                    <a:pt x="290" y="1017"/>
                  </a:cubicBezTo>
                  <a:cubicBezTo>
                    <a:pt x="290" y="921"/>
                    <a:pt x="290" y="776"/>
                    <a:pt x="290" y="680"/>
                  </a:cubicBezTo>
                  <a:lnTo>
                    <a:pt x="290" y="101"/>
                  </a:lnTo>
                  <a:cubicBezTo>
                    <a:pt x="320" y="41"/>
                    <a:pt x="276" y="0"/>
                    <a:pt x="227"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9"/>
            <p:cNvSpPr/>
            <p:nvPr/>
          </p:nvSpPr>
          <p:spPr>
            <a:xfrm>
              <a:off x="3420939" y="4121185"/>
              <a:ext cx="30763" cy="98787"/>
            </a:xfrm>
            <a:custGeom>
              <a:rect b="b" l="l" r="r" t="t"/>
              <a:pathLst>
                <a:path extrusionOk="0" h="1551" w="483">
                  <a:moveTo>
                    <a:pt x="338" y="0"/>
                  </a:moveTo>
                  <a:cubicBezTo>
                    <a:pt x="314" y="0"/>
                    <a:pt x="290" y="12"/>
                    <a:pt x="290" y="37"/>
                  </a:cubicBezTo>
                  <a:cubicBezTo>
                    <a:pt x="290" y="85"/>
                    <a:pt x="242" y="133"/>
                    <a:pt x="242" y="181"/>
                  </a:cubicBezTo>
                  <a:cubicBezTo>
                    <a:pt x="242" y="278"/>
                    <a:pt x="194" y="326"/>
                    <a:pt x="194" y="374"/>
                  </a:cubicBezTo>
                  <a:lnTo>
                    <a:pt x="145" y="712"/>
                  </a:lnTo>
                  <a:cubicBezTo>
                    <a:pt x="145" y="856"/>
                    <a:pt x="49" y="953"/>
                    <a:pt x="49" y="1049"/>
                  </a:cubicBezTo>
                  <a:cubicBezTo>
                    <a:pt x="49" y="1194"/>
                    <a:pt x="1" y="1291"/>
                    <a:pt x="1" y="1435"/>
                  </a:cubicBezTo>
                  <a:cubicBezTo>
                    <a:pt x="1" y="1515"/>
                    <a:pt x="44" y="1551"/>
                    <a:pt x="100" y="1551"/>
                  </a:cubicBezTo>
                  <a:cubicBezTo>
                    <a:pt x="145" y="1551"/>
                    <a:pt x="198" y="1527"/>
                    <a:pt x="242" y="1483"/>
                  </a:cubicBezTo>
                  <a:cubicBezTo>
                    <a:pt x="290" y="1387"/>
                    <a:pt x="338" y="1291"/>
                    <a:pt x="386" y="1146"/>
                  </a:cubicBezTo>
                  <a:cubicBezTo>
                    <a:pt x="435" y="1001"/>
                    <a:pt x="435" y="905"/>
                    <a:pt x="483" y="760"/>
                  </a:cubicBezTo>
                  <a:cubicBezTo>
                    <a:pt x="483" y="664"/>
                    <a:pt x="483" y="519"/>
                    <a:pt x="483" y="422"/>
                  </a:cubicBezTo>
                  <a:cubicBezTo>
                    <a:pt x="483" y="326"/>
                    <a:pt x="483" y="278"/>
                    <a:pt x="483" y="230"/>
                  </a:cubicBezTo>
                  <a:cubicBezTo>
                    <a:pt x="435" y="133"/>
                    <a:pt x="435" y="85"/>
                    <a:pt x="386" y="37"/>
                  </a:cubicBezTo>
                  <a:cubicBezTo>
                    <a:pt x="386" y="12"/>
                    <a:pt x="362" y="0"/>
                    <a:pt x="33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9"/>
            <p:cNvSpPr/>
            <p:nvPr/>
          </p:nvSpPr>
          <p:spPr>
            <a:xfrm>
              <a:off x="3301136" y="4070804"/>
              <a:ext cx="27706" cy="101908"/>
            </a:xfrm>
            <a:custGeom>
              <a:rect b="b" l="l" r="r" t="t"/>
              <a:pathLst>
                <a:path extrusionOk="0" h="1600" w="435">
                  <a:moveTo>
                    <a:pt x="173" y="0"/>
                  </a:moveTo>
                  <a:cubicBezTo>
                    <a:pt x="147" y="0"/>
                    <a:pt x="118" y="15"/>
                    <a:pt x="97" y="56"/>
                  </a:cubicBezTo>
                  <a:cubicBezTo>
                    <a:pt x="49" y="104"/>
                    <a:pt x="49" y="201"/>
                    <a:pt x="49" y="249"/>
                  </a:cubicBezTo>
                  <a:cubicBezTo>
                    <a:pt x="1" y="297"/>
                    <a:pt x="1" y="394"/>
                    <a:pt x="49" y="442"/>
                  </a:cubicBezTo>
                  <a:cubicBezTo>
                    <a:pt x="1" y="538"/>
                    <a:pt x="1" y="683"/>
                    <a:pt x="49" y="828"/>
                  </a:cubicBezTo>
                  <a:cubicBezTo>
                    <a:pt x="49" y="924"/>
                    <a:pt x="49" y="1069"/>
                    <a:pt x="49" y="1213"/>
                  </a:cubicBezTo>
                  <a:cubicBezTo>
                    <a:pt x="97" y="1310"/>
                    <a:pt x="145" y="1455"/>
                    <a:pt x="194" y="1551"/>
                  </a:cubicBezTo>
                  <a:cubicBezTo>
                    <a:pt x="242" y="1599"/>
                    <a:pt x="290" y="1599"/>
                    <a:pt x="338" y="1599"/>
                  </a:cubicBezTo>
                  <a:cubicBezTo>
                    <a:pt x="387" y="1599"/>
                    <a:pt x="435" y="1551"/>
                    <a:pt x="435" y="1503"/>
                  </a:cubicBezTo>
                  <a:cubicBezTo>
                    <a:pt x="435" y="1262"/>
                    <a:pt x="387" y="1021"/>
                    <a:pt x="338" y="779"/>
                  </a:cubicBezTo>
                  <a:cubicBezTo>
                    <a:pt x="338" y="683"/>
                    <a:pt x="338" y="538"/>
                    <a:pt x="290" y="442"/>
                  </a:cubicBezTo>
                  <a:cubicBezTo>
                    <a:pt x="290" y="297"/>
                    <a:pt x="290" y="297"/>
                    <a:pt x="290" y="249"/>
                  </a:cubicBezTo>
                  <a:cubicBezTo>
                    <a:pt x="290" y="201"/>
                    <a:pt x="290" y="152"/>
                    <a:pt x="242" y="56"/>
                  </a:cubicBezTo>
                  <a:cubicBezTo>
                    <a:pt x="242" y="28"/>
                    <a:pt x="210" y="0"/>
                    <a:pt x="17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9"/>
            <p:cNvSpPr/>
            <p:nvPr/>
          </p:nvSpPr>
          <p:spPr>
            <a:xfrm>
              <a:off x="2778994" y="2937788"/>
              <a:ext cx="21528" cy="100698"/>
            </a:xfrm>
            <a:custGeom>
              <a:rect b="b" l="l" r="r" t="t"/>
              <a:pathLst>
                <a:path extrusionOk="0" h="1581" w="338">
                  <a:moveTo>
                    <a:pt x="145" y="1"/>
                  </a:moveTo>
                  <a:cubicBezTo>
                    <a:pt x="96" y="1"/>
                    <a:pt x="48" y="1"/>
                    <a:pt x="48" y="49"/>
                  </a:cubicBezTo>
                  <a:cubicBezTo>
                    <a:pt x="48" y="145"/>
                    <a:pt x="0" y="290"/>
                    <a:pt x="0" y="435"/>
                  </a:cubicBezTo>
                  <a:cubicBezTo>
                    <a:pt x="0" y="531"/>
                    <a:pt x="0" y="676"/>
                    <a:pt x="0" y="772"/>
                  </a:cubicBezTo>
                  <a:cubicBezTo>
                    <a:pt x="0" y="917"/>
                    <a:pt x="0" y="1013"/>
                    <a:pt x="0" y="1158"/>
                  </a:cubicBezTo>
                  <a:cubicBezTo>
                    <a:pt x="0" y="1255"/>
                    <a:pt x="48" y="1399"/>
                    <a:pt x="48" y="1496"/>
                  </a:cubicBezTo>
                  <a:cubicBezTo>
                    <a:pt x="72" y="1544"/>
                    <a:pt x="145" y="1580"/>
                    <a:pt x="211" y="1580"/>
                  </a:cubicBezTo>
                  <a:cubicBezTo>
                    <a:pt x="277" y="1580"/>
                    <a:pt x="338" y="1544"/>
                    <a:pt x="338" y="1447"/>
                  </a:cubicBezTo>
                  <a:lnTo>
                    <a:pt x="289" y="1110"/>
                  </a:lnTo>
                  <a:cubicBezTo>
                    <a:pt x="289" y="1013"/>
                    <a:pt x="289" y="869"/>
                    <a:pt x="241" y="772"/>
                  </a:cubicBezTo>
                  <a:cubicBezTo>
                    <a:pt x="241" y="676"/>
                    <a:pt x="241" y="579"/>
                    <a:pt x="241" y="435"/>
                  </a:cubicBezTo>
                  <a:lnTo>
                    <a:pt x="241" y="290"/>
                  </a:lnTo>
                  <a:cubicBezTo>
                    <a:pt x="241" y="194"/>
                    <a:pt x="241" y="145"/>
                    <a:pt x="241" y="97"/>
                  </a:cubicBezTo>
                  <a:cubicBezTo>
                    <a:pt x="193" y="49"/>
                    <a:pt x="193" y="1"/>
                    <a:pt x="145"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9"/>
            <p:cNvSpPr/>
            <p:nvPr/>
          </p:nvSpPr>
          <p:spPr>
            <a:xfrm>
              <a:off x="3181332" y="2715121"/>
              <a:ext cx="24649" cy="103691"/>
            </a:xfrm>
            <a:custGeom>
              <a:rect b="b" l="l" r="r" t="t"/>
              <a:pathLst>
                <a:path extrusionOk="0" h="1628" w="387">
                  <a:moveTo>
                    <a:pt x="194" y="0"/>
                  </a:moveTo>
                  <a:cubicBezTo>
                    <a:pt x="158" y="0"/>
                    <a:pt x="121" y="24"/>
                    <a:pt x="97" y="72"/>
                  </a:cubicBezTo>
                  <a:cubicBezTo>
                    <a:pt x="49" y="169"/>
                    <a:pt x="49" y="314"/>
                    <a:pt x="49" y="458"/>
                  </a:cubicBezTo>
                  <a:lnTo>
                    <a:pt x="49" y="796"/>
                  </a:lnTo>
                  <a:cubicBezTo>
                    <a:pt x="1" y="892"/>
                    <a:pt x="1" y="1037"/>
                    <a:pt x="49" y="1133"/>
                  </a:cubicBezTo>
                  <a:cubicBezTo>
                    <a:pt x="49" y="1278"/>
                    <a:pt x="49" y="1375"/>
                    <a:pt x="97" y="1519"/>
                  </a:cubicBezTo>
                  <a:cubicBezTo>
                    <a:pt x="97" y="1592"/>
                    <a:pt x="146" y="1628"/>
                    <a:pt x="200" y="1628"/>
                  </a:cubicBezTo>
                  <a:cubicBezTo>
                    <a:pt x="254" y="1628"/>
                    <a:pt x="314" y="1592"/>
                    <a:pt x="338" y="1519"/>
                  </a:cubicBezTo>
                  <a:cubicBezTo>
                    <a:pt x="338" y="1375"/>
                    <a:pt x="387" y="1278"/>
                    <a:pt x="387" y="1133"/>
                  </a:cubicBezTo>
                  <a:cubicBezTo>
                    <a:pt x="387" y="989"/>
                    <a:pt x="338" y="892"/>
                    <a:pt x="338" y="796"/>
                  </a:cubicBezTo>
                  <a:lnTo>
                    <a:pt x="338" y="458"/>
                  </a:lnTo>
                  <a:cubicBezTo>
                    <a:pt x="338" y="314"/>
                    <a:pt x="338" y="169"/>
                    <a:pt x="290" y="72"/>
                  </a:cubicBezTo>
                  <a:cubicBezTo>
                    <a:pt x="266" y="24"/>
                    <a:pt x="230" y="0"/>
                    <a:pt x="194"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9"/>
            <p:cNvSpPr/>
            <p:nvPr/>
          </p:nvSpPr>
          <p:spPr>
            <a:xfrm>
              <a:off x="4072120" y="2997722"/>
              <a:ext cx="24649" cy="101398"/>
            </a:xfrm>
            <a:custGeom>
              <a:rect b="b" l="l" r="r" t="t"/>
              <a:pathLst>
                <a:path extrusionOk="0" h="1592" w="387">
                  <a:moveTo>
                    <a:pt x="146" y="0"/>
                  </a:moveTo>
                  <a:cubicBezTo>
                    <a:pt x="97" y="0"/>
                    <a:pt x="49" y="24"/>
                    <a:pt x="49" y="72"/>
                  </a:cubicBezTo>
                  <a:cubicBezTo>
                    <a:pt x="49" y="121"/>
                    <a:pt x="49" y="169"/>
                    <a:pt x="1" y="265"/>
                  </a:cubicBezTo>
                  <a:cubicBezTo>
                    <a:pt x="1" y="314"/>
                    <a:pt x="1" y="362"/>
                    <a:pt x="1" y="458"/>
                  </a:cubicBezTo>
                  <a:cubicBezTo>
                    <a:pt x="1" y="555"/>
                    <a:pt x="1" y="699"/>
                    <a:pt x="1" y="796"/>
                  </a:cubicBezTo>
                  <a:cubicBezTo>
                    <a:pt x="1" y="892"/>
                    <a:pt x="1" y="1037"/>
                    <a:pt x="1" y="1133"/>
                  </a:cubicBezTo>
                  <a:cubicBezTo>
                    <a:pt x="1" y="1230"/>
                    <a:pt x="1" y="1278"/>
                    <a:pt x="1" y="1326"/>
                  </a:cubicBezTo>
                  <a:cubicBezTo>
                    <a:pt x="49" y="1423"/>
                    <a:pt x="49" y="1471"/>
                    <a:pt x="97" y="1519"/>
                  </a:cubicBezTo>
                  <a:cubicBezTo>
                    <a:pt x="121" y="1568"/>
                    <a:pt x="158" y="1592"/>
                    <a:pt x="194" y="1592"/>
                  </a:cubicBezTo>
                  <a:cubicBezTo>
                    <a:pt x="230" y="1592"/>
                    <a:pt x="266" y="1568"/>
                    <a:pt x="290" y="1519"/>
                  </a:cubicBezTo>
                  <a:cubicBezTo>
                    <a:pt x="338" y="1471"/>
                    <a:pt x="338" y="1423"/>
                    <a:pt x="387" y="1326"/>
                  </a:cubicBezTo>
                  <a:cubicBezTo>
                    <a:pt x="387" y="1278"/>
                    <a:pt x="387" y="1230"/>
                    <a:pt x="387" y="1133"/>
                  </a:cubicBezTo>
                  <a:cubicBezTo>
                    <a:pt x="338" y="1037"/>
                    <a:pt x="338" y="892"/>
                    <a:pt x="338" y="796"/>
                  </a:cubicBezTo>
                  <a:lnTo>
                    <a:pt x="338" y="458"/>
                  </a:lnTo>
                  <a:cubicBezTo>
                    <a:pt x="338" y="362"/>
                    <a:pt x="338" y="314"/>
                    <a:pt x="290" y="265"/>
                  </a:cubicBezTo>
                  <a:cubicBezTo>
                    <a:pt x="290" y="169"/>
                    <a:pt x="290" y="121"/>
                    <a:pt x="242" y="72"/>
                  </a:cubicBezTo>
                  <a:cubicBezTo>
                    <a:pt x="242" y="24"/>
                    <a:pt x="194" y="0"/>
                    <a:pt x="146"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9"/>
            <p:cNvSpPr/>
            <p:nvPr/>
          </p:nvSpPr>
          <p:spPr>
            <a:xfrm>
              <a:off x="4118232" y="2758113"/>
              <a:ext cx="21528" cy="92227"/>
            </a:xfrm>
            <a:custGeom>
              <a:rect b="b" l="l" r="r" t="t"/>
              <a:pathLst>
                <a:path extrusionOk="0" h="1448" w="338">
                  <a:moveTo>
                    <a:pt x="103" y="0"/>
                  </a:moveTo>
                  <a:cubicBezTo>
                    <a:pt x="73" y="0"/>
                    <a:pt x="49" y="24"/>
                    <a:pt x="49" y="73"/>
                  </a:cubicBezTo>
                  <a:cubicBezTo>
                    <a:pt x="0" y="121"/>
                    <a:pt x="0" y="169"/>
                    <a:pt x="0" y="217"/>
                  </a:cubicBezTo>
                  <a:lnTo>
                    <a:pt x="0" y="362"/>
                  </a:lnTo>
                  <a:lnTo>
                    <a:pt x="0" y="700"/>
                  </a:lnTo>
                  <a:cubicBezTo>
                    <a:pt x="0" y="796"/>
                    <a:pt x="0" y="941"/>
                    <a:pt x="0" y="1037"/>
                  </a:cubicBezTo>
                  <a:cubicBezTo>
                    <a:pt x="0" y="1134"/>
                    <a:pt x="49" y="1230"/>
                    <a:pt x="49" y="1375"/>
                  </a:cubicBezTo>
                  <a:cubicBezTo>
                    <a:pt x="73" y="1423"/>
                    <a:pt x="121" y="1447"/>
                    <a:pt x="163" y="1447"/>
                  </a:cubicBezTo>
                  <a:cubicBezTo>
                    <a:pt x="205" y="1447"/>
                    <a:pt x="241" y="1423"/>
                    <a:pt x="241" y="1375"/>
                  </a:cubicBezTo>
                  <a:cubicBezTo>
                    <a:pt x="290" y="1278"/>
                    <a:pt x="290" y="1134"/>
                    <a:pt x="338" y="1037"/>
                  </a:cubicBezTo>
                  <a:cubicBezTo>
                    <a:pt x="338" y="941"/>
                    <a:pt x="338" y="796"/>
                    <a:pt x="338" y="700"/>
                  </a:cubicBezTo>
                  <a:cubicBezTo>
                    <a:pt x="193" y="651"/>
                    <a:pt x="193" y="507"/>
                    <a:pt x="193" y="362"/>
                  </a:cubicBezTo>
                  <a:cubicBezTo>
                    <a:pt x="193" y="314"/>
                    <a:pt x="193" y="266"/>
                    <a:pt x="193" y="217"/>
                  </a:cubicBezTo>
                  <a:cubicBezTo>
                    <a:pt x="193" y="169"/>
                    <a:pt x="193" y="121"/>
                    <a:pt x="193" y="73"/>
                  </a:cubicBezTo>
                  <a:cubicBezTo>
                    <a:pt x="169" y="24"/>
                    <a:pt x="133" y="0"/>
                    <a:pt x="10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9"/>
            <p:cNvSpPr/>
            <p:nvPr/>
          </p:nvSpPr>
          <p:spPr>
            <a:xfrm>
              <a:off x="3783407" y="3344016"/>
              <a:ext cx="30763" cy="100698"/>
            </a:xfrm>
            <a:custGeom>
              <a:rect b="b" l="l" r="r" t="t"/>
              <a:pathLst>
                <a:path extrusionOk="0" h="1581" w="483">
                  <a:moveTo>
                    <a:pt x="386" y="1"/>
                  </a:moveTo>
                  <a:cubicBezTo>
                    <a:pt x="362" y="1"/>
                    <a:pt x="338" y="13"/>
                    <a:pt x="338" y="37"/>
                  </a:cubicBezTo>
                  <a:lnTo>
                    <a:pt x="338" y="85"/>
                  </a:lnTo>
                  <a:lnTo>
                    <a:pt x="290" y="85"/>
                  </a:lnTo>
                  <a:cubicBezTo>
                    <a:pt x="242" y="133"/>
                    <a:pt x="242" y="133"/>
                    <a:pt x="193" y="182"/>
                  </a:cubicBezTo>
                  <a:lnTo>
                    <a:pt x="145" y="375"/>
                  </a:lnTo>
                  <a:cubicBezTo>
                    <a:pt x="97" y="471"/>
                    <a:pt x="97" y="616"/>
                    <a:pt x="49" y="760"/>
                  </a:cubicBezTo>
                  <a:cubicBezTo>
                    <a:pt x="49" y="905"/>
                    <a:pt x="0" y="1050"/>
                    <a:pt x="0" y="1146"/>
                  </a:cubicBezTo>
                  <a:cubicBezTo>
                    <a:pt x="0" y="1291"/>
                    <a:pt x="0" y="1532"/>
                    <a:pt x="193" y="1580"/>
                  </a:cubicBezTo>
                  <a:cubicBezTo>
                    <a:pt x="338" y="1580"/>
                    <a:pt x="386" y="1387"/>
                    <a:pt x="386" y="1243"/>
                  </a:cubicBezTo>
                  <a:cubicBezTo>
                    <a:pt x="435" y="1146"/>
                    <a:pt x="386" y="953"/>
                    <a:pt x="435" y="809"/>
                  </a:cubicBezTo>
                  <a:cubicBezTo>
                    <a:pt x="483" y="712"/>
                    <a:pt x="483" y="567"/>
                    <a:pt x="483" y="423"/>
                  </a:cubicBezTo>
                  <a:cubicBezTo>
                    <a:pt x="483" y="326"/>
                    <a:pt x="483" y="326"/>
                    <a:pt x="483" y="278"/>
                  </a:cubicBezTo>
                  <a:cubicBezTo>
                    <a:pt x="483" y="230"/>
                    <a:pt x="483" y="182"/>
                    <a:pt x="483" y="182"/>
                  </a:cubicBezTo>
                  <a:cubicBezTo>
                    <a:pt x="435" y="133"/>
                    <a:pt x="435" y="133"/>
                    <a:pt x="435" y="85"/>
                  </a:cubicBezTo>
                  <a:cubicBezTo>
                    <a:pt x="435" y="85"/>
                    <a:pt x="435" y="85"/>
                    <a:pt x="435" y="37"/>
                  </a:cubicBezTo>
                  <a:cubicBezTo>
                    <a:pt x="435" y="13"/>
                    <a:pt x="410" y="1"/>
                    <a:pt x="386"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9"/>
            <p:cNvSpPr/>
            <p:nvPr/>
          </p:nvSpPr>
          <p:spPr>
            <a:xfrm>
              <a:off x="3952380" y="2671301"/>
              <a:ext cx="21528" cy="92991"/>
            </a:xfrm>
            <a:custGeom>
              <a:rect b="b" l="l" r="r" t="t"/>
              <a:pathLst>
                <a:path extrusionOk="0" h="1460" w="338">
                  <a:moveTo>
                    <a:pt x="193" y="1"/>
                  </a:moveTo>
                  <a:cubicBezTo>
                    <a:pt x="169" y="1"/>
                    <a:pt x="145" y="13"/>
                    <a:pt x="145" y="37"/>
                  </a:cubicBezTo>
                  <a:cubicBezTo>
                    <a:pt x="96" y="85"/>
                    <a:pt x="96" y="134"/>
                    <a:pt x="96" y="182"/>
                  </a:cubicBezTo>
                  <a:cubicBezTo>
                    <a:pt x="96" y="230"/>
                    <a:pt x="96" y="278"/>
                    <a:pt x="96" y="326"/>
                  </a:cubicBezTo>
                  <a:lnTo>
                    <a:pt x="96" y="712"/>
                  </a:lnTo>
                  <a:cubicBezTo>
                    <a:pt x="0" y="905"/>
                    <a:pt x="0" y="1146"/>
                    <a:pt x="0" y="1387"/>
                  </a:cubicBezTo>
                  <a:cubicBezTo>
                    <a:pt x="24" y="1436"/>
                    <a:pt x="72" y="1460"/>
                    <a:pt x="121" y="1460"/>
                  </a:cubicBezTo>
                  <a:cubicBezTo>
                    <a:pt x="169" y="1460"/>
                    <a:pt x="217" y="1436"/>
                    <a:pt x="241" y="1387"/>
                  </a:cubicBezTo>
                  <a:cubicBezTo>
                    <a:pt x="289" y="1146"/>
                    <a:pt x="338" y="905"/>
                    <a:pt x="289" y="712"/>
                  </a:cubicBezTo>
                  <a:lnTo>
                    <a:pt x="289" y="375"/>
                  </a:lnTo>
                  <a:cubicBezTo>
                    <a:pt x="289" y="278"/>
                    <a:pt x="289" y="230"/>
                    <a:pt x="289" y="182"/>
                  </a:cubicBezTo>
                  <a:cubicBezTo>
                    <a:pt x="289" y="182"/>
                    <a:pt x="289" y="134"/>
                    <a:pt x="289" y="134"/>
                  </a:cubicBezTo>
                  <a:lnTo>
                    <a:pt x="241" y="37"/>
                  </a:lnTo>
                  <a:cubicBezTo>
                    <a:pt x="241" y="13"/>
                    <a:pt x="217" y="1"/>
                    <a:pt x="193"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9"/>
            <p:cNvSpPr/>
            <p:nvPr/>
          </p:nvSpPr>
          <p:spPr>
            <a:xfrm>
              <a:off x="3259418" y="2937342"/>
              <a:ext cx="26432" cy="85921"/>
            </a:xfrm>
            <a:custGeom>
              <a:rect b="b" l="l" r="r" t="t"/>
              <a:pathLst>
                <a:path extrusionOk="0" h="1349" w="415">
                  <a:moveTo>
                    <a:pt x="262" y="0"/>
                  </a:moveTo>
                  <a:cubicBezTo>
                    <a:pt x="222" y="0"/>
                    <a:pt x="173" y="28"/>
                    <a:pt x="173" y="56"/>
                  </a:cubicBezTo>
                  <a:cubicBezTo>
                    <a:pt x="173" y="152"/>
                    <a:pt x="125" y="249"/>
                    <a:pt x="125" y="345"/>
                  </a:cubicBezTo>
                  <a:cubicBezTo>
                    <a:pt x="125" y="442"/>
                    <a:pt x="125" y="538"/>
                    <a:pt x="77" y="635"/>
                  </a:cubicBezTo>
                  <a:cubicBezTo>
                    <a:pt x="77" y="828"/>
                    <a:pt x="29" y="1020"/>
                    <a:pt x="29" y="1213"/>
                  </a:cubicBezTo>
                  <a:cubicBezTo>
                    <a:pt x="1" y="1297"/>
                    <a:pt x="70" y="1349"/>
                    <a:pt x="143" y="1349"/>
                  </a:cubicBezTo>
                  <a:cubicBezTo>
                    <a:pt x="196" y="1349"/>
                    <a:pt x="250" y="1322"/>
                    <a:pt x="270" y="1262"/>
                  </a:cubicBezTo>
                  <a:cubicBezTo>
                    <a:pt x="366" y="1069"/>
                    <a:pt x="415" y="876"/>
                    <a:pt x="415" y="683"/>
                  </a:cubicBezTo>
                  <a:cubicBezTo>
                    <a:pt x="415" y="586"/>
                    <a:pt x="415" y="490"/>
                    <a:pt x="415" y="393"/>
                  </a:cubicBezTo>
                  <a:cubicBezTo>
                    <a:pt x="415" y="297"/>
                    <a:pt x="366" y="201"/>
                    <a:pt x="318" y="56"/>
                  </a:cubicBezTo>
                  <a:cubicBezTo>
                    <a:pt x="318" y="15"/>
                    <a:pt x="292" y="0"/>
                    <a:pt x="262"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9"/>
            <p:cNvSpPr/>
            <p:nvPr/>
          </p:nvSpPr>
          <p:spPr>
            <a:xfrm>
              <a:off x="2815808" y="3264910"/>
              <a:ext cx="24649" cy="81781"/>
            </a:xfrm>
            <a:custGeom>
              <a:rect b="b" l="l" r="r" t="t"/>
              <a:pathLst>
                <a:path extrusionOk="0" h="1284" w="387">
                  <a:moveTo>
                    <a:pt x="121" y="1"/>
                  </a:moveTo>
                  <a:cubicBezTo>
                    <a:pt x="85" y="1"/>
                    <a:pt x="49" y="25"/>
                    <a:pt x="49" y="73"/>
                  </a:cubicBezTo>
                  <a:cubicBezTo>
                    <a:pt x="1" y="266"/>
                    <a:pt x="1" y="459"/>
                    <a:pt x="49" y="652"/>
                  </a:cubicBezTo>
                  <a:cubicBezTo>
                    <a:pt x="1" y="748"/>
                    <a:pt x="1" y="845"/>
                    <a:pt x="49" y="941"/>
                  </a:cubicBezTo>
                  <a:cubicBezTo>
                    <a:pt x="49" y="1038"/>
                    <a:pt x="97" y="1134"/>
                    <a:pt x="145" y="1231"/>
                  </a:cubicBezTo>
                  <a:cubicBezTo>
                    <a:pt x="164" y="1268"/>
                    <a:pt x="196" y="1283"/>
                    <a:pt x="232" y="1283"/>
                  </a:cubicBezTo>
                  <a:cubicBezTo>
                    <a:pt x="290" y="1283"/>
                    <a:pt x="357" y="1242"/>
                    <a:pt x="387" y="1183"/>
                  </a:cubicBezTo>
                  <a:cubicBezTo>
                    <a:pt x="387" y="1086"/>
                    <a:pt x="387" y="990"/>
                    <a:pt x="387" y="893"/>
                  </a:cubicBezTo>
                  <a:cubicBezTo>
                    <a:pt x="387" y="797"/>
                    <a:pt x="387" y="700"/>
                    <a:pt x="387" y="604"/>
                  </a:cubicBezTo>
                  <a:cubicBezTo>
                    <a:pt x="338" y="411"/>
                    <a:pt x="290" y="266"/>
                    <a:pt x="194" y="73"/>
                  </a:cubicBezTo>
                  <a:cubicBezTo>
                    <a:pt x="194" y="25"/>
                    <a:pt x="157" y="1"/>
                    <a:pt x="121"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9"/>
            <p:cNvSpPr/>
            <p:nvPr/>
          </p:nvSpPr>
          <p:spPr>
            <a:xfrm>
              <a:off x="2889562" y="3662348"/>
              <a:ext cx="38916" cy="94074"/>
            </a:xfrm>
            <a:custGeom>
              <a:rect b="b" l="l" r="r" t="t"/>
              <a:pathLst>
                <a:path extrusionOk="0" h="1477" w="611">
                  <a:moveTo>
                    <a:pt x="181" y="0"/>
                  </a:moveTo>
                  <a:cubicBezTo>
                    <a:pt x="170" y="0"/>
                    <a:pt x="158" y="2"/>
                    <a:pt x="145" y="6"/>
                  </a:cubicBezTo>
                  <a:cubicBezTo>
                    <a:pt x="0" y="55"/>
                    <a:pt x="0" y="248"/>
                    <a:pt x="0" y="392"/>
                  </a:cubicBezTo>
                  <a:cubicBezTo>
                    <a:pt x="0" y="489"/>
                    <a:pt x="48" y="633"/>
                    <a:pt x="48" y="730"/>
                  </a:cubicBezTo>
                  <a:cubicBezTo>
                    <a:pt x="97" y="875"/>
                    <a:pt x="97" y="971"/>
                    <a:pt x="145" y="1067"/>
                  </a:cubicBezTo>
                  <a:cubicBezTo>
                    <a:pt x="193" y="1212"/>
                    <a:pt x="290" y="1309"/>
                    <a:pt x="338" y="1405"/>
                  </a:cubicBezTo>
                  <a:cubicBezTo>
                    <a:pt x="371" y="1455"/>
                    <a:pt x="417" y="1477"/>
                    <a:pt x="460" y="1477"/>
                  </a:cubicBezTo>
                  <a:cubicBezTo>
                    <a:pt x="539" y="1477"/>
                    <a:pt x="610" y="1403"/>
                    <a:pt x="579" y="1309"/>
                  </a:cubicBezTo>
                  <a:lnTo>
                    <a:pt x="531" y="971"/>
                  </a:lnTo>
                  <a:cubicBezTo>
                    <a:pt x="531" y="875"/>
                    <a:pt x="482" y="730"/>
                    <a:pt x="434" y="633"/>
                  </a:cubicBezTo>
                  <a:cubicBezTo>
                    <a:pt x="434" y="537"/>
                    <a:pt x="386" y="392"/>
                    <a:pt x="386" y="296"/>
                  </a:cubicBezTo>
                  <a:cubicBezTo>
                    <a:pt x="342" y="208"/>
                    <a:pt x="298" y="0"/>
                    <a:pt x="181"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9"/>
            <p:cNvSpPr/>
            <p:nvPr/>
          </p:nvSpPr>
          <p:spPr>
            <a:xfrm>
              <a:off x="3012423" y="3880684"/>
              <a:ext cx="39999" cy="100316"/>
            </a:xfrm>
            <a:custGeom>
              <a:rect b="b" l="l" r="r" t="t"/>
              <a:pathLst>
                <a:path extrusionOk="0" h="1575" w="628">
                  <a:moveTo>
                    <a:pt x="129" y="1"/>
                  </a:moveTo>
                  <a:cubicBezTo>
                    <a:pt x="61" y="1"/>
                    <a:pt x="0" y="54"/>
                    <a:pt x="0" y="147"/>
                  </a:cubicBezTo>
                  <a:cubicBezTo>
                    <a:pt x="0" y="388"/>
                    <a:pt x="0" y="630"/>
                    <a:pt x="97" y="822"/>
                  </a:cubicBezTo>
                  <a:cubicBezTo>
                    <a:pt x="97" y="967"/>
                    <a:pt x="145" y="1064"/>
                    <a:pt x="145" y="1160"/>
                  </a:cubicBezTo>
                  <a:cubicBezTo>
                    <a:pt x="193" y="1208"/>
                    <a:pt x="193" y="1305"/>
                    <a:pt x="193" y="1353"/>
                  </a:cubicBezTo>
                  <a:cubicBezTo>
                    <a:pt x="241" y="1401"/>
                    <a:pt x="290" y="1449"/>
                    <a:pt x="338" y="1546"/>
                  </a:cubicBezTo>
                  <a:cubicBezTo>
                    <a:pt x="373" y="1564"/>
                    <a:pt x="415" y="1575"/>
                    <a:pt x="456" y="1575"/>
                  </a:cubicBezTo>
                  <a:cubicBezTo>
                    <a:pt x="527" y="1575"/>
                    <a:pt x="597" y="1541"/>
                    <a:pt x="627" y="1449"/>
                  </a:cubicBezTo>
                  <a:cubicBezTo>
                    <a:pt x="627" y="1401"/>
                    <a:pt x="627" y="1305"/>
                    <a:pt x="627" y="1257"/>
                  </a:cubicBezTo>
                  <a:lnTo>
                    <a:pt x="579" y="1064"/>
                  </a:lnTo>
                  <a:cubicBezTo>
                    <a:pt x="579" y="967"/>
                    <a:pt x="531" y="822"/>
                    <a:pt x="483" y="726"/>
                  </a:cubicBezTo>
                  <a:cubicBezTo>
                    <a:pt x="434" y="485"/>
                    <a:pt x="338" y="292"/>
                    <a:pt x="241" y="51"/>
                  </a:cubicBezTo>
                  <a:cubicBezTo>
                    <a:pt x="207" y="17"/>
                    <a:pt x="167" y="1"/>
                    <a:pt x="129"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9"/>
            <p:cNvSpPr/>
            <p:nvPr/>
          </p:nvSpPr>
          <p:spPr>
            <a:xfrm>
              <a:off x="3141398" y="3086764"/>
              <a:ext cx="21592" cy="79934"/>
            </a:xfrm>
            <a:custGeom>
              <a:rect b="b" l="l" r="r" t="t"/>
              <a:pathLst>
                <a:path extrusionOk="0" h="1255" w="339">
                  <a:moveTo>
                    <a:pt x="170" y="1"/>
                  </a:moveTo>
                  <a:cubicBezTo>
                    <a:pt x="134" y="1"/>
                    <a:pt x="97" y="25"/>
                    <a:pt x="97" y="73"/>
                  </a:cubicBezTo>
                  <a:cubicBezTo>
                    <a:pt x="49" y="218"/>
                    <a:pt x="1" y="411"/>
                    <a:pt x="1" y="604"/>
                  </a:cubicBezTo>
                  <a:cubicBezTo>
                    <a:pt x="1" y="796"/>
                    <a:pt x="1" y="989"/>
                    <a:pt x="49" y="1182"/>
                  </a:cubicBezTo>
                  <a:cubicBezTo>
                    <a:pt x="73" y="1231"/>
                    <a:pt x="121" y="1255"/>
                    <a:pt x="170" y="1255"/>
                  </a:cubicBezTo>
                  <a:cubicBezTo>
                    <a:pt x="218" y="1255"/>
                    <a:pt x="266" y="1231"/>
                    <a:pt x="290" y="1182"/>
                  </a:cubicBezTo>
                  <a:cubicBezTo>
                    <a:pt x="338" y="989"/>
                    <a:pt x="338" y="796"/>
                    <a:pt x="338" y="604"/>
                  </a:cubicBezTo>
                  <a:cubicBezTo>
                    <a:pt x="338" y="411"/>
                    <a:pt x="290" y="218"/>
                    <a:pt x="242" y="73"/>
                  </a:cubicBezTo>
                  <a:cubicBezTo>
                    <a:pt x="242" y="25"/>
                    <a:pt x="206" y="1"/>
                    <a:pt x="170"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9"/>
            <p:cNvSpPr/>
            <p:nvPr/>
          </p:nvSpPr>
          <p:spPr>
            <a:xfrm>
              <a:off x="3058472" y="3329048"/>
              <a:ext cx="27706" cy="91335"/>
            </a:xfrm>
            <a:custGeom>
              <a:rect b="b" l="l" r="r" t="t"/>
              <a:pathLst>
                <a:path extrusionOk="0" h="1434" w="435">
                  <a:moveTo>
                    <a:pt x="253" y="0"/>
                  </a:moveTo>
                  <a:cubicBezTo>
                    <a:pt x="198" y="0"/>
                    <a:pt x="145" y="38"/>
                    <a:pt x="145" y="127"/>
                  </a:cubicBezTo>
                  <a:cubicBezTo>
                    <a:pt x="49" y="224"/>
                    <a:pt x="49" y="320"/>
                    <a:pt x="1" y="417"/>
                  </a:cubicBezTo>
                  <a:cubicBezTo>
                    <a:pt x="1" y="513"/>
                    <a:pt x="1" y="658"/>
                    <a:pt x="1" y="754"/>
                  </a:cubicBezTo>
                  <a:cubicBezTo>
                    <a:pt x="1" y="851"/>
                    <a:pt x="49" y="947"/>
                    <a:pt x="49" y="1092"/>
                  </a:cubicBezTo>
                  <a:cubicBezTo>
                    <a:pt x="97" y="1188"/>
                    <a:pt x="145" y="1285"/>
                    <a:pt x="194" y="1381"/>
                  </a:cubicBezTo>
                  <a:cubicBezTo>
                    <a:pt x="212" y="1418"/>
                    <a:pt x="245" y="1434"/>
                    <a:pt x="280" y="1434"/>
                  </a:cubicBezTo>
                  <a:cubicBezTo>
                    <a:pt x="338" y="1434"/>
                    <a:pt x="405" y="1393"/>
                    <a:pt x="435" y="1333"/>
                  </a:cubicBezTo>
                  <a:cubicBezTo>
                    <a:pt x="435" y="1237"/>
                    <a:pt x="435" y="1140"/>
                    <a:pt x="435" y="1044"/>
                  </a:cubicBezTo>
                  <a:cubicBezTo>
                    <a:pt x="387" y="947"/>
                    <a:pt x="387" y="851"/>
                    <a:pt x="387" y="754"/>
                  </a:cubicBezTo>
                  <a:lnTo>
                    <a:pt x="387" y="465"/>
                  </a:lnTo>
                  <a:cubicBezTo>
                    <a:pt x="387" y="417"/>
                    <a:pt x="387" y="368"/>
                    <a:pt x="387" y="320"/>
                  </a:cubicBezTo>
                  <a:cubicBezTo>
                    <a:pt x="387" y="224"/>
                    <a:pt x="387" y="176"/>
                    <a:pt x="387" y="127"/>
                  </a:cubicBezTo>
                  <a:cubicBezTo>
                    <a:pt x="387" y="50"/>
                    <a:pt x="317" y="0"/>
                    <a:pt x="25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9"/>
            <p:cNvSpPr/>
            <p:nvPr/>
          </p:nvSpPr>
          <p:spPr>
            <a:xfrm>
              <a:off x="2858799" y="2690536"/>
              <a:ext cx="18535" cy="93755"/>
            </a:xfrm>
            <a:custGeom>
              <a:rect b="b" l="l" r="r" t="t"/>
              <a:pathLst>
                <a:path extrusionOk="0" h="1472" w="291">
                  <a:moveTo>
                    <a:pt x="170" y="0"/>
                  </a:moveTo>
                  <a:cubicBezTo>
                    <a:pt x="134" y="0"/>
                    <a:pt x="97" y="24"/>
                    <a:pt x="97" y="73"/>
                  </a:cubicBezTo>
                  <a:cubicBezTo>
                    <a:pt x="49" y="266"/>
                    <a:pt x="1" y="507"/>
                    <a:pt x="1" y="700"/>
                  </a:cubicBezTo>
                  <a:lnTo>
                    <a:pt x="1" y="1327"/>
                  </a:lnTo>
                  <a:cubicBezTo>
                    <a:pt x="1" y="1423"/>
                    <a:pt x="73" y="1471"/>
                    <a:pt x="146" y="1471"/>
                  </a:cubicBezTo>
                  <a:cubicBezTo>
                    <a:pt x="218" y="1471"/>
                    <a:pt x="290" y="1423"/>
                    <a:pt x="290" y="1327"/>
                  </a:cubicBezTo>
                  <a:cubicBezTo>
                    <a:pt x="290" y="1134"/>
                    <a:pt x="290" y="893"/>
                    <a:pt x="290" y="700"/>
                  </a:cubicBezTo>
                  <a:cubicBezTo>
                    <a:pt x="290" y="507"/>
                    <a:pt x="290" y="266"/>
                    <a:pt x="242" y="73"/>
                  </a:cubicBezTo>
                  <a:cubicBezTo>
                    <a:pt x="242" y="24"/>
                    <a:pt x="206" y="0"/>
                    <a:pt x="170"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9"/>
            <p:cNvSpPr/>
            <p:nvPr/>
          </p:nvSpPr>
          <p:spPr>
            <a:xfrm>
              <a:off x="3341070" y="2627417"/>
              <a:ext cx="24649" cy="102035"/>
            </a:xfrm>
            <a:custGeom>
              <a:rect b="b" l="l" r="r" t="t"/>
              <a:pathLst>
                <a:path extrusionOk="0" h="1602" w="387">
                  <a:moveTo>
                    <a:pt x="117" y="1"/>
                  </a:moveTo>
                  <a:cubicBezTo>
                    <a:pt x="61" y="1"/>
                    <a:pt x="1" y="54"/>
                    <a:pt x="1" y="147"/>
                  </a:cubicBezTo>
                  <a:cubicBezTo>
                    <a:pt x="1" y="244"/>
                    <a:pt x="1" y="340"/>
                    <a:pt x="1" y="485"/>
                  </a:cubicBezTo>
                  <a:lnTo>
                    <a:pt x="1" y="823"/>
                  </a:lnTo>
                  <a:lnTo>
                    <a:pt x="1" y="1160"/>
                  </a:lnTo>
                  <a:cubicBezTo>
                    <a:pt x="1" y="1257"/>
                    <a:pt x="1" y="1401"/>
                    <a:pt x="49" y="1546"/>
                  </a:cubicBezTo>
                  <a:cubicBezTo>
                    <a:pt x="69" y="1587"/>
                    <a:pt x="107" y="1602"/>
                    <a:pt x="144" y="1602"/>
                  </a:cubicBezTo>
                  <a:cubicBezTo>
                    <a:pt x="194" y="1602"/>
                    <a:pt x="242" y="1574"/>
                    <a:pt x="242" y="1546"/>
                  </a:cubicBezTo>
                  <a:cubicBezTo>
                    <a:pt x="338" y="1305"/>
                    <a:pt x="387" y="1064"/>
                    <a:pt x="387" y="774"/>
                  </a:cubicBezTo>
                  <a:cubicBezTo>
                    <a:pt x="387" y="678"/>
                    <a:pt x="338" y="533"/>
                    <a:pt x="338" y="437"/>
                  </a:cubicBezTo>
                  <a:cubicBezTo>
                    <a:pt x="290" y="292"/>
                    <a:pt x="242" y="196"/>
                    <a:pt x="194" y="51"/>
                  </a:cubicBezTo>
                  <a:cubicBezTo>
                    <a:pt x="177" y="17"/>
                    <a:pt x="147" y="1"/>
                    <a:pt x="117"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9"/>
            <p:cNvSpPr/>
            <p:nvPr/>
          </p:nvSpPr>
          <p:spPr>
            <a:xfrm>
              <a:off x="3362598" y="3194276"/>
              <a:ext cx="27706" cy="103246"/>
            </a:xfrm>
            <a:custGeom>
              <a:rect b="b" l="l" r="r" t="t"/>
              <a:pathLst>
                <a:path extrusionOk="0" h="1621" w="435">
                  <a:moveTo>
                    <a:pt x="266" y="1"/>
                  </a:moveTo>
                  <a:cubicBezTo>
                    <a:pt x="217" y="1"/>
                    <a:pt x="169" y="25"/>
                    <a:pt x="145" y="73"/>
                  </a:cubicBezTo>
                  <a:cubicBezTo>
                    <a:pt x="49" y="314"/>
                    <a:pt x="0" y="555"/>
                    <a:pt x="49" y="796"/>
                  </a:cubicBezTo>
                  <a:cubicBezTo>
                    <a:pt x="49" y="941"/>
                    <a:pt x="49" y="1086"/>
                    <a:pt x="97" y="1182"/>
                  </a:cubicBezTo>
                  <a:cubicBezTo>
                    <a:pt x="97" y="1327"/>
                    <a:pt x="145" y="1423"/>
                    <a:pt x="193" y="1568"/>
                  </a:cubicBezTo>
                  <a:cubicBezTo>
                    <a:pt x="212" y="1605"/>
                    <a:pt x="251" y="1621"/>
                    <a:pt x="293" y="1621"/>
                  </a:cubicBezTo>
                  <a:cubicBezTo>
                    <a:pt x="361" y="1621"/>
                    <a:pt x="434" y="1579"/>
                    <a:pt x="434" y="1520"/>
                  </a:cubicBezTo>
                  <a:cubicBezTo>
                    <a:pt x="434" y="1375"/>
                    <a:pt x="434" y="1279"/>
                    <a:pt x="434" y="1134"/>
                  </a:cubicBezTo>
                  <a:cubicBezTo>
                    <a:pt x="434" y="1038"/>
                    <a:pt x="434" y="893"/>
                    <a:pt x="434" y="796"/>
                  </a:cubicBezTo>
                  <a:cubicBezTo>
                    <a:pt x="434" y="555"/>
                    <a:pt x="386" y="314"/>
                    <a:pt x="386" y="73"/>
                  </a:cubicBezTo>
                  <a:cubicBezTo>
                    <a:pt x="362" y="25"/>
                    <a:pt x="314" y="1"/>
                    <a:pt x="266"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9"/>
            <p:cNvSpPr/>
            <p:nvPr/>
          </p:nvSpPr>
          <p:spPr>
            <a:xfrm>
              <a:off x="3811049" y="3052243"/>
              <a:ext cx="27706" cy="118723"/>
            </a:xfrm>
            <a:custGeom>
              <a:rect b="b" l="l" r="r" t="t"/>
              <a:pathLst>
                <a:path extrusionOk="0" h="1864" w="435">
                  <a:moveTo>
                    <a:pt x="121" y="0"/>
                  </a:moveTo>
                  <a:cubicBezTo>
                    <a:pt x="97" y="0"/>
                    <a:pt x="73" y="12"/>
                    <a:pt x="49" y="36"/>
                  </a:cubicBezTo>
                  <a:cubicBezTo>
                    <a:pt x="49" y="85"/>
                    <a:pt x="1" y="133"/>
                    <a:pt x="1" y="181"/>
                  </a:cubicBezTo>
                  <a:lnTo>
                    <a:pt x="1" y="422"/>
                  </a:lnTo>
                  <a:lnTo>
                    <a:pt x="1" y="904"/>
                  </a:lnTo>
                  <a:lnTo>
                    <a:pt x="1" y="1338"/>
                  </a:lnTo>
                  <a:cubicBezTo>
                    <a:pt x="1" y="1483"/>
                    <a:pt x="49" y="1628"/>
                    <a:pt x="97" y="1773"/>
                  </a:cubicBezTo>
                  <a:cubicBezTo>
                    <a:pt x="119" y="1838"/>
                    <a:pt x="170" y="1864"/>
                    <a:pt x="224" y="1864"/>
                  </a:cubicBezTo>
                  <a:cubicBezTo>
                    <a:pt x="290" y="1864"/>
                    <a:pt x="360" y="1825"/>
                    <a:pt x="386" y="1773"/>
                  </a:cubicBezTo>
                  <a:cubicBezTo>
                    <a:pt x="386" y="1676"/>
                    <a:pt x="435" y="1580"/>
                    <a:pt x="435" y="1531"/>
                  </a:cubicBezTo>
                  <a:cubicBezTo>
                    <a:pt x="386" y="1435"/>
                    <a:pt x="386" y="1387"/>
                    <a:pt x="386" y="1338"/>
                  </a:cubicBezTo>
                  <a:cubicBezTo>
                    <a:pt x="386" y="1194"/>
                    <a:pt x="338" y="1049"/>
                    <a:pt x="338" y="904"/>
                  </a:cubicBezTo>
                  <a:lnTo>
                    <a:pt x="242" y="470"/>
                  </a:lnTo>
                  <a:cubicBezTo>
                    <a:pt x="242" y="374"/>
                    <a:pt x="242" y="326"/>
                    <a:pt x="242" y="229"/>
                  </a:cubicBezTo>
                  <a:cubicBezTo>
                    <a:pt x="242" y="181"/>
                    <a:pt x="242" y="181"/>
                    <a:pt x="242" y="133"/>
                  </a:cubicBezTo>
                  <a:cubicBezTo>
                    <a:pt x="242" y="85"/>
                    <a:pt x="193" y="85"/>
                    <a:pt x="193" y="36"/>
                  </a:cubicBezTo>
                  <a:cubicBezTo>
                    <a:pt x="169" y="12"/>
                    <a:pt x="145" y="0"/>
                    <a:pt x="121"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9"/>
            <p:cNvSpPr/>
            <p:nvPr/>
          </p:nvSpPr>
          <p:spPr>
            <a:xfrm>
              <a:off x="4151989" y="3202747"/>
              <a:ext cx="24649" cy="85284"/>
            </a:xfrm>
            <a:custGeom>
              <a:rect b="b" l="l" r="r" t="t"/>
              <a:pathLst>
                <a:path extrusionOk="0" h="1339" w="387">
                  <a:moveTo>
                    <a:pt x="194" y="0"/>
                  </a:moveTo>
                  <a:cubicBezTo>
                    <a:pt x="170" y="0"/>
                    <a:pt x="145" y="12"/>
                    <a:pt x="145" y="36"/>
                  </a:cubicBezTo>
                  <a:cubicBezTo>
                    <a:pt x="145" y="85"/>
                    <a:pt x="97" y="133"/>
                    <a:pt x="97" y="181"/>
                  </a:cubicBezTo>
                  <a:cubicBezTo>
                    <a:pt x="49" y="229"/>
                    <a:pt x="49" y="278"/>
                    <a:pt x="49" y="326"/>
                  </a:cubicBezTo>
                  <a:cubicBezTo>
                    <a:pt x="1" y="422"/>
                    <a:pt x="1" y="519"/>
                    <a:pt x="1" y="663"/>
                  </a:cubicBezTo>
                  <a:cubicBezTo>
                    <a:pt x="1" y="760"/>
                    <a:pt x="1" y="856"/>
                    <a:pt x="49" y="953"/>
                  </a:cubicBezTo>
                  <a:cubicBezTo>
                    <a:pt x="49" y="1097"/>
                    <a:pt x="97" y="1194"/>
                    <a:pt x="145" y="1290"/>
                  </a:cubicBezTo>
                  <a:cubicBezTo>
                    <a:pt x="194" y="1339"/>
                    <a:pt x="242" y="1339"/>
                    <a:pt x="338" y="1339"/>
                  </a:cubicBezTo>
                  <a:cubicBezTo>
                    <a:pt x="387" y="1290"/>
                    <a:pt x="387" y="1242"/>
                    <a:pt x="387" y="1194"/>
                  </a:cubicBezTo>
                  <a:cubicBezTo>
                    <a:pt x="338" y="1049"/>
                    <a:pt x="338" y="953"/>
                    <a:pt x="338" y="905"/>
                  </a:cubicBezTo>
                  <a:cubicBezTo>
                    <a:pt x="338" y="808"/>
                    <a:pt x="290" y="712"/>
                    <a:pt x="290" y="615"/>
                  </a:cubicBezTo>
                  <a:cubicBezTo>
                    <a:pt x="290" y="519"/>
                    <a:pt x="290" y="422"/>
                    <a:pt x="290" y="326"/>
                  </a:cubicBezTo>
                  <a:cubicBezTo>
                    <a:pt x="290" y="278"/>
                    <a:pt x="290" y="229"/>
                    <a:pt x="290" y="181"/>
                  </a:cubicBezTo>
                  <a:cubicBezTo>
                    <a:pt x="242" y="133"/>
                    <a:pt x="242" y="85"/>
                    <a:pt x="242" y="36"/>
                  </a:cubicBezTo>
                  <a:cubicBezTo>
                    <a:pt x="242" y="12"/>
                    <a:pt x="218" y="0"/>
                    <a:pt x="194"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9"/>
            <p:cNvSpPr/>
            <p:nvPr/>
          </p:nvSpPr>
          <p:spPr>
            <a:xfrm>
              <a:off x="3986136" y="3530633"/>
              <a:ext cx="27706" cy="98341"/>
            </a:xfrm>
            <a:custGeom>
              <a:rect b="b" l="l" r="r" t="t"/>
              <a:pathLst>
                <a:path extrusionOk="0" h="1544" w="435">
                  <a:moveTo>
                    <a:pt x="386" y="1"/>
                  </a:moveTo>
                  <a:cubicBezTo>
                    <a:pt x="338" y="49"/>
                    <a:pt x="290" y="97"/>
                    <a:pt x="242" y="145"/>
                  </a:cubicBezTo>
                  <a:cubicBezTo>
                    <a:pt x="193" y="194"/>
                    <a:pt x="193" y="290"/>
                    <a:pt x="145" y="338"/>
                  </a:cubicBezTo>
                  <a:cubicBezTo>
                    <a:pt x="97" y="435"/>
                    <a:pt x="49" y="579"/>
                    <a:pt x="49" y="724"/>
                  </a:cubicBezTo>
                  <a:cubicBezTo>
                    <a:pt x="1" y="821"/>
                    <a:pt x="1" y="965"/>
                    <a:pt x="1" y="1110"/>
                  </a:cubicBezTo>
                  <a:cubicBezTo>
                    <a:pt x="1" y="1255"/>
                    <a:pt x="1" y="1447"/>
                    <a:pt x="145" y="1544"/>
                  </a:cubicBezTo>
                  <a:lnTo>
                    <a:pt x="290" y="1544"/>
                  </a:lnTo>
                  <a:cubicBezTo>
                    <a:pt x="386" y="1399"/>
                    <a:pt x="435" y="1255"/>
                    <a:pt x="386" y="1158"/>
                  </a:cubicBezTo>
                  <a:lnTo>
                    <a:pt x="386" y="772"/>
                  </a:lnTo>
                  <a:cubicBezTo>
                    <a:pt x="386" y="676"/>
                    <a:pt x="386" y="531"/>
                    <a:pt x="435" y="435"/>
                  </a:cubicBezTo>
                  <a:lnTo>
                    <a:pt x="435" y="242"/>
                  </a:lnTo>
                  <a:lnTo>
                    <a:pt x="435" y="49"/>
                  </a:lnTo>
                  <a:cubicBezTo>
                    <a:pt x="435" y="49"/>
                    <a:pt x="386" y="1"/>
                    <a:pt x="386"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9"/>
            <p:cNvSpPr/>
            <p:nvPr/>
          </p:nvSpPr>
          <p:spPr>
            <a:xfrm>
              <a:off x="3866333" y="3782535"/>
              <a:ext cx="27706" cy="66877"/>
            </a:xfrm>
            <a:custGeom>
              <a:rect b="b" l="l" r="r" t="t"/>
              <a:pathLst>
                <a:path extrusionOk="0" h="1050" w="435">
                  <a:moveTo>
                    <a:pt x="338" y="0"/>
                  </a:moveTo>
                  <a:cubicBezTo>
                    <a:pt x="290" y="0"/>
                    <a:pt x="242" y="0"/>
                    <a:pt x="242" y="49"/>
                  </a:cubicBezTo>
                  <a:cubicBezTo>
                    <a:pt x="145" y="193"/>
                    <a:pt x="97" y="338"/>
                    <a:pt x="49" y="483"/>
                  </a:cubicBezTo>
                  <a:cubicBezTo>
                    <a:pt x="1" y="676"/>
                    <a:pt x="1" y="820"/>
                    <a:pt x="49" y="1013"/>
                  </a:cubicBezTo>
                  <a:cubicBezTo>
                    <a:pt x="73" y="1037"/>
                    <a:pt x="109" y="1049"/>
                    <a:pt x="145" y="1049"/>
                  </a:cubicBezTo>
                  <a:cubicBezTo>
                    <a:pt x="181" y="1049"/>
                    <a:pt x="218" y="1037"/>
                    <a:pt x="242" y="1013"/>
                  </a:cubicBezTo>
                  <a:cubicBezTo>
                    <a:pt x="338" y="868"/>
                    <a:pt x="386" y="676"/>
                    <a:pt x="386" y="531"/>
                  </a:cubicBezTo>
                  <a:cubicBezTo>
                    <a:pt x="435" y="386"/>
                    <a:pt x="435" y="241"/>
                    <a:pt x="386" y="97"/>
                  </a:cubicBezTo>
                  <a:cubicBezTo>
                    <a:pt x="386" y="49"/>
                    <a:pt x="386" y="0"/>
                    <a:pt x="33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9"/>
            <p:cNvSpPr/>
            <p:nvPr/>
          </p:nvSpPr>
          <p:spPr>
            <a:xfrm>
              <a:off x="3703538" y="3805591"/>
              <a:ext cx="30763" cy="105220"/>
            </a:xfrm>
            <a:custGeom>
              <a:rect b="b" l="l" r="r" t="t"/>
              <a:pathLst>
                <a:path extrusionOk="0" h="1652" w="483">
                  <a:moveTo>
                    <a:pt x="212" y="0"/>
                  </a:moveTo>
                  <a:cubicBezTo>
                    <a:pt x="185" y="0"/>
                    <a:pt x="155" y="10"/>
                    <a:pt x="131" y="30"/>
                  </a:cubicBezTo>
                  <a:lnTo>
                    <a:pt x="131" y="30"/>
                  </a:lnTo>
                  <a:cubicBezTo>
                    <a:pt x="4" y="85"/>
                    <a:pt x="47" y="270"/>
                    <a:pt x="1" y="410"/>
                  </a:cubicBezTo>
                  <a:cubicBezTo>
                    <a:pt x="1" y="555"/>
                    <a:pt x="1" y="699"/>
                    <a:pt x="1" y="844"/>
                  </a:cubicBezTo>
                  <a:lnTo>
                    <a:pt x="1" y="1230"/>
                  </a:lnTo>
                  <a:cubicBezTo>
                    <a:pt x="1" y="1375"/>
                    <a:pt x="97" y="1519"/>
                    <a:pt x="193" y="1616"/>
                  </a:cubicBezTo>
                  <a:cubicBezTo>
                    <a:pt x="218" y="1640"/>
                    <a:pt x="242" y="1652"/>
                    <a:pt x="266" y="1652"/>
                  </a:cubicBezTo>
                  <a:cubicBezTo>
                    <a:pt x="290" y="1652"/>
                    <a:pt x="314" y="1640"/>
                    <a:pt x="338" y="1616"/>
                  </a:cubicBezTo>
                  <a:cubicBezTo>
                    <a:pt x="435" y="1519"/>
                    <a:pt x="483" y="1375"/>
                    <a:pt x="435" y="1230"/>
                  </a:cubicBezTo>
                  <a:cubicBezTo>
                    <a:pt x="435" y="1085"/>
                    <a:pt x="435" y="940"/>
                    <a:pt x="386" y="796"/>
                  </a:cubicBezTo>
                  <a:cubicBezTo>
                    <a:pt x="386" y="651"/>
                    <a:pt x="386" y="555"/>
                    <a:pt x="386" y="410"/>
                  </a:cubicBezTo>
                  <a:cubicBezTo>
                    <a:pt x="344" y="283"/>
                    <a:pt x="376" y="118"/>
                    <a:pt x="286" y="48"/>
                  </a:cubicBezTo>
                  <a:lnTo>
                    <a:pt x="286" y="48"/>
                  </a:lnTo>
                  <a:cubicBezTo>
                    <a:pt x="276" y="16"/>
                    <a:pt x="246" y="0"/>
                    <a:pt x="212"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9"/>
            <p:cNvSpPr/>
            <p:nvPr/>
          </p:nvSpPr>
          <p:spPr>
            <a:xfrm>
              <a:off x="3460874" y="3741071"/>
              <a:ext cx="30763" cy="101080"/>
            </a:xfrm>
            <a:custGeom>
              <a:rect b="b" l="l" r="r" t="t"/>
              <a:pathLst>
                <a:path extrusionOk="0" h="1587" w="483">
                  <a:moveTo>
                    <a:pt x="193" y="0"/>
                  </a:moveTo>
                  <a:cubicBezTo>
                    <a:pt x="133" y="0"/>
                    <a:pt x="73" y="24"/>
                    <a:pt x="49" y="73"/>
                  </a:cubicBezTo>
                  <a:cubicBezTo>
                    <a:pt x="49" y="217"/>
                    <a:pt x="1" y="314"/>
                    <a:pt x="1" y="458"/>
                  </a:cubicBezTo>
                  <a:cubicBezTo>
                    <a:pt x="1" y="603"/>
                    <a:pt x="1" y="700"/>
                    <a:pt x="1" y="796"/>
                  </a:cubicBezTo>
                  <a:cubicBezTo>
                    <a:pt x="49" y="1085"/>
                    <a:pt x="97" y="1327"/>
                    <a:pt x="242" y="1568"/>
                  </a:cubicBezTo>
                  <a:cubicBezTo>
                    <a:pt x="255" y="1581"/>
                    <a:pt x="274" y="1587"/>
                    <a:pt x="297" y="1587"/>
                  </a:cubicBezTo>
                  <a:cubicBezTo>
                    <a:pt x="357" y="1587"/>
                    <a:pt x="435" y="1542"/>
                    <a:pt x="435" y="1471"/>
                  </a:cubicBezTo>
                  <a:cubicBezTo>
                    <a:pt x="483" y="1230"/>
                    <a:pt x="483" y="989"/>
                    <a:pt x="435" y="748"/>
                  </a:cubicBezTo>
                  <a:cubicBezTo>
                    <a:pt x="435" y="651"/>
                    <a:pt x="386" y="555"/>
                    <a:pt x="386" y="458"/>
                  </a:cubicBezTo>
                  <a:cubicBezTo>
                    <a:pt x="386" y="362"/>
                    <a:pt x="386" y="314"/>
                    <a:pt x="386" y="265"/>
                  </a:cubicBezTo>
                  <a:cubicBezTo>
                    <a:pt x="338" y="217"/>
                    <a:pt x="338" y="121"/>
                    <a:pt x="338" y="73"/>
                  </a:cubicBezTo>
                  <a:cubicBezTo>
                    <a:pt x="314" y="24"/>
                    <a:pt x="254" y="0"/>
                    <a:pt x="193"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9"/>
            <p:cNvSpPr/>
            <p:nvPr/>
          </p:nvSpPr>
          <p:spPr>
            <a:xfrm>
              <a:off x="3083057" y="3587446"/>
              <a:ext cx="27706" cy="73820"/>
            </a:xfrm>
            <a:custGeom>
              <a:rect b="b" l="l" r="r" t="t"/>
              <a:pathLst>
                <a:path extrusionOk="0" h="1159" w="435">
                  <a:moveTo>
                    <a:pt x="145" y="1"/>
                  </a:moveTo>
                  <a:cubicBezTo>
                    <a:pt x="109" y="1"/>
                    <a:pt x="73" y="25"/>
                    <a:pt x="49" y="73"/>
                  </a:cubicBezTo>
                  <a:cubicBezTo>
                    <a:pt x="49" y="121"/>
                    <a:pt x="1" y="218"/>
                    <a:pt x="1" y="314"/>
                  </a:cubicBezTo>
                  <a:lnTo>
                    <a:pt x="1" y="555"/>
                  </a:lnTo>
                  <a:cubicBezTo>
                    <a:pt x="1" y="652"/>
                    <a:pt x="1" y="748"/>
                    <a:pt x="49" y="845"/>
                  </a:cubicBezTo>
                  <a:cubicBezTo>
                    <a:pt x="49" y="893"/>
                    <a:pt x="49" y="941"/>
                    <a:pt x="97" y="990"/>
                  </a:cubicBezTo>
                  <a:lnTo>
                    <a:pt x="193" y="1086"/>
                  </a:lnTo>
                  <a:cubicBezTo>
                    <a:pt x="193" y="1134"/>
                    <a:pt x="230" y="1158"/>
                    <a:pt x="272" y="1158"/>
                  </a:cubicBezTo>
                  <a:cubicBezTo>
                    <a:pt x="314" y="1158"/>
                    <a:pt x="362" y="1134"/>
                    <a:pt x="386" y="1086"/>
                  </a:cubicBezTo>
                  <a:cubicBezTo>
                    <a:pt x="386" y="1038"/>
                    <a:pt x="435" y="1038"/>
                    <a:pt x="435" y="990"/>
                  </a:cubicBezTo>
                  <a:cubicBezTo>
                    <a:pt x="435" y="941"/>
                    <a:pt x="435" y="893"/>
                    <a:pt x="435" y="797"/>
                  </a:cubicBezTo>
                  <a:cubicBezTo>
                    <a:pt x="435" y="700"/>
                    <a:pt x="435" y="604"/>
                    <a:pt x="435" y="555"/>
                  </a:cubicBezTo>
                  <a:cubicBezTo>
                    <a:pt x="386" y="459"/>
                    <a:pt x="386" y="363"/>
                    <a:pt x="386" y="314"/>
                  </a:cubicBezTo>
                  <a:cubicBezTo>
                    <a:pt x="338" y="218"/>
                    <a:pt x="290" y="121"/>
                    <a:pt x="242" y="73"/>
                  </a:cubicBezTo>
                  <a:cubicBezTo>
                    <a:pt x="218" y="25"/>
                    <a:pt x="181" y="1"/>
                    <a:pt x="145" y="1"/>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3" name="Shape 6743"/>
        <p:cNvGrpSpPr/>
        <p:nvPr/>
      </p:nvGrpSpPr>
      <p:grpSpPr>
        <a:xfrm>
          <a:off x="0" y="0"/>
          <a:ext cx="0" cy="0"/>
          <a:chOff x="0" y="0"/>
          <a:chExt cx="0" cy="0"/>
        </a:xfrm>
      </p:grpSpPr>
      <p:sp>
        <p:nvSpPr>
          <p:cNvPr id="6744" name="Google Shape;6744;p90"/>
          <p:cNvSpPr txBox="1"/>
          <p:nvPr>
            <p:ph type="title"/>
          </p:nvPr>
        </p:nvSpPr>
        <p:spPr>
          <a:xfrm>
            <a:off x="4572000" y="1017659"/>
            <a:ext cx="3964200" cy="139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6745" name="Google Shape;6745;p90"/>
          <p:cNvSpPr txBox="1"/>
          <p:nvPr>
            <p:ph idx="1" type="subTitle"/>
          </p:nvPr>
        </p:nvSpPr>
        <p:spPr>
          <a:xfrm>
            <a:off x="6067825" y="2186600"/>
            <a:ext cx="2657400" cy="8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latin typeface="Lato Black"/>
                <a:ea typeface="Lato Black"/>
                <a:cs typeface="Lato Black"/>
                <a:sym typeface="Lato Black"/>
              </a:rPr>
              <a:t>DO YOU HAVE ANY</a:t>
            </a:r>
            <a:r>
              <a:rPr lang="en"/>
              <a:t> </a:t>
            </a:r>
            <a:r>
              <a:rPr lang="en" sz="1400">
                <a:latin typeface="Lato Black"/>
                <a:ea typeface="Lato Black"/>
                <a:cs typeface="Lato Black"/>
                <a:sym typeface="Lato Black"/>
              </a:rPr>
              <a:t>QUESTIONS?</a:t>
            </a:r>
            <a:endParaRPr sz="1400">
              <a:latin typeface="Lato Black"/>
              <a:ea typeface="Lato Black"/>
              <a:cs typeface="Lato Black"/>
              <a:sym typeface="Lato Black"/>
            </a:endParaRPr>
          </a:p>
        </p:txBody>
      </p:sp>
      <p:grpSp>
        <p:nvGrpSpPr>
          <p:cNvPr id="6746" name="Google Shape;6746;p90"/>
          <p:cNvGrpSpPr/>
          <p:nvPr/>
        </p:nvGrpSpPr>
        <p:grpSpPr>
          <a:xfrm>
            <a:off x="7151292" y="540782"/>
            <a:ext cx="356865" cy="356865"/>
            <a:chOff x="2866317" y="3817357"/>
            <a:chExt cx="356865" cy="356865"/>
          </a:xfrm>
        </p:grpSpPr>
        <p:sp>
          <p:nvSpPr>
            <p:cNvPr id="6747" name="Google Shape;6747;p90"/>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90"/>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90"/>
          <p:cNvGrpSpPr/>
          <p:nvPr/>
        </p:nvGrpSpPr>
        <p:grpSpPr>
          <a:xfrm>
            <a:off x="7599731" y="540782"/>
            <a:ext cx="356865" cy="356498"/>
            <a:chOff x="3314750" y="3817357"/>
            <a:chExt cx="356865" cy="356498"/>
          </a:xfrm>
        </p:grpSpPr>
        <p:sp>
          <p:nvSpPr>
            <p:cNvPr id="6750" name="Google Shape;6750;p90"/>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90"/>
            <p:cNvSpPr/>
            <p:nvPr/>
          </p:nvSpPr>
          <p:spPr>
            <a:xfrm>
              <a:off x="3379082" y="3881296"/>
              <a:ext cx="228595" cy="228595"/>
            </a:xfrm>
            <a:custGeom>
              <a:rect b="b" l="l" r="r" t="t"/>
              <a:pathLst>
                <a:path extrusionOk="0" h="8720" w="872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90"/>
            <p:cNvSpPr/>
            <p:nvPr/>
          </p:nvSpPr>
          <p:spPr>
            <a:xfrm>
              <a:off x="3412768" y="3935430"/>
              <a:ext cx="140408" cy="120274"/>
            </a:xfrm>
            <a:custGeom>
              <a:rect b="b" l="l" r="r" t="t"/>
              <a:pathLst>
                <a:path extrusionOk="0" h="4588" w="5356">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90"/>
            <p:cNvSpPr/>
            <p:nvPr/>
          </p:nvSpPr>
          <p:spPr>
            <a:xfrm>
              <a:off x="3539518" y="3910447"/>
              <a:ext cx="31065" cy="31039"/>
            </a:xfrm>
            <a:custGeom>
              <a:rect b="b" l="l" r="r" t="t"/>
              <a:pathLst>
                <a:path extrusionOk="0" h="1184" w="1185">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90"/>
          <p:cNvGrpSpPr/>
          <p:nvPr/>
        </p:nvGrpSpPr>
        <p:grpSpPr>
          <a:xfrm>
            <a:off x="8048171" y="540022"/>
            <a:ext cx="375818" cy="357625"/>
            <a:chOff x="7968621" y="3365516"/>
            <a:chExt cx="375818" cy="357625"/>
          </a:xfrm>
        </p:grpSpPr>
        <p:sp>
          <p:nvSpPr>
            <p:cNvPr id="6755" name="Google Shape;6755;p90"/>
            <p:cNvSpPr/>
            <p:nvPr/>
          </p:nvSpPr>
          <p:spPr>
            <a:xfrm>
              <a:off x="7968621" y="3367403"/>
              <a:ext cx="355371" cy="355738"/>
            </a:xfrm>
            <a:custGeom>
              <a:rect b="b" l="l" r="r" t="t"/>
              <a:pathLst>
                <a:path extrusionOk="0" h="13570" w="13556">
                  <a:moveTo>
                    <a:pt x="6771" y="1"/>
                  </a:moveTo>
                  <a:cubicBezTo>
                    <a:pt x="3032" y="1"/>
                    <a:pt x="1" y="3032"/>
                    <a:pt x="1" y="6785"/>
                  </a:cubicBezTo>
                  <a:cubicBezTo>
                    <a:pt x="1" y="10524"/>
                    <a:pt x="3032" y="13570"/>
                    <a:pt x="6771" y="13570"/>
                  </a:cubicBezTo>
                  <a:cubicBezTo>
                    <a:pt x="10524" y="13570"/>
                    <a:pt x="13556" y="10524"/>
                    <a:pt x="13556" y="6785"/>
                  </a:cubicBezTo>
                  <a:cubicBezTo>
                    <a:pt x="13556" y="3032"/>
                    <a:pt x="10524" y="1"/>
                    <a:pt x="6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90"/>
            <p:cNvSpPr/>
            <p:nvPr/>
          </p:nvSpPr>
          <p:spPr>
            <a:xfrm>
              <a:off x="8123027" y="3459365"/>
              <a:ext cx="221412" cy="236538"/>
            </a:xfrm>
            <a:custGeom>
              <a:rect b="b" l="l" r="r" t="t"/>
              <a:pathLst>
                <a:path extrusionOk="0" h="9023" w="8446">
                  <a:moveTo>
                    <a:pt x="6857" y="0"/>
                  </a:moveTo>
                  <a:lnTo>
                    <a:pt x="6641" y="419"/>
                  </a:lnTo>
                  <a:cubicBezTo>
                    <a:pt x="6280" y="1069"/>
                    <a:pt x="5327" y="1231"/>
                    <a:pt x="4464" y="1231"/>
                  </a:cubicBezTo>
                  <a:cubicBezTo>
                    <a:pt x="3602" y="1231"/>
                    <a:pt x="2830" y="1069"/>
                    <a:pt x="2830" y="1069"/>
                  </a:cubicBezTo>
                  <a:lnTo>
                    <a:pt x="0" y="2685"/>
                  </a:lnTo>
                  <a:lnTo>
                    <a:pt x="4504" y="9022"/>
                  </a:lnTo>
                  <a:lnTo>
                    <a:pt x="4706" y="8893"/>
                  </a:lnTo>
                  <a:cubicBezTo>
                    <a:pt x="7449" y="7030"/>
                    <a:pt x="8445" y="3450"/>
                    <a:pt x="7059" y="433"/>
                  </a:cubicBezTo>
                  <a:lnTo>
                    <a:pt x="6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90"/>
            <p:cNvSpPr/>
            <p:nvPr/>
          </p:nvSpPr>
          <p:spPr>
            <a:xfrm>
              <a:off x="7993210" y="3552822"/>
              <a:ext cx="213102" cy="170319"/>
            </a:xfrm>
            <a:custGeom>
              <a:rect b="b" l="l" r="r" t="t"/>
              <a:pathLst>
                <a:path extrusionOk="0" h="6497" w="8129">
                  <a:moveTo>
                    <a:pt x="3769" y="1"/>
                  </a:moveTo>
                  <a:lnTo>
                    <a:pt x="1" y="3191"/>
                  </a:lnTo>
                  <a:lnTo>
                    <a:pt x="116" y="3364"/>
                  </a:lnTo>
                  <a:cubicBezTo>
                    <a:pt x="1358" y="5313"/>
                    <a:pt x="3523" y="6497"/>
                    <a:pt x="5833" y="6497"/>
                  </a:cubicBezTo>
                  <a:cubicBezTo>
                    <a:pt x="6511" y="6497"/>
                    <a:pt x="7190" y="6396"/>
                    <a:pt x="7839" y="6194"/>
                  </a:cubicBezTo>
                  <a:lnTo>
                    <a:pt x="8128" y="6107"/>
                  </a:lnTo>
                  <a:lnTo>
                    <a:pt x="37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90"/>
            <p:cNvSpPr/>
            <p:nvPr/>
          </p:nvSpPr>
          <p:spPr>
            <a:xfrm>
              <a:off x="8091988" y="3529753"/>
              <a:ext cx="149871" cy="183190"/>
            </a:xfrm>
            <a:custGeom>
              <a:rect b="b" l="l" r="r" t="t"/>
              <a:pathLst>
                <a:path extrusionOk="0" h="6988" w="5717">
                  <a:moveTo>
                    <a:pt x="1184" y="0"/>
                  </a:moveTo>
                  <a:lnTo>
                    <a:pt x="1" y="881"/>
                  </a:lnTo>
                  <a:lnTo>
                    <a:pt x="4346" y="6987"/>
                  </a:lnTo>
                  <a:lnTo>
                    <a:pt x="4519" y="6929"/>
                  </a:lnTo>
                  <a:cubicBezTo>
                    <a:pt x="4865" y="6785"/>
                    <a:pt x="5183" y="6641"/>
                    <a:pt x="5500" y="6453"/>
                  </a:cubicBezTo>
                  <a:lnTo>
                    <a:pt x="5717" y="6323"/>
                  </a:lnTo>
                  <a:lnTo>
                    <a:pt x="11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90"/>
            <p:cNvSpPr/>
            <p:nvPr/>
          </p:nvSpPr>
          <p:spPr>
            <a:xfrm>
              <a:off x="8168064" y="3365516"/>
              <a:ext cx="141928" cy="177607"/>
            </a:xfrm>
            <a:custGeom>
              <a:rect b="b" l="l" r="r" t="t"/>
              <a:pathLst>
                <a:path extrusionOk="0" h="6775" w="5414">
                  <a:moveTo>
                    <a:pt x="2700" y="0"/>
                  </a:moveTo>
                  <a:cubicBezTo>
                    <a:pt x="1198" y="0"/>
                    <a:pt x="0" y="1227"/>
                    <a:pt x="43" y="2729"/>
                  </a:cubicBezTo>
                  <a:cubicBezTo>
                    <a:pt x="43" y="4028"/>
                    <a:pt x="2122" y="6265"/>
                    <a:pt x="2541" y="6698"/>
                  </a:cubicBezTo>
                  <a:cubicBezTo>
                    <a:pt x="2584" y="6749"/>
                    <a:pt x="2645" y="6774"/>
                    <a:pt x="2707" y="6774"/>
                  </a:cubicBezTo>
                  <a:cubicBezTo>
                    <a:pt x="2768" y="6774"/>
                    <a:pt x="2829" y="6749"/>
                    <a:pt x="2873" y="6698"/>
                  </a:cubicBezTo>
                  <a:cubicBezTo>
                    <a:pt x="3291" y="6265"/>
                    <a:pt x="5370" y="4028"/>
                    <a:pt x="5370" y="2729"/>
                  </a:cubicBezTo>
                  <a:cubicBezTo>
                    <a:pt x="5413" y="1227"/>
                    <a:pt x="4201" y="0"/>
                    <a:pt x="2700" y="0"/>
                  </a:cubicBezTo>
                  <a:close/>
                </a:path>
              </a:pathLst>
            </a:custGeom>
            <a:solidFill>
              <a:srgbClr val="7AC4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90"/>
            <p:cNvSpPr/>
            <p:nvPr/>
          </p:nvSpPr>
          <p:spPr>
            <a:xfrm>
              <a:off x="8197189" y="3397944"/>
              <a:ext cx="73061" cy="62575"/>
            </a:xfrm>
            <a:custGeom>
              <a:rect b="b" l="l" r="r" t="t"/>
              <a:pathLst>
                <a:path extrusionOk="0" h="2387" w="2787">
                  <a:moveTo>
                    <a:pt x="1583" y="1"/>
                  </a:moveTo>
                  <a:cubicBezTo>
                    <a:pt x="1291" y="1"/>
                    <a:pt x="993" y="109"/>
                    <a:pt x="751" y="351"/>
                  </a:cubicBezTo>
                  <a:cubicBezTo>
                    <a:pt x="1" y="1102"/>
                    <a:pt x="535" y="2387"/>
                    <a:pt x="1589" y="2387"/>
                  </a:cubicBezTo>
                  <a:cubicBezTo>
                    <a:pt x="2253" y="2387"/>
                    <a:pt x="2787" y="1853"/>
                    <a:pt x="2787" y="1203"/>
                  </a:cubicBezTo>
                  <a:cubicBezTo>
                    <a:pt x="2787" y="479"/>
                    <a:pt x="2197" y="1"/>
                    <a:pt x="15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90"/>
            <p:cNvSpPr/>
            <p:nvPr/>
          </p:nvSpPr>
          <p:spPr>
            <a:xfrm>
              <a:off x="8025376" y="3423451"/>
              <a:ext cx="80270" cy="73402"/>
            </a:xfrm>
            <a:custGeom>
              <a:rect b="b" l="l" r="r" t="t"/>
              <a:pathLst>
                <a:path extrusionOk="0" h="2800" w="3062">
                  <a:moveTo>
                    <a:pt x="1662" y="1"/>
                  </a:moveTo>
                  <a:cubicBezTo>
                    <a:pt x="1107" y="1"/>
                    <a:pt x="566" y="325"/>
                    <a:pt x="347" y="908"/>
                  </a:cubicBezTo>
                  <a:cubicBezTo>
                    <a:pt x="1" y="1818"/>
                    <a:pt x="679" y="2799"/>
                    <a:pt x="1661" y="2799"/>
                  </a:cubicBezTo>
                  <a:cubicBezTo>
                    <a:pt x="2441" y="2799"/>
                    <a:pt x="3061" y="2179"/>
                    <a:pt x="3061" y="1399"/>
                  </a:cubicBezTo>
                  <a:cubicBezTo>
                    <a:pt x="3061" y="1284"/>
                    <a:pt x="2960" y="1183"/>
                    <a:pt x="2845" y="1183"/>
                  </a:cubicBezTo>
                  <a:lnTo>
                    <a:pt x="1964" y="1183"/>
                  </a:lnTo>
                  <a:cubicBezTo>
                    <a:pt x="1955" y="1182"/>
                    <a:pt x="1946" y="1181"/>
                    <a:pt x="1937" y="1181"/>
                  </a:cubicBezTo>
                  <a:cubicBezTo>
                    <a:pt x="1641" y="1181"/>
                    <a:pt x="1641" y="1631"/>
                    <a:pt x="1937" y="1631"/>
                  </a:cubicBezTo>
                  <a:cubicBezTo>
                    <a:pt x="1946" y="1631"/>
                    <a:pt x="1955" y="1631"/>
                    <a:pt x="1964" y="1630"/>
                  </a:cubicBezTo>
                  <a:lnTo>
                    <a:pt x="2599" y="1630"/>
                  </a:lnTo>
                  <a:cubicBezTo>
                    <a:pt x="2481" y="2112"/>
                    <a:pt x="2073" y="2358"/>
                    <a:pt x="1665" y="2358"/>
                  </a:cubicBezTo>
                  <a:cubicBezTo>
                    <a:pt x="1278" y="2358"/>
                    <a:pt x="892" y="2137"/>
                    <a:pt x="752" y="1688"/>
                  </a:cubicBezTo>
                  <a:cubicBezTo>
                    <a:pt x="528" y="1008"/>
                    <a:pt x="1072" y="437"/>
                    <a:pt x="1668" y="437"/>
                  </a:cubicBezTo>
                  <a:cubicBezTo>
                    <a:pt x="1882" y="437"/>
                    <a:pt x="2102" y="510"/>
                    <a:pt x="2296" y="677"/>
                  </a:cubicBezTo>
                  <a:cubicBezTo>
                    <a:pt x="2341" y="713"/>
                    <a:pt x="2388" y="729"/>
                    <a:pt x="2433" y="729"/>
                  </a:cubicBezTo>
                  <a:cubicBezTo>
                    <a:pt x="2601" y="729"/>
                    <a:pt x="2734" y="505"/>
                    <a:pt x="2585" y="345"/>
                  </a:cubicBezTo>
                  <a:cubicBezTo>
                    <a:pt x="2314" y="111"/>
                    <a:pt x="1985" y="1"/>
                    <a:pt x="1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2" name="Google Shape;6762;p90"/>
          <p:cNvSpPr txBox="1"/>
          <p:nvPr>
            <p:ph idx="2" type="subTitle"/>
          </p:nvPr>
        </p:nvSpPr>
        <p:spPr>
          <a:xfrm>
            <a:off x="5926900" y="2949725"/>
            <a:ext cx="2609400" cy="89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fsdproj30</a:t>
            </a:r>
            <a:r>
              <a:rPr lang="en"/>
              <a:t>@gmail.com</a:t>
            </a:r>
            <a:endParaRPr/>
          </a:p>
          <a:p>
            <a:pPr indent="0" lvl="0" marL="0" rtl="0" algn="r">
              <a:spcBef>
                <a:spcPts val="0"/>
              </a:spcBef>
              <a:spcAft>
                <a:spcPts val="0"/>
              </a:spcAft>
              <a:buClr>
                <a:schemeClr val="dk1"/>
              </a:buClr>
              <a:buSzPts val="1100"/>
              <a:buFont typeface="Arial"/>
              <a:buNone/>
            </a:pPr>
            <a:r>
              <a:rPr lang="en"/>
              <a:t>+91 98765 43210</a:t>
            </a:r>
            <a:endParaRPr/>
          </a:p>
          <a:p>
            <a:pPr indent="0" lvl="0" marL="0" rtl="0" algn="r">
              <a:spcBef>
                <a:spcPts val="0"/>
              </a:spcBef>
              <a:spcAft>
                <a:spcPts val="0"/>
              </a:spcAft>
              <a:buNone/>
            </a:pPr>
            <a:r>
              <a:rPr lang="en"/>
              <a:t>GreenGrocery.com</a:t>
            </a:r>
            <a:endParaRPr/>
          </a:p>
          <a:p>
            <a:pPr indent="0" lvl="0" marL="0" rtl="0" algn="r">
              <a:spcBef>
                <a:spcPts val="0"/>
              </a:spcBef>
              <a:spcAft>
                <a:spcPts val="0"/>
              </a:spcAft>
              <a:buNone/>
            </a:pPr>
            <a:r>
              <a:t/>
            </a:r>
            <a:endParaRPr/>
          </a:p>
        </p:txBody>
      </p:sp>
      <p:pic>
        <p:nvPicPr>
          <p:cNvPr id="6763" name="Google Shape;6763;p90"/>
          <p:cNvPicPr preferRelativeResize="0"/>
          <p:nvPr/>
        </p:nvPicPr>
        <p:blipFill>
          <a:blip r:embed="rId3">
            <a:alphaModFix/>
          </a:blip>
          <a:stretch>
            <a:fillRect/>
          </a:stretch>
        </p:blipFill>
        <p:spPr>
          <a:xfrm>
            <a:off x="5784600" y="3916500"/>
            <a:ext cx="2657475" cy="1227000"/>
          </a:xfrm>
          <a:prstGeom prst="rect">
            <a:avLst/>
          </a:prstGeom>
          <a:noFill/>
          <a:ln>
            <a:noFill/>
          </a:ln>
        </p:spPr>
      </p:pic>
      <p:pic>
        <p:nvPicPr>
          <p:cNvPr id="6764" name="Google Shape;6764;p90"/>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8" name="Shape 6208"/>
        <p:cNvGrpSpPr/>
        <p:nvPr/>
      </p:nvGrpSpPr>
      <p:grpSpPr>
        <a:xfrm>
          <a:off x="0" y="0"/>
          <a:ext cx="0" cy="0"/>
          <a:chOff x="0" y="0"/>
          <a:chExt cx="0" cy="0"/>
        </a:xfrm>
      </p:grpSpPr>
      <p:sp>
        <p:nvSpPr>
          <p:cNvPr id="6209" name="Google Shape;6209;p59"/>
          <p:cNvSpPr txBox="1"/>
          <p:nvPr>
            <p:ph idx="1" type="subTitle"/>
          </p:nvPr>
        </p:nvSpPr>
        <p:spPr>
          <a:xfrm>
            <a:off x="5645675" y="387775"/>
            <a:ext cx="2095800" cy="8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83316"/>
                </a:solidFill>
              </a:rPr>
              <a:t>Problem Solution</a:t>
            </a:r>
            <a:endParaRPr>
              <a:solidFill>
                <a:srgbClr val="683316"/>
              </a:solidFill>
            </a:endParaRPr>
          </a:p>
        </p:txBody>
      </p:sp>
      <p:sp>
        <p:nvSpPr>
          <p:cNvPr id="6210" name="Google Shape;6210;p59"/>
          <p:cNvSpPr txBox="1"/>
          <p:nvPr>
            <p:ph idx="2" type="subTitle"/>
          </p:nvPr>
        </p:nvSpPr>
        <p:spPr>
          <a:xfrm>
            <a:off x="5342375" y="1509525"/>
            <a:ext cx="2702400" cy="298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rial"/>
                <a:ea typeface="Arial"/>
                <a:cs typeface="Arial"/>
                <a:sym typeface="Arial"/>
              </a:rPr>
              <a:t>Farmers can sell fruits, vegetables and dairy products at fair market prices on our website and customers can buy directly organic products from farmers through the website which are fresh and </a:t>
            </a:r>
            <a:r>
              <a:rPr lang="en" sz="1800">
                <a:latin typeface="Arial"/>
                <a:ea typeface="Arial"/>
                <a:cs typeface="Arial"/>
                <a:sym typeface="Arial"/>
              </a:rPr>
              <a:t>healthy</a:t>
            </a:r>
            <a:r>
              <a:rPr lang="en" sz="1800">
                <a:latin typeface="Arial"/>
                <a:ea typeface="Arial"/>
                <a:cs typeface="Arial"/>
                <a:sym typeface="Arial"/>
              </a:rPr>
              <a:t> for the body.</a:t>
            </a:r>
            <a:endParaRPr sz="1800">
              <a:latin typeface="Arial"/>
              <a:ea typeface="Arial"/>
              <a:cs typeface="Arial"/>
              <a:sym typeface="Arial"/>
            </a:endParaRPr>
          </a:p>
        </p:txBody>
      </p:sp>
      <p:sp>
        <p:nvSpPr>
          <p:cNvPr id="6211" name="Google Shape;6211;p59"/>
          <p:cNvSpPr txBox="1"/>
          <p:nvPr>
            <p:ph idx="3" type="subTitle"/>
          </p:nvPr>
        </p:nvSpPr>
        <p:spPr>
          <a:xfrm>
            <a:off x="1490000" y="387775"/>
            <a:ext cx="2217900" cy="8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Problem Statement</a:t>
            </a:r>
            <a:endParaRPr>
              <a:solidFill>
                <a:schemeClr val="accent1"/>
              </a:solidFill>
            </a:endParaRPr>
          </a:p>
        </p:txBody>
      </p:sp>
      <p:sp>
        <p:nvSpPr>
          <p:cNvPr id="6212" name="Google Shape;6212;p59"/>
          <p:cNvSpPr txBox="1"/>
          <p:nvPr>
            <p:ph idx="4" type="subTitle"/>
          </p:nvPr>
        </p:nvSpPr>
        <p:spPr>
          <a:xfrm>
            <a:off x="775600" y="1468675"/>
            <a:ext cx="3296400" cy="3499200"/>
          </a:xfrm>
          <a:prstGeom prst="rect">
            <a:avLst/>
          </a:prstGeom>
        </p:spPr>
        <p:txBody>
          <a:bodyPr anchorCtr="0" anchor="t" bIns="91425" lIns="91425" spcFirstLastPara="1" rIns="91425" wrap="square" tIns="91425">
            <a:noAutofit/>
          </a:bodyPr>
          <a:lstStyle/>
          <a:p>
            <a:pPr indent="0" lvl="0" marL="12700" marR="5080" rtl="0" algn="l">
              <a:lnSpc>
                <a:spcPct val="115100"/>
              </a:lnSpc>
              <a:spcBef>
                <a:spcPts val="0"/>
              </a:spcBef>
              <a:spcAft>
                <a:spcPts val="0"/>
              </a:spcAft>
              <a:buClr>
                <a:srgbClr val="000000"/>
              </a:buClr>
              <a:buSzPts val="1800"/>
              <a:buFont typeface="Arial"/>
              <a:buNone/>
            </a:pPr>
            <a:r>
              <a:rPr lang="en" sz="1800">
                <a:solidFill>
                  <a:srgbClr val="000000"/>
                </a:solidFill>
                <a:latin typeface="Arial"/>
                <a:ea typeface="Arial"/>
                <a:cs typeface="Arial"/>
                <a:sym typeface="Arial"/>
              </a:rPr>
              <a:t>In these present situations, it is difficult for farmers to sell their products at a fair price in markets. Customers are buying hybrid fruits and vegetables which are not good for health which contains harmful substances. </a:t>
            </a:r>
            <a:r>
              <a:rPr lang="en" sz="1800">
                <a:solidFill>
                  <a:srgbClr val="000000"/>
                </a:solidFill>
                <a:latin typeface="Arial"/>
                <a:ea typeface="Arial"/>
                <a:cs typeface="Arial"/>
                <a:sym typeface="Arial"/>
              </a:rPr>
              <a:t>Customers</a:t>
            </a:r>
            <a:r>
              <a:rPr lang="en" sz="1800">
                <a:solidFill>
                  <a:srgbClr val="000000"/>
                </a:solidFill>
                <a:latin typeface="Arial"/>
                <a:ea typeface="Arial"/>
                <a:cs typeface="Arial"/>
                <a:sym typeface="Arial"/>
              </a:rPr>
              <a:t> are buying products at high price than market price.</a:t>
            </a:r>
            <a:endParaRPr>
              <a:latin typeface="Arial"/>
              <a:ea typeface="Arial"/>
              <a:cs typeface="Arial"/>
              <a:sym typeface="Arial"/>
            </a:endParaRPr>
          </a:p>
        </p:txBody>
      </p:sp>
      <p:grpSp>
        <p:nvGrpSpPr>
          <p:cNvPr id="6213" name="Google Shape;6213;p59"/>
          <p:cNvGrpSpPr/>
          <p:nvPr/>
        </p:nvGrpSpPr>
        <p:grpSpPr>
          <a:xfrm>
            <a:off x="8500860" y="4247736"/>
            <a:ext cx="756769" cy="721698"/>
            <a:chOff x="2831479" y="3506234"/>
            <a:chExt cx="1014028" cy="966776"/>
          </a:xfrm>
        </p:grpSpPr>
        <p:sp>
          <p:nvSpPr>
            <p:cNvPr id="6214" name="Google Shape;6214;p59"/>
            <p:cNvSpPr/>
            <p:nvPr/>
          </p:nvSpPr>
          <p:spPr>
            <a:xfrm>
              <a:off x="2831479" y="3506674"/>
              <a:ext cx="1014028" cy="966336"/>
            </a:xfrm>
            <a:custGeom>
              <a:rect b="b" l="l" r="r" t="t"/>
              <a:pathLst>
                <a:path extrusionOk="0" h="26381" w="27683">
                  <a:moveTo>
                    <a:pt x="15795" y="1"/>
                  </a:moveTo>
                  <a:cubicBezTo>
                    <a:pt x="15626" y="1"/>
                    <a:pt x="15457" y="13"/>
                    <a:pt x="15288" y="37"/>
                  </a:cubicBezTo>
                  <a:cubicBezTo>
                    <a:pt x="13118" y="133"/>
                    <a:pt x="11044" y="760"/>
                    <a:pt x="9163" y="1821"/>
                  </a:cubicBezTo>
                  <a:cubicBezTo>
                    <a:pt x="2701" y="5583"/>
                    <a:pt x="0" y="13637"/>
                    <a:pt x="3135" y="19907"/>
                  </a:cubicBezTo>
                  <a:cubicBezTo>
                    <a:pt x="5247" y="24067"/>
                    <a:pt x="9398" y="26380"/>
                    <a:pt x="13841" y="26380"/>
                  </a:cubicBezTo>
                  <a:cubicBezTo>
                    <a:pt x="16093" y="26380"/>
                    <a:pt x="18419" y="25786"/>
                    <a:pt x="20593" y="24537"/>
                  </a:cubicBezTo>
                  <a:cubicBezTo>
                    <a:pt x="22330" y="23476"/>
                    <a:pt x="23873" y="22125"/>
                    <a:pt x="25079" y="20534"/>
                  </a:cubicBezTo>
                  <a:lnTo>
                    <a:pt x="25175" y="20341"/>
                  </a:lnTo>
                  <a:cubicBezTo>
                    <a:pt x="27442" y="17158"/>
                    <a:pt x="27683" y="13155"/>
                    <a:pt x="26574" y="9345"/>
                  </a:cubicBezTo>
                  <a:cubicBezTo>
                    <a:pt x="25995" y="7223"/>
                    <a:pt x="24982" y="5246"/>
                    <a:pt x="23583" y="3558"/>
                  </a:cubicBezTo>
                  <a:cubicBezTo>
                    <a:pt x="23294" y="3220"/>
                    <a:pt x="22957" y="2882"/>
                    <a:pt x="22619" y="2593"/>
                  </a:cubicBezTo>
                  <a:cubicBezTo>
                    <a:pt x="21027" y="1050"/>
                    <a:pt x="18905" y="182"/>
                    <a:pt x="16735" y="37"/>
                  </a:cubicBezTo>
                  <a:lnTo>
                    <a:pt x="16301" y="37"/>
                  </a:lnTo>
                  <a:cubicBezTo>
                    <a:pt x="16132" y="13"/>
                    <a:pt x="15964" y="1"/>
                    <a:pt x="157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9"/>
            <p:cNvSpPr/>
            <p:nvPr/>
          </p:nvSpPr>
          <p:spPr>
            <a:xfrm>
              <a:off x="3361433" y="3506234"/>
              <a:ext cx="484065" cy="745787"/>
            </a:xfrm>
            <a:custGeom>
              <a:rect b="b" l="l" r="r" t="t"/>
              <a:pathLst>
                <a:path extrusionOk="0" h="20360" w="13215">
                  <a:moveTo>
                    <a:pt x="2219" y="1"/>
                  </a:moveTo>
                  <a:cubicBezTo>
                    <a:pt x="2026" y="387"/>
                    <a:pt x="1833" y="772"/>
                    <a:pt x="1737" y="1207"/>
                  </a:cubicBezTo>
                  <a:cubicBezTo>
                    <a:pt x="0" y="7717"/>
                    <a:pt x="2219" y="14614"/>
                    <a:pt x="7476" y="18810"/>
                  </a:cubicBezTo>
                  <a:cubicBezTo>
                    <a:pt x="8257" y="19453"/>
                    <a:pt x="9477" y="20360"/>
                    <a:pt x="10592" y="20360"/>
                  </a:cubicBezTo>
                  <a:cubicBezTo>
                    <a:pt x="10646" y="20360"/>
                    <a:pt x="10701" y="20357"/>
                    <a:pt x="10755" y="20353"/>
                  </a:cubicBezTo>
                  <a:cubicBezTo>
                    <a:pt x="13022" y="17170"/>
                    <a:pt x="13215" y="13167"/>
                    <a:pt x="12154" y="9357"/>
                  </a:cubicBezTo>
                  <a:cubicBezTo>
                    <a:pt x="11575" y="7235"/>
                    <a:pt x="10562" y="5258"/>
                    <a:pt x="9115" y="3570"/>
                  </a:cubicBezTo>
                  <a:cubicBezTo>
                    <a:pt x="8826" y="3232"/>
                    <a:pt x="8489" y="2894"/>
                    <a:pt x="8151" y="2605"/>
                  </a:cubicBezTo>
                  <a:cubicBezTo>
                    <a:pt x="6559" y="1062"/>
                    <a:pt x="4437" y="145"/>
                    <a:pt x="2219" y="1"/>
                  </a:cubicBezTo>
                  <a:close/>
                </a:path>
              </a:pathLst>
            </a:custGeom>
            <a:solidFill>
              <a:schemeClr val="accent5"/>
            </a:solidFill>
            <a:ln cap="flat" cmpd="sng" w="15675">
              <a:solidFill>
                <a:schemeClr val="lt1"/>
              </a:solidFill>
              <a:prstDash val="solid"/>
              <a:miter lim="482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9"/>
            <p:cNvSpPr/>
            <p:nvPr/>
          </p:nvSpPr>
          <p:spPr>
            <a:xfrm>
              <a:off x="3410883" y="3513194"/>
              <a:ext cx="409890" cy="707801"/>
            </a:xfrm>
            <a:custGeom>
              <a:rect b="b" l="l" r="r" t="t"/>
              <a:pathLst>
                <a:path extrusionOk="0" h="19323" w="11190">
                  <a:moveTo>
                    <a:pt x="2635" y="0"/>
                  </a:moveTo>
                  <a:cubicBezTo>
                    <a:pt x="2424" y="0"/>
                    <a:pt x="2228" y="175"/>
                    <a:pt x="2316" y="438"/>
                  </a:cubicBezTo>
                  <a:cubicBezTo>
                    <a:pt x="2846" y="1788"/>
                    <a:pt x="2991" y="3283"/>
                    <a:pt x="3329" y="4682"/>
                  </a:cubicBezTo>
                  <a:cubicBezTo>
                    <a:pt x="3521" y="5357"/>
                    <a:pt x="3714" y="6080"/>
                    <a:pt x="4004" y="6756"/>
                  </a:cubicBezTo>
                  <a:cubicBezTo>
                    <a:pt x="4004" y="6804"/>
                    <a:pt x="4052" y="6852"/>
                    <a:pt x="4052" y="6949"/>
                  </a:cubicBezTo>
                  <a:cubicBezTo>
                    <a:pt x="3714" y="6611"/>
                    <a:pt x="3329" y="6273"/>
                    <a:pt x="2991" y="5936"/>
                  </a:cubicBezTo>
                  <a:cubicBezTo>
                    <a:pt x="2605" y="5598"/>
                    <a:pt x="2171" y="5261"/>
                    <a:pt x="1833" y="4875"/>
                  </a:cubicBezTo>
                  <a:lnTo>
                    <a:pt x="1207" y="4296"/>
                  </a:lnTo>
                  <a:lnTo>
                    <a:pt x="917" y="4007"/>
                  </a:lnTo>
                  <a:cubicBezTo>
                    <a:pt x="821" y="3910"/>
                    <a:pt x="724" y="3814"/>
                    <a:pt x="676" y="3717"/>
                  </a:cubicBezTo>
                  <a:cubicBezTo>
                    <a:pt x="628" y="3573"/>
                    <a:pt x="507" y="3500"/>
                    <a:pt x="387" y="3500"/>
                  </a:cubicBezTo>
                  <a:cubicBezTo>
                    <a:pt x="266" y="3500"/>
                    <a:pt x="146" y="3573"/>
                    <a:pt x="97" y="3717"/>
                  </a:cubicBezTo>
                  <a:cubicBezTo>
                    <a:pt x="1" y="4007"/>
                    <a:pt x="290" y="4200"/>
                    <a:pt x="483" y="4392"/>
                  </a:cubicBezTo>
                  <a:lnTo>
                    <a:pt x="1062" y="4971"/>
                  </a:lnTo>
                  <a:cubicBezTo>
                    <a:pt x="1496" y="5405"/>
                    <a:pt x="1930" y="5791"/>
                    <a:pt x="2364" y="6177"/>
                  </a:cubicBezTo>
                  <a:cubicBezTo>
                    <a:pt x="2798" y="6611"/>
                    <a:pt x="3232" y="6997"/>
                    <a:pt x="3666" y="7334"/>
                  </a:cubicBezTo>
                  <a:cubicBezTo>
                    <a:pt x="4004" y="7624"/>
                    <a:pt x="4341" y="7913"/>
                    <a:pt x="4727" y="8154"/>
                  </a:cubicBezTo>
                  <a:lnTo>
                    <a:pt x="4824" y="8202"/>
                  </a:lnTo>
                  <a:cubicBezTo>
                    <a:pt x="4727" y="8444"/>
                    <a:pt x="4727" y="8733"/>
                    <a:pt x="4824" y="8974"/>
                  </a:cubicBezTo>
                  <a:cubicBezTo>
                    <a:pt x="4582" y="8926"/>
                    <a:pt x="4390" y="8878"/>
                    <a:pt x="4197" y="8829"/>
                  </a:cubicBezTo>
                  <a:lnTo>
                    <a:pt x="3087" y="8540"/>
                  </a:lnTo>
                  <a:cubicBezTo>
                    <a:pt x="2702" y="8444"/>
                    <a:pt x="2316" y="8347"/>
                    <a:pt x="1930" y="8202"/>
                  </a:cubicBezTo>
                  <a:cubicBezTo>
                    <a:pt x="1592" y="8106"/>
                    <a:pt x="1207" y="8010"/>
                    <a:pt x="772" y="7961"/>
                  </a:cubicBezTo>
                  <a:cubicBezTo>
                    <a:pt x="676" y="7961"/>
                    <a:pt x="580" y="8010"/>
                    <a:pt x="580" y="8106"/>
                  </a:cubicBezTo>
                  <a:cubicBezTo>
                    <a:pt x="531" y="8106"/>
                    <a:pt x="531" y="8154"/>
                    <a:pt x="531" y="8202"/>
                  </a:cubicBezTo>
                  <a:cubicBezTo>
                    <a:pt x="531" y="8299"/>
                    <a:pt x="580" y="8395"/>
                    <a:pt x="676" y="8444"/>
                  </a:cubicBezTo>
                  <a:cubicBezTo>
                    <a:pt x="1014" y="8637"/>
                    <a:pt x="1399" y="8733"/>
                    <a:pt x="1833" y="8781"/>
                  </a:cubicBezTo>
                  <a:cubicBezTo>
                    <a:pt x="2219" y="8878"/>
                    <a:pt x="2605" y="8974"/>
                    <a:pt x="2991" y="9071"/>
                  </a:cubicBezTo>
                  <a:cubicBezTo>
                    <a:pt x="3377" y="9167"/>
                    <a:pt x="3763" y="9263"/>
                    <a:pt x="4197" y="9312"/>
                  </a:cubicBezTo>
                  <a:cubicBezTo>
                    <a:pt x="4438" y="9360"/>
                    <a:pt x="4679" y="9408"/>
                    <a:pt x="4920" y="9408"/>
                  </a:cubicBezTo>
                  <a:cubicBezTo>
                    <a:pt x="4968" y="9794"/>
                    <a:pt x="5065" y="10228"/>
                    <a:pt x="5258" y="10614"/>
                  </a:cubicBezTo>
                  <a:cubicBezTo>
                    <a:pt x="5017" y="10662"/>
                    <a:pt x="4824" y="10710"/>
                    <a:pt x="4631" y="10807"/>
                  </a:cubicBezTo>
                  <a:cubicBezTo>
                    <a:pt x="4390" y="10903"/>
                    <a:pt x="4148" y="11000"/>
                    <a:pt x="3907" y="11096"/>
                  </a:cubicBezTo>
                  <a:lnTo>
                    <a:pt x="2364" y="11675"/>
                  </a:lnTo>
                  <a:lnTo>
                    <a:pt x="1641" y="11964"/>
                  </a:lnTo>
                  <a:cubicBezTo>
                    <a:pt x="1399" y="12061"/>
                    <a:pt x="1303" y="12254"/>
                    <a:pt x="1351" y="12495"/>
                  </a:cubicBezTo>
                  <a:cubicBezTo>
                    <a:pt x="1383" y="12623"/>
                    <a:pt x="1523" y="12709"/>
                    <a:pt x="1669" y="12709"/>
                  </a:cubicBezTo>
                  <a:cubicBezTo>
                    <a:pt x="1742" y="12709"/>
                    <a:pt x="1817" y="12688"/>
                    <a:pt x="1882" y="12639"/>
                  </a:cubicBezTo>
                  <a:cubicBezTo>
                    <a:pt x="1882" y="12591"/>
                    <a:pt x="1930" y="12543"/>
                    <a:pt x="1930" y="12495"/>
                  </a:cubicBezTo>
                  <a:lnTo>
                    <a:pt x="2026" y="12447"/>
                  </a:lnTo>
                  <a:lnTo>
                    <a:pt x="2268" y="12350"/>
                  </a:lnTo>
                  <a:lnTo>
                    <a:pt x="2750" y="12157"/>
                  </a:lnTo>
                  <a:lnTo>
                    <a:pt x="3714" y="11723"/>
                  </a:lnTo>
                  <a:cubicBezTo>
                    <a:pt x="4004" y="11578"/>
                    <a:pt x="4293" y="11482"/>
                    <a:pt x="4631" y="11337"/>
                  </a:cubicBezTo>
                  <a:cubicBezTo>
                    <a:pt x="4920" y="11241"/>
                    <a:pt x="5161" y="11096"/>
                    <a:pt x="5402" y="10951"/>
                  </a:cubicBezTo>
                  <a:cubicBezTo>
                    <a:pt x="5595" y="11193"/>
                    <a:pt x="5788" y="11385"/>
                    <a:pt x="5981" y="11578"/>
                  </a:cubicBezTo>
                  <a:lnTo>
                    <a:pt x="5933" y="11578"/>
                  </a:lnTo>
                  <a:cubicBezTo>
                    <a:pt x="5740" y="11964"/>
                    <a:pt x="5643" y="12398"/>
                    <a:pt x="5643" y="12881"/>
                  </a:cubicBezTo>
                  <a:cubicBezTo>
                    <a:pt x="5547" y="13363"/>
                    <a:pt x="5451" y="13893"/>
                    <a:pt x="5402" y="14376"/>
                  </a:cubicBezTo>
                  <a:cubicBezTo>
                    <a:pt x="5306" y="14906"/>
                    <a:pt x="5209" y="15388"/>
                    <a:pt x="5113" y="15871"/>
                  </a:cubicBezTo>
                  <a:lnTo>
                    <a:pt x="4968" y="16594"/>
                  </a:lnTo>
                  <a:cubicBezTo>
                    <a:pt x="4872" y="16787"/>
                    <a:pt x="4824" y="17076"/>
                    <a:pt x="4872" y="17318"/>
                  </a:cubicBezTo>
                  <a:cubicBezTo>
                    <a:pt x="4900" y="17402"/>
                    <a:pt x="4993" y="17453"/>
                    <a:pt x="5085" y="17453"/>
                  </a:cubicBezTo>
                  <a:cubicBezTo>
                    <a:pt x="5151" y="17453"/>
                    <a:pt x="5217" y="17426"/>
                    <a:pt x="5258" y="17366"/>
                  </a:cubicBezTo>
                  <a:cubicBezTo>
                    <a:pt x="5451" y="17221"/>
                    <a:pt x="5451" y="16980"/>
                    <a:pt x="5547" y="16739"/>
                  </a:cubicBezTo>
                  <a:cubicBezTo>
                    <a:pt x="5595" y="16498"/>
                    <a:pt x="5643" y="16208"/>
                    <a:pt x="5692" y="15919"/>
                  </a:cubicBezTo>
                  <a:cubicBezTo>
                    <a:pt x="5788" y="15437"/>
                    <a:pt x="5885" y="14954"/>
                    <a:pt x="5933" y="14472"/>
                  </a:cubicBezTo>
                  <a:cubicBezTo>
                    <a:pt x="6029" y="13990"/>
                    <a:pt x="6078" y="13508"/>
                    <a:pt x="6126" y="13025"/>
                  </a:cubicBezTo>
                  <a:cubicBezTo>
                    <a:pt x="6222" y="12591"/>
                    <a:pt x="6222" y="12109"/>
                    <a:pt x="6126" y="11675"/>
                  </a:cubicBezTo>
                  <a:lnTo>
                    <a:pt x="6126" y="11675"/>
                  </a:lnTo>
                  <a:cubicBezTo>
                    <a:pt x="6301" y="11792"/>
                    <a:pt x="6512" y="11855"/>
                    <a:pt x="6715" y="11855"/>
                  </a:cubicBezTo>
                  <a:cubicBezTo>
                    <a:pt x="6847" y="11855"/>
                    <a:pt x="6976" y="11828"/>
                    <a:pt x="7090" y="11771"/>
                  </a:cubicBezTo>
                  <a:cubicBezTo>
                    <a:pt x="7235" y="12302"/>
                    <a:pt x="7476" y="12832"/>
                    <a:pt x="7717" y="13363"/>
                  </a:cubicBezTo>
                  <a:cubicBezTo>
                    <a:pt x="7958" y="13942"/>
                    <a:pt x="8200" y="14569"/>
                    <a:pt x="8392" y="15147"/>
                  </a:cubicBezTo>
                  <a:cubicBezTo>
                    <a:pt x="8827" y="16401"/>
                    <a:pt x="9212" y="17655"/>
                    <a:pt x="9502" y="18957"/>
                  </a:cubicBezTo>
                  <a:cubicBezTo>
                    <a:pt x="9545" y="19219"/>
                    <a:pt x="9687" y="19323"/>
                    <a:pt x="9821" y="19323"/>
                  </a:cubicBezTo>
                  <a:cubicBezTo>
                    <a:pt x="9983" y="19323"/>
                    <a:pt x="10133" y="19169"/>
                    <a:pt x="10080" y="18957"/>
                  </a:cubicBezTo>
                  <a:cubicBezTo>
                    <a:pt x="9743" y="17655"/>
                    <a:pt x="9357" y="16401"/>
                    <a:pt x="8875" y="15099"/>
                  </a:cubicBezTo>
                  <a:cubicBezTo>
                    <a:pt x="8682" y="14520"/>
                    <a:pt x="8392" y="13845"/>
                    <a:pt x="8151" y="13218"/>
                  </a:cubicBezTo>
                  <a:cubicBezTo>
                    <a:pt x="7910" y="12688"/>
                    <a:pt x="7669" y="12205"/>
                    <a:pt x="7331" y="11723"/>
                  </a:cubicBezTo>
                  <a:cubicBezTo>
                    <a:pt x="7524" y="11578"/>
                    <a:pt x="7621" y="11337"/>
                    <a:pt x="7717" y="11096"/>
                  </a:cubicBezTo>
                  <a:cubicBezTo>
                    <a:pt x="7717" y="11144"/>
                    <a:pt x="7765" y="11193"/>
                    <a:pt x="7862" y="11241"/>
                  </a:cubicBezTo>
                  <a:cubicBezTo>
                    <a:pt x="7958" y="11289"/>
                    <a:pt x="8103" y="11385"/>
                    <a:pt x="8200" y="11434"/>
                  </a:cubicBezTo>
                  <a:cubicBezTo>
                    <a:pt x="8489" y="11578"/>
                    <a:pt x="8827" y="11675"/>
                    <a:pt x="9068" y="11771"/>
                  </a:cubicBezTo>
                  <a:cubicBezTo>
                    <a:pt x="9357" y="11916"/>
                    <a:pt x="9646" y="12012"/>
                    <a:pt x="9936" y="12109"/>
                  </a:cubicBezTo>
                  <a:cubicBezTo>
                    <a:pt x="10225" y="12205"/>
                    <a:pt x="10514" y="12302"/>
                    <a:pt x="10804" y="12350"/>
                  </a:cubicBezTo>
                  <a:cubicBezTo>
                    <a:pt x="10829" y="12359"/>
                    <a:pt x="10855" y="12363"/>
                    <a:pt x="10880" y="12363"/>
                  </a:cubicBezTo>
                  <a:cubicBezTo>
                    <a:pt x="10997" y="12363"/>
                    <a:pt x="11102" y="12276"/>
                    <a:pt x="11141" y="12157"/>
                  </a:cubicBezTo>
                  <a:cubicBezTo>
                    <a:pt x="11190" y="12012"/>
                    <a:pt x="11141" y="11868"/>
                    <a:pt x="11045" y="11820"/>
                  </a:cubicBezTo>
                  <a:cubicBezTo>
                    <a:pt x="10756" y="11723"/>
                    <a:pt x="10466" y="11627"/>
                    <a:pt x="10129" y="11530"/>
                  </a:cubicBezTo>
                  <a:cubicBezTo>
                    <a:pt x="9888" y="11482"/>
                    <a:pt x="9598" y="11385"/>
                    <a:pt x="9309" y="11241"/>
                  </a:cubicBezTo>
                  <a:lnTo>
                    <a:pt x="8441" y="10951"/>
                  </a:lnTo>
                  <a:lnTo>
                    <a:pt x="8055" y="10807"/>
                  </a:lnTo>
                  <a:cubicBezTo>
                    <a:pt x="8007" y="10783"/>
                    <a:pt x="7958" y="10771"/>
                    <a:pt x="7904" y="10771"/>
                  </a:cubicBezTo>
                  <a:cubicBezTo>
                    <a:pt x="7850" y="10771"/>
                    <a:pt x="7790" y="10783"/>
                    <a:pt x="7717" y="10807"/>
                  </a:cubicBezTo>
                  <a:cubicBezTo>
                    <a:pt x="7814" y="10276"/>
                    <a:pt x="7717" y="9698"/>
                    <a:pt x="7428" y="9263"/>
                  </a:cubicBezTo>
                  <a:cubicBezTo>
                    <a:pt x="7331" y="9167"/>
                    <a:pt x="7235" y="9022"/>
                    <a:pt x="7187" y="8926"/>
                  </a:cubicBezTo>
                  <a:lnTo>
                    <a:pt x="7428" y="8926"/>
                  </a:lnTo>
                  <a:lnTo>
                    <a:pt x="7765" y="8829"/>
                  </a:lnTo>
                  <a:lnTo>
                    <a:pt x="8489" y="8540"/>
                  </a:lnTo>
                  <a:cubicBezTo>
                    <a:pt x="8971" y="8347"/>
                    <a:pt x="9453" y="8154"/>
                    <a:pt x="9936" y="7913"/>
                  </a:cubicBezTo>
                  <a:cubicBezTo>
                    <a:pt x="10080" y="7865"/>
                    <a:pt x="10129" y="7720"/>
                    <a:pt x="10080" y="7575"/>
                  </a:cubicBezTo>
                  <a:cubicBezTo>
                    <a:pt x="10041" y="7497"/>
                    <a:pt x="9937" y="7418"/>
                    <a:pt x="9848" y="7418"/>
                  </a:cubicBezTo>
                  <a:cubicBezTo>
                    <a:pt x="9828" y="7418"/>
                    <a:pt x="9809" y="7422"/>
                    <a:pt x="9791" y="7431"/>
                  </a:cubicBezTo>
                  <a:cubicBezTo>
                    <a:pt x="9309" y="7672"/>
                    <a:pt x="8827" y="7865"/>
                    <a:pt x="8296" y="8010"/>
                  </a:cubicBezTo>
                  <a:lnTo>
                    <a:pt x="7573" y="8299"/>
                  </a:lnTo>
                  <a:cubicBezTo>
                    <a:pt x="7476" y="8347"/>
                    <a:pt x="7331" y="8395"/>
                    <a:pt x="7235" y="8444"/>
                  </a:cubicBezTo>
                  <a:cubicBezTo>
                    <a:pt x="7139" y="8492"/>
                    <a:pt x="7042" y="8540"/>
                    <a:pt x="6946" y="8637"/>
                  </a:cubicBezTo>
                  <a:lnTo>
                    <a:pt x="6753" y="8395"/>
                  </a:lnTo>
                  <a:cubicBezTo>
                    <a:pt x="6560" y="8154"/>
                    <a:pt x="6319" y="8010"/>
                    <a:pt x="6078" y="7913"/>
                  </a:cubicBezTo>
                  <a:cubicBezTo>
                    <a:pt x="6174" y="7624"/>
                    <a:pt x="6222" y="7334"/>
                    <a:pt x="6222" y="7093"/>
                  </a:cubicBezTo>
                  <a:cubicBezTo>
                    <a:pt x="6319" y="6611"/>
                    <a:pt x="6367" y="6129"/>
                    <a:pt x="6415" y="5695"/>
                  </a:cubicBezTo>
                  <a:lnTo>
                    <a:pt x="6656" y="4296"/>
                  </a:lnTo>
                  <a:cubicBezTo>
                    <a:pt x="6753" y="3814"/>
                    <a:pt x="6801" y="3380"/>
                    <a:pt x="6801" y="2897"/>
                  </a:cubicBezTo>
                  <a:cubicBezTo>
                    <a:pt x="6801" y="2717"/>
                    <a:pt x="6663" y="2619"/>
                    <a:pt x="6527" y="2619"/>
                  </a:cubicBezTo>
                  <a:cubicBezTo>
                    <a:pt x="6409" y="2619"/>
                    <a:pt x="6293" y="2692"/>
                    <a:pt x="6270" y="2849"/>
                  </a:cubicBezTo>
                  <a:cubicBezTo>
                    <a:pt x="6126" y="3331"/>
                    <a:pt x="6078" y="3862"/>
                    <a:pt x="6029" y="4344"/>
                  </a:cubicBezTo>
                  <a:cubicBezTo>
                    <a:pt x="5981" y="4827"/>
                    <a:pt x="5885" y="5309"/>
                    <a:pt x="5836" y="5791"/>
                  </a:cubicBezTo>
                  <a:cubicBezTo>
                    <a:pt x="5740" y="6273"/>
                    <a:pt x="5692" y="6756"/>
                    <a:pt x="5643" y="7238"/>
                  </a:cubicBezTo>
                  <a:cubicBezTo>
                    <a:pt x="5595" y="7431"/>
                    <a:pt x="5595" y="7624"/>
                    <a:pt x="5595" y="7865"/>
                  </a:cubicBezTo>
                  <a:cubicBezTo>
                    <a:pt x="5571" y="7841"/>
                    <a:pt x="5547" y="7829"/>
                    <a:pt x="5517" y="7829"/>
                  </a:cubicBezTo>
                  <a:cubicBezTo>
                    <a:pt x="5487" y="7829"/>
                    <a:pt x="5451" y="7841"/>
                    <a:pt x="5402" y="7865"/>
                  </a:cubicBezTo>
                  <a:cubicBezTo>
                    <a:pt x="5306" y="7865"/>
                    <a:pt x="5209" y="7913"/>
                    <a:pt x="5113" y="7961"/>
                  </a:cubicBezTo>
                  <a:lnTo>
                    <a:pt x="5065" y="7865"/>
                  </a:lnTo>
                  <a:cubicBezTo>
                    <a:pt x="5065" y="7768"/>
                    <a:pt x="4968" y="7672"/>
                    <a:pt x="4968" y="7575"/>
                  </a:cubicBezTo>
                  <a:cubicBezTo>
                    <a:pt x="4872" y="7238"/>
                    <a:pt x="4727" y="6900"/>
                    <a:pt x="4631" y="6563"/>
                  </a:cubicBezTo>
                  <a:cubicBezTo>
                    <a:pt x="4390" y="5888"/>
                    <a:pt x="4148" y="5164"/>
                    <a:pt x="3956" y="4441"/>
                  </a:cubicBezTo>
                  <a:cubicBezTo>
                    <a:pt x="3618" y="3042"/>
                    <a:pt x="3473" y="1595"/>
                    <a:pt x="2991" y="245"/>
                  </a:cubicBezTo>
                  <a:cubicBezTo>
                    <a:pt x="2915" y="74"/>
                    <a:pt x="2772" y="0"/>
                    <a:pt x="26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17" name="Google Shape;6217;p59"/>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1" name="Shape 6221"/>
        <p:cNvGrpSpPr/>
        <p:nvPr/>
      </p:nvGrpSpPr>
      <p:grpSpPr>
        <a:xfrm>
          <a:off x="0" y="0"/>
          <a:ext cx="0" cy="0"/>
          <a:chOff x="0" y="0"/>
          <a:chExt cx="0" cy="0"/>
        </a:xfrm>
      </p:grpSpPr>
      <p:sp>
        <p:nvSpPr>
          <p:cNvPr id="6222" name="Google Shape;6222;p60"/>
          <p:cNvSpPr txBox="1"/>
          <p:nvPr>
            <p:ph type="title"/>
          </p:nvPr>
        </p:nvSpPr>
        <p:spPr>
          <a:xfrm>
            <a:off x="713225" y="272675"/>
            <a:ext cx="4715400" cy="83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Project Overall Idea :</a:t>
            </a:r>
            <a:endParaRPr>
              <a:solidFill>
                <a:schemeClr val="accent1"/>
              </a:solidFill>
            </a:endParaRPr>
          </a:p>
        </p:txBody>
      </p:sp>
      <p:sp>
        <p:nvSpPr>
          <p:cNvPr id="6223" name="Google Shape;6223;p60"/>
          <p:cNvSpPr txBox="1"/>
          <p:nvPr/>
        </p:nvSpPr>
        <p:spPr>
          <a:xfrm>
            <a:off x="941950" y="1214600"/>
            <a:ext cx="7225800" cy="3713100"/>
          </a:xfrm>
          <a:prstGeom prst="rect">
            <a:avLst/>
          </a:prstGeom>
          <a:noFill/>
          <a:ln>
            <a:noFill/>
          </a:ln>
        </p:spPr>
        <p:txBody>
          <a:bodyPr anchorCtr="0" anchor="t" bIns="91425" lIns="91425" spcFirstLastPara="1" rIns="91425" wrap="square" tIns="91425">
            <a:spAutoFit/>
          </a:bodyPr>
          <a:lstStyle/>
          <a:p>
            <a:pPr indent="0" lvl="0" marL="12700" marR="5080" rtl="0" algn="l">
              <a:lnSpc>
                <a:spcPct val="115100"/>
              </a:lnSpc>
              <a:spcBef>
                <a:spcPts val="0"/>
              </a:spcBef>
              <a:spcAft>
                <a:spcPts val="0"/>
              </a:spcAft>
              <a:buNone/>
            </a:pPr>
            <a:r>
              <a:rPr lang="en" sz="1700"/>
              <a:t>Farmers can contact GreenGrocery website and can sell their vegetables, fruits and dairy products at fair prices. The process includes, firstly, the delivery guy pick their products and the management staff are responsible for updating these products on the website. Users can login into the website and can buy organic fruits, vegetables and dairy products which are very fresh and healthy that came directly from farmers. Users can then select their required products and respective quantity of each product and add them to the cart. After adding to the cart, User can checkout and fill in the shipping details and enter payment details. After successful transaction, user will get order confirmation and tracking link. Users can resolve their queries in the Contact Us section.</a:t>
            </a:r>
            <a:endParaRPr sz="1700"/>
          </a:p>
          <a:p>
            <a:pPr indent="0" lvl="0" marL="12700" marR="5080" rtl="0" algn="l">
              <a:lnSpc>
                <a:spcPct val="115100"/>
              </a:lnSpc>
              <a:spcBef>
                <a:spcPts val="0"/>
              </a:spcBef>
              <a:spcAft>
                <a:spcPts val="0"/>
              </a:spcAft>
              <a:buClr>
                <a:srgbClr val="000000"/>
              </a:buClr>
              <a:buSzPts val="1800"/>
              <a:buFont typeface="Arial"/>
              <a:buNone/>
            </a:pPr>
            <a:r>
              <a:t/>
            </a:r>
            <a:endParaRPr>
              <a:latin typeface="Lato"/>
              <a:ea typeface="Lato"/>
              <a:cs typeface="Lato"/>
              <a:sym typeface="Lato"/>
            </a:endParaRPr>
          </a:p>
        </p:txBody>
      </p:sp>
      <p:sp>
        <p:nvSpPr>
          <p:cNvPr id="6224" name="Google Shape;6224;p60"/>
          <p:cNvSpPr txBox="1"/>
          <p:nvPr/>
        </p:nvSpPr>
        <p:spPr>
          <a:xfrm>
            <a:off x="1288975" y="3619050"/>
            <a:ext cx="70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grpSp>
        <p:nvGrpSpPr>
          <p:cNvPr id="6225" name="Google Shape;6225;p60"/>
          <p:cNvGrpSpPr/>
          <p:nvPr/>
        </p:nvGrpSpPr>
        <p:grpSpPr>
          <a:xfrm flipH="1" rot="-886543">
            <a:off x="7619007" y="-101872"/>
            <a:ext cx="1368865" cy="1401859"/>
            <a:chOff x="6047373" y="3342995"/>
            <a:chExt cx="1198043" cy="1226920"/>
          </a:xfrm>
        </p:grpSpPr>
        <p:sp>
          <p:nvSpPr>
            <p:cNvPr id="6226" name="Google Shape;6226;p60"/>
            <p:cNvSpPr/>
            <p:nvPr/>
          </p:nvSpPr>
          <p:spPr>
            <a:xfrm>
              <a:off x="6158991" y="3384719"/>
              <a:ext cx="54563" cy="226956"/>
            </a:xfrm>
            <a:custGeom>
              <a:rect b="b" l="l" r="r" t="t"/>
              <a:pathLst>
                <a:path extrusionOk="0" h="3095" w="744">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6C3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0"/>
            <p:cNvSpPr/>
            <p:nvPr/>
          </p:nvSpPr>
          <p:spPr>
            <a:xfrm>
              <a:off x="6050160" y="3543184"/>
              <a:ext cx="712914" cy="867861"/>
            </a:xfrm>
            <a:custGeom>
              <a:rect b="b" l="l" r="r" t="t"/>
              <a:pathLst>
                <a:path extrusionOk="0" h="11835" w="9721">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0"/>
            <p:cNvSpPr/>
            <p:nvPr/>
          </p:nvSpPr>
          <p:spPr>
            <a:xfrm>
              <a:off x="6047373" y="3543478"/>
              <a:ext cx="614275" cy="868961"/>
            </a:xfrm>
            <a:custGeom>
              <a:rect b="b" l="l" r="r" t="t"/>
              <a:pathLst>
                <a:path extrusionOk="0" h="11850" w="8376">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0"/>
            <p:cNvSpPr/>
            <p:nvPr/>
          </p:nvSpPr>
          <p:spPr>
            <a:xfrm>
              <a:off x="6378486" y="4014621"/>
              <a:ext cx="64610" cy="59984"/>
            </a:xfrm>
            <a:custGeom>
              <a:rect b="b" l="l" r="r" t="t"/>
              <a:pathLst>
                <a:path extrusionOk="0" h="818" w="881">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0"/>
            <p:cNvSpPr/>
            <p:nvPr/>
          </p:nvSpPr>
          <p:spPr>
            <a:xfrm>
              <a:off x="6321284" y="3965490"/>
              <a:ext cx="60943" cy="54191"/>
            </a:xfrm>
            <a:custGeom>
              <a:rect b="b" l="l" r="r" t="t"/>
              <a:pathLst>
                <a:path extrusionOk="0" h="739" w="831">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0"/>
            <p:cNvSpPr/>
            <p:nvPr/>
          </p:nvSpPr>
          <p:spPr>
            <a:xfrm>
              <a:off x="6254034" y="4007362"/>
              <a:ext cx="70404" cy="49204"/>
            </a:xfrm>
            <a:custGeom>
              <a:rect b="b" l="l" r="r" t="t"/>
              <a:pathLst>
                <a:path extrusionOk="0" h="671" w="96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0"/>
            <p:cNvSpPr/>
            <p:nvPr/>
          </p:nvSpPr>
          <p:spPr>
            <a:xfrm>
              <a:off x="6339764" y="4069619"/>
              <a:ext cx="47083" cy="45318"/>
            </a:xfrm>
            <a:custGeom>
              <a:rect b="b" l="l" r="r" t="t"/>
              <a:pathLst>
                <a:path extrusionOk="0" h="618" w="642">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0"/>
            <p:cNvSpPr/>
            <p:nvPr/>
          </p:nvSpPr>
          <p:spPr>
            <a:xfrm>
              <a:off x="6250294" y="4162454"/>
              <a:ext cx="48036" cy="42898"/>
            </a:xfrm>
            <a:custGeom>
              <a:rect b="b" l="l" r="r" t="t"/>
              <a:pathLst>
                <a:path extrusionOk="0" h="585" w="655">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0"/>
            <p:cNvSpPr/>
            <p:nvPr/>
          </p:nvSpPr>
          <p:spPr>
            <a:xfrm>
              <a:off x="6173145" y="4092938"/>
              <a:ext cx="59770" cy="42165"/>
            </a:xfrm>
            <a:custGeom>
              <a:rect b="b" l="l" r="r" t="t"/>
              <a:pathLst>
                <a:path extrusionOk="0" h="575" w="815">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0"/>
            <p:cNvSpPr/>
            <p:nvPr/>
          </p:nvSpPr>
          <p:spPr>
            <a:xfrm>
              <a:off x="6240100" y="4096824"/>
              <a:ext cx="62117" cy="43118"/>
            </a:xfrm>
            <a:custGeom>
              <a:rect b="b" l="l" r="r" t="t"/>
              <a:pathLst>
                <a:path extrusionOk="0" h="588" w="847">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0"/>
            <p:cNvSpPr/>
            <p:nvPr/>
          </p:nvSpPr>
          <p:spPr>
            <a:xfrm>
              <a:off x="6144544" y="3981036"/>
              <a:ext cx="56323" cy="39452"/>
            </a:xfrm>
            <a:custGeom>
              <a:rect b="b" l="l" r="r" t="t"/>
              <a:pathLst>
                <a:path extrusionOk="0" h="538" w="768">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0"/>
            <p:cNvSpPr/>
            <p:nvPr/>
          </p:nvSpPr>
          <p:spPr>
            <a:xfrm>
              <a:off x="6240100" y="3925672"/>
              <a:ext cx="40702" cy="37912"/>
            </a:xfrm>
            <a:custGeom>
              <a:rect b="b" l="l" r="r" t="t"/>
              <a:pathLst>
                <a:path extrusionOk="0" h="517" w="555">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0"/>
            <p:cNvSpPr/>
            <p:nvPr/>
          </p:nvSpPr>
          <p:spPr>
            <a:xfrm>
              <a:off x="6154517" y="3876835"/>
              <a:ext cx="54416" cy="37618"/>
            </a:xfrm>
            <a:custGeom>
              <a:rect b="b" l="l" r="r" t="t"/>
              <a:pathLst>
                <a:path extrusionOk="0" h="513" w="742">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0"/>
            <p:cNvSpPr/>
            <p:nvPr/>
          </p:nvSpPr>
          <p:spPr>
            <a:xfrm>
              <a:off x="6174685" y="3824771"/>
              <a:ext cx="40629" cy="37985"/>
            </a:xfrm>
            <a:custGeom>
              <a:rect b="b" l="l" r="r" t="t"/>
              <a:pathLst>
                <a:path extrusionOk="0" h="518" w="554">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0"/>
            <p:cNvSpPr/>
            <p:nvPr/>
          </p:nvSpPr>
          <p:spPr>
            <a:xfrm>
              <a:off x="6118436" y="3764127"/>
              <a:ext cx="47963" cy="43118"/>
            </a:xfrm>
            <a:custGeom>
              <a:rect b="b" l="l" r="r" t="t"/>
              <a:pathLst>
                <a:path extrusionOk="0" h="588" w="654">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0"/>
            <p:cNvSpPr/>
            <p:nvPr/>
          </p:nvSpPr>
          <p:spPr>
            <a:xfrm>
              <a:off x="6173878" y="3732815"/>
              <a:ext cx="44663" cy="30725"/>
            </a:xfrm>
            <a:custGeom>
              <a:rect b="b" l="l" r="r" t="t"/>
              <a:pathLst>
                <a:path extrusionOk="0" h="419" w="609">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0"/>
            <p:cNvSpPr/>
            <p:nvPr/>
          </p:nvSpPr>
          <p:spPr>
            <a:xfrm>
              <a:off x="6471916" y="3976197"/>
              <a:ext cx="42242" cy="30285"/>
            </a:xfrm>
            <a:custGeom>
              <a:rect b="b" l="l" r="r" t="t"/>
              <a:pathLst>
                <a:path extrusionOk="0" h="413" w="576">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0"/>
            <p:cNvSpPr/>
            <p:nvPr/>
          </p:nvSpPr>
          <p:spPr>
            <a:xfrm>
              <a:off x="6514011" y="4104010"/>
              <a:ext cx="50823" cy="43485"/>
            </a:xfrm>
            <a:custGeom>
              <a:rect b="b" l="l" r="r" t="t"/>
              <a:pathLst>
                <a:path extrusionOk="0" h="593" w="693">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0"/>
            <p:cNvSpPr/>
            <p:nvPr/>
          </p:nvSpPr>
          <p:spPr>
            <a:xfrm>
              <a:off x="6418087" y="4116623"/>
              <a:ext cx="52656" cy="52064"/>
            </a:xfrm>
            <a:custGeom>
              <a:rect b="b" l="l" r="r" t="t"/>
              <a:pathLst>
                <a:path extrusionOk="0" h="710" w="718">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0"/>
            <p:cNvSpPr/>
            <p:nvPr/>
          </p:nvSpPr>
          <p:spPr>
            <a:xfrm>
              <a:off x="6510344" y="4230578"/>
              <a:ext cx="46203" cy="42238"/>
            </a:xfrm>
            <a:custGeom>
              <a:rect b="b" l="l" r="r" t="t"/>
              <a:pathLst>
                <a:path extrusionOk="0" h="576" w="63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0"/>
            <p:cNvSpPr/>
            <p:nvPr/>
          </p:nvSpPr>
          <p:spPr>
            <a:xfrm>
              <a:off x="6363672" y="4226911"/>
              <a:ext cx="48989" cy="44291"/>
            </a:xfrm>
            <a:custGeom>
              <a:rect b="b" l="l" r="r" t="t"/>
              <a:pathLst>
                <a:path extrusionOk="0" h="604" w="668">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0"/>
            <p:cNvSpPr/>
            <p:nvPr/>
          </p:nvSpPr>
          <p:spPr>
            <a:xfrm>
              <a:off x="6311457" y="4322973"/>
              <a:ext cx="58450" cy="41285"/>
            </a:xfrm>
            <a:custGeom>
              <a:rect b="b" l="l" r="r" t="t"/>
              <a:pathLst>
                <a:path extrusionOk="0" h="563" w="797">
                  <a:moveTo>
                    <a:pt x="398" y="1"/>
                  </a:moveTo>
                  <a:cubicBezTo>
                    <a:pt x="340" y="1"/>
                    <a:pt x="280" y="22"/>
                    <a:pt x="223" y="71"/>
                  </a:cubicBezTo>
                  <a:cubicBezTo>
                    <a:pt x="1" y="252"/>
                    <a:pt x="199" y="563"/>
                    <a:pt x="422" y="563"/>
                  </a:cubicBezTo>
                  <a:cubicBezTo>
                    <a:pt x="478" y="563"/>
                    <a:pt x="535" y="543"/>
                    <a:pt x="587" y="498"/>
                  </a:cubicBezTo>
                  <a:cubicBezTo>
                    <a:pt x="797" y="309"/>
                    <a:pt x="618" y="1"/>
                    <a:pt x="398"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0"/>
            <p:cNvSpPr/>
            <p:nvPr/>
          </p:nvSpPr>
          <p:spPr>
            <a:xfrm>
              <a:off x="6441188" y="4224931"/>
              <a:ext cx="47083" cy="43265"/>
            </a:xfrm>
            <a:custGeom>
              <a:rect b="b" l="l" r="r" t="t"/>
              <a:pathLst>
                <a:path extrusionOk="0" h="590" w="642">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0"/>
            <p:cNvSpPr/>
            <p:nvPr/>
          </p:nvSpPr>
          <p:spPr>
            <a:xfrm>
              <a:off x="6427988" y="4315054"/>
              <a:ext cx="48916" cy="34978"/>
            </a:xfrm>
            <a:custGeom>
              <a:rect b="b" l="l" r="r" t="t"/>
              <a:pathLst>
                <a:path extrusionOk="0" h="477" w="667">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0"/>
            <p:cNvSpPr/>
            <p:nvPr/>
          </p:nvSpPr>
          <p:spPr>
            <a:xfrm>
              <a:off x="6484163" y="4327960"/>
              <a:ext cx="56397" cy="39378"/>
            </a:xfrm>
            <a:custGeom>
              <a:rect b="b" l="l" r="r" t="t"/>
              <a:pathLst>
                <a:path extrusionOk="0" h="537" w="769">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1" name="Google Shape;6251;p60"/>
            <p:cNvGrpSpPr/>
            <p:nvPr/>
          </p:nvGrpSpPr>
          <p:grpSpPr>
            <a:xfrm rot="6015283">
              <a:off x="6220721" y="3579924"/>
              <a:ext cx="1110631" cy="753064"/>
              <a:chOff x="6219450" y="2509384"/>
              <a:chExt cx="631692" cy="428347"/>
            </a:xfrm>
          </p:grpSpPr>
          <p:sp>
            <p:nvSpPr>
              <p:cNvPr id="6252" name="Google Shape;6252;p60"/>
              <p:cNvSpPr/>
              <p:nvPr/>
            </p:nvSpPr>
            <p:spPr>
              <a:xfrm>
                <a:off x="6219450" y="2509384"/>
                <a:ext cx="138591" cy="59876"/>
              </a:xfrm>
              <a:custGeom>
                <a:rect b="b" l="l" r="r" t="t"/>
                <a:pathLst>
                  <a:path extrusionOk="0" h="1338" w="3097">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6C3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0"/>
              <p:cNvSpPr/>
              <p:nvPr/>
            </p:nvSpPr>
            <p:spPr>
              <a:xfrm>
                <a:off x="6286665" y="2510190"/>
                <a:ext cx="564477" cy="427542"/>
              </a:xfrm>
              <a:custGeom>
                <a:rect b="b" l="l" r="r" t="t"/>
                <a:pathLst>
                  <a:path extrusionOk="0" h="9554" w="12614">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82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0"/>
              <p:cNvSpPr/>
              <p:nvPr/>
            </p:nvSpPr>
            <p:spPr>
              <a:xfrm>
                <a:off x="6328328" y="2539770"/>
                <a:ext cx="493548" cy="372857"/>
              </a:xfrm>
              <a:custGeom>
                <a:rect b="b" l="l" r="r" t="t"/>
                <a:pathLst>
                  <a:path extrusionOk="0" h="8332" w="11029">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0"/>
              <p:cNvSpPr/>
              <p:nvPr/>
            </p:nvSpPr>
            <p:spPr>
              <a:xfrm>
                <a:off x="6582109" y="2667265"/>
                <a:ext cx="91827" cy="41215"/>
              </a:xfrm>
              <a:custGeom>
                <a:rect b="b" l="l" r="r" t="t"/>
                <a:pathLst>
                  <a:path extrusionOk="0" h="921" w="2052">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rgbClr val="FFE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0"/>
              <p:cNvSpPr/>
              <p:nvPr/>
            </p:nvSpPr>
            <p:spPr>
              <a:xfrm>
                <a:off x="6610257" y="2678273"/>
                <a:ext cx="37008" cy="16737"/>
              </a:xfrm>
              <a:custGeom>
                <a:rect b="b" l="l" r="r" t="t"/>
                <a:pathLst>
                  <a:path extrusionOk="0" h="374" w="827">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6C3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0"/>
              <p:cNvSpPr/>
              <p:nvPr/>
            </p:nvSpPr>
            <p:spPr>
              <a:xfrm>
                <a:off x="6552797" y="2727007"/>
                <a:ext cx="81714" cy="76836"/>
              </a:xfrm>
              <a:custGeom>
                <a:rect b="b" l="l" r="r" t="t"/>
                <a:pathLst>
                  <a:path extrusionOk="0" h="1717" w="1826">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rgbClr val="FFE7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0"/>
              <p:cNvSpPr/>
              <p:nvPr/>
            </p:nvSpPr>
            <p:spPr>
              <a:xfrm>
                <a:off x="6574457" y="2749516"/>
                <a:ext cx="33026" cy="31101"/>
              </a:xfrm>
              <a:custGeom>
                <a:rect b="b" l="l" r="r" t="t"/>
                <a:pathLst>
                  <a:path extrusionOk="0" h="695" w="738">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6C3A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259" name="Google Shape;6259;p60"/>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3" name="Shape 6263"/>
        <p:cNvGrpSpPr/>
        <p:nvPr/>
      </p:nvGrpSpPr>
      <p:grpSpPr>
        <a:xfrm>
          <a:off x="0" y="0"/>
          <a:ext cx="0" cy="0"/>
          <a:chOff x="0" y="0"/>
          <a:chExt cx="0" cy="0"/>
        </a:xfrm>
      </p:grpSpPr>
      <p:sp>
        <p:nvSpPr>
          <p:cNvPr id="6264" name="Google Shape;6264;p61"/>
          <p:cNvSpPr txBox="1"/>
          <p:nvPr/>
        </p:nvSpPr>
        <p:spPr>
          <a:xfrm>
            <a:off x="409000" y="322250"/>
            <a:ext cx="7138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9900"/>
                </a:solidFill>
                <a:latin typeface="Pacifico"/>
                <a:ea typeface="Pacifico"/>
                <a:cs typeface="Pacifico"/>
                <a:sym typeface="Pacifico"/>
              </a:rPr>
              <a:t>Unique features of  website &amp;</a:t>
            </a:r>
            <a:endParaRPr sz="2300">
              <a:solidFill>
                <a:srgbClr val="FF9900"/>
              </a:solidFill>
              <a:latin typeface="Pacifico"/>
              <a:ea typeface="Pacifico"/>
              <a:cs typeface="Pacifico"/>
              <a:sym typeface="Pacifico"/>
            </a:endParaRPr>
          </a:p>
          <a:p>
            <a:pPr indent="0" lvl="0" marL="0" rtl="0" algn="l">
              <a:spcBef>
                <a:spcPts val="0"/>
              </a:spcBef>
              <a:spcAft>
                <a:spcPts val="0"/>
              </a:spcAft>
              <a:buNone/>
            </a:pPr>
            <a:r>
              <a:rPr lang="en" sz="2300">
                <a:solidFill>
                  <a:srgbClr val="FF9900"/>
                </a:solidFill>
                <a:latin typeface="Pacifico"/>
                <a:ea typeface="Pacifico"/>
                <a:cs typeface="Pacifico"/>
                <a:sym typeface="Pacifico"/>
              </a:rPr>
              <a:t>How this website is different from Other Websites?</a:t>
            </a:r>
            <a:endParaRPr>
              <a:latin typeface="Lato"/>
              <a:ea typeface="Lato"/>
              <a:cs typeface="Lato"/>
              <a:sym typeface="Lato"/>
            </a:endParaRPr>
          </a:p>
        </p:txBody>
      </p:sp>
      <p:sp>
        <p:nvSpPr>
          <p:cNvPr id="6265" name="Google Shape;6265;p61"/>
          <p:cNvSpPr txBox="1"/>
          <p:nvPr/>
        </p:nvSpPr>
        <p:spPr>
          <a:xfrm>
            <a:off x="904750" y="1319400"/>
            <a:ext cx="7027200" cy="3569400"/>
          </a:xfrm>
          <a:prstGeom prst="rect">
            <a:avLst/>
          </a:prstGeom>
          <a:noFill/>
          <a:ln>
            <a:noFill/>
          </a:ln>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dk1"/>
              </a:buClr>
              <a:buSzPts val="1600"/>
              <a:buFont typeface="Arial"/>
              <a:buChar char="❖"/>
            </a:pPr>
            <a:r>
              <a:rPr i="1" lang="en" sz="1600">
                <a:latin typeface="Varela"/>
                <a:ea typeface="Varela"/>
                <a:cs typeface="Varela"/>
                <a:sym typeface="Varela"/>
              </a:rPr>
              <a:t>Unique and friendly UI / UX</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There is no website with similar idea or similar UI / UX</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Many websites sell the Hybrid products, but we are selling natural organic healthy products.</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This website directly contact with farmers and take products directly from them with no intermediate. No other website is currently doing it.</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Free of bugs</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Give Farmer a gift every month who donates the more quality of vegetables,fruits and dairy products</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Rapid and safe COVID preventive measures taken care while delivery</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Management team will personally go and make dealership with farmers for wide range of varieties of products</a:t>
            </a:r>
            <a:endParaRPr i="1" sz="1600">
              <a:latin typeface="Varela"/>
              <a:ea typeface="Varela"/>
              <a:cs typeface="Varela"/>
              <a:sym typeface="Varela"/>
            </a:endParaRPr>
          </a:p>
          <a:p>
            <a:pPr indent="-330200" lvl="0" marL="457200" rtl="0" algn="l">
              <a:spcBef>
                <a:spcPts val="0"/>
              </a:spcBef>
              <a:spcAft>
                <a:spcPts val="0"/>
              </a:spcAft>
              <a:buClr>
                <a:srgbClr val="000000"/>
              </a:buClr>
              <a:buSzPts val="1600"/>
              <a:buFont typeface="Varela"/>
              <a:buChar char="❖"/>
            </a:pPr>
            <a:r>
              <a:rPr i="1" lang="en" sz="1600">
                <a:latin typeface="Varela"/>
                <a:ea typeface="Varela"/>
                <a:cs typeface="Varela"/>
                <a:sym typeface="Varela"/>
              </a:rPr>
              <a:t>This website will provide funds for farmers by giving some share of profit collected through the website.</a:t>
            </a:r>
            <a:endParaRPr>
              <a:latin typeface="Lato"/>
              <a:ea typeface="Lato"/>
              <a:cs typeface="Lato"/>
              <a:sym typeface="Lato"/>
            </a:endParaRPr>
          </a:p>
        </p:txBody>
      </p:sp>
      <p:grpSp>
        <p:nvGrpSpPr>
          <p:cNvPr id="6266" name="Google Shape;6266;p61"/>
          <p:cNvGrpSpPr/>
          <p:nvPr/>
        </p:nvGrpSpPr>
        <p:grpSpPr>
          <a:xfrm>
            <a:off x="7366823" y="-315858"/>
            <a:ext cx="2127901" cy="2000808"/>
            <a:chOff x="7116033" y="-2084691"/>
            <a:chExt cx="2127901" cy="2000808"/>
          </a:xfrm>
        </p:grpSpPr>
        <p:sp>
          <p:nvSpPr>
            <p:cNvPr id="6267" name="Google Shape;6267;p61"/>
            <p:cNvSpPr/>
            <p:nvPr/>
          </p:nvSpPr>
          <p:spPr>
            <a:xfrm rot="7436263">
              <a:off x="7510085" y="-1747264"/>
              <a:ext cx="1519371" cy="1325956"/>
            </a:xfrm>
            <a:custGeom>
              <a:rect b="b" l="l" r="r" t="t"/>
              <a:pathLst>
                <a:path extrusionOk="0" h="34730" w="39796">
                  <a:moveTo>
                    <a:pt x="30623" y="1"/>
                  </a:moveTo>
                  <a:cubicBezTo>
                    <a:pt x="30620" y="1"/>
                    <a:pt x="30617" y="1"/>
                    <a:pt x="30615" y="1"/>
                  </a:cubicBezTo>
                  <a:cubicBezTo>
                    <a:pt x="29908" y="3379"/>
                    <a:pt x="29202" y="6357"/>
                    <a:pt x="29386" y="9827"/>
                  </a:cubicBezTo>
                  <a:cubicBezTo>
                    <a:pt x="29509" y="12468"/>
                    <a:pt x="29141" y="15538"/>
                    <a:pt x="29847" y="18025"/>
                  </a:cubicBezTo>
                  <a:cubicBezTo>
                    <a:pt x="29509" y="17872"/>
                    <a:pt x="29172" y="17718"/>
                    <a:pt x="28834" y="17534"/>
                  </a:cubicBezTo>
                  <a:cubicBezTo>
                    <a:pt x="28496" y="17381"/>
                    <a:pt x="28158" y="17227"/>
                    <a:pt x="27820" y="17073"/>
                  </a:cubicBezTo>
                  <a:cubicBezTo>
                    <a:pt x="29448" y="11331"/>
                    <a:pt x="25180" y="4607"/>
                    <a:pt x="22355" y="93"/>
                  </a:cubicBezTo>
                  <a:lnTo>
                    <a:pt x="22355" y="93"/>
                  </a:lnTo>
                  <a:cubicBezTo>
                    <a:pt x="22754" y="2826"/>
                    <a:pt x="23767" y="5589"/>
                    <a:pt x="24289" y="8353"/>
                  </a:cubicBezTo>
                  <a:cubicBezTo>
                    <a:pt x="24781" y="10994"/>
                    <a:pt x="25425" y="14249"/>
                    <a:pt x="26899" y="16674"/>
                  </a:cubicBezTo>
                  <a:lnTo>
                    <a:pt x="25855" y="16214"/>
                  </a:lnTo>
                  <a:lnTo>
                    <a:pt x="25241" y="15968"/>
                  </a:lnTo>
                  <a:cubicBezTo>
                    <a:pt x="25241" y="13819"/>
                    <a:pt x="23583" y="10717"/>
                    <a:pt x="22508" y="9090"/>
                  </a:cubicBezTo>
                  <a:cubicBezTo>
                    <a:pt x="20850" y="6388"/>
                    <a:pt x="18517" y="3256"/>
                    <a:pt x="15999" y="1413"/>
                  </a:cubicBezTo>
                  <a:lnTo>
                    <a:pt x="15999" y="1413"/>
                  </a:lnTo>
                  <a:cubicBezTo>
                    <a:pt x="17503" y="4576"/>
                    <a:pt x="18977" y="7770"/>
                    <a:pt x="20942" y="10595"/>
                  </a:cubicBezTo>
                  <a:cubicBezTo>
                    <a:pt x="22232" y="12468"/>
                    <a:pt x="23644" y="14095"/>
                    <a:pt x="24996" y="15876"/>
                  </a:cubicBezTo>
                  <a:cubicBezTo>
                    <a:pt x="24811" y="15784"/>
                    <a:pt x="24596" y="15692"/>
                    <a:pt x="24351" y="15600"/>
                  </a:cubicBezTo>
                  <a:lnTo>
                    <a:pt x="22846" y="15078"/>
                  </a:lnTo>
                  <a:cubicBezTo>
                    <a:pt x="22478" y="14955"/>
                    <a:pt x="22140" y="14832"/>
                    <a:pt x="21771" y="14771"/>
                  </a:cubicBezTo>
                  <a:cubicBezTo>
                    <a:pt x="20543" y="13020"/>
                    <a:pt x="19683" y="11024"/>
                    <a:pt x="18025" y="9520"/>
                  </a:cubicBezTo>
                  <a:cubicBezTo>
                    <a:pt x="16029" y="7708"/>
                    <a:pt x="12682" y="5804"/>
                    <a:pt x="10103" y="5160"/>
                  </a:cubicBezTo>
                  <a:lnTo>
                    <a:pt x="10103" y="5160"/>
                  </a:lnTo>
                  <a:cubicBezTo>
                    <a:pt x="12805" y="9182"/>
                    <a:pt x="17534" y="12130"/>
                    <a:pt x="21587" y="14740"/>
                  </a:cubicBezTo>
                  <a:lnTo>
                    <a:pt x="21280" y="14648"/>
                  </a:lnTo>
                  <a:lnTo>
                    <a:pt x="20512" y="14463"/>
                  </a:lnTo>
                  <a:lnTo>
                    <a:pt x="19745" y="14310"/>
                  </a:lnTo>
                  <a:cubicBezTo>
                    <a:pt x="18762" y="14126"/>
                    <a:pt x="17841" y="13972"/>
                    <a:pt x="16951" y="13819"/>
                  </a:cubicBezTo>
                  <a:cubicBezTo>
                    <a:pt x="15320" y="10025"/>
                    <a:pt x="10715" y="7576"/>
                    <a:pt x="6669" y="7576"/>
                  </a:cubicBezTo>
                  <a:cubicBezTo>
                    <a:pt x="6523" y="7576"/>
                    <a:pt x="6378" y="7579"/>
                    <a:pt x="6234" y="7585"/>
                  </a:cubicBezTo>
                  <a:cubicBezTo>
                    <a:pt x="9673" y="9612"/>
                    <a:pt x="13880" y="11117"/>
                    <a:pt x="16766" y="13788"/>
                  </a:cubicBezTo>
                  <a:cubicBezTo>
                    <a:pt x="15907" y="13634"/>
                    <a:pt x="15077" y="13481"/>
                    <a:pt x="14310" y="13358"/>
                  </a:cubicBezTo>
                  <a:cubicBezTo>
                    <a:pt x="13788" y="13266"/>
                    <a:pt x="13297" y="13174"/>
                    <a:pt x="12836" y="13112"/>
                  </a:cubicBezTo>
                  <a:cubicBezTo>
                    <a:pt x="11577" y="12191"/>
                    <a:pt x="10994" y="10595"/>
                    <a:pt x="9151" y="10042"/>
                  </a:cubicBezTo>
                  <a:cubicBezTo>
                    <a:pt x="8706" y="9939"/>
                    <a:pt x="8277" y="9894"/>
                    <a:pt x="7859" y="9894"/>
                  </a:cubicBezTo>
                  <a:cubicBezTo>
                    <a:pt x="6289" y="9894"/>
                    <a:pt x="4876" y="10528"/>
                    <a:pt x="3348" y="11086"/>
                  </a:cubicBezTo>
                  <a:cubicBezTo>
                    <a:pt x="5374" y="11516"/>
                    <a:pt x="7585" y="11239"/>
                    <a:pt x="9612" y="11761"/>
                  </a:cubicBezTo>
                  <a:cubicBezTo>
                    <a:pt x="10594" y="12130"/>
                    <a:pt x="11577" y="12560"/>
                    <a:pt x="12498" y="13082"/>
                  </a:cubicBezTo>
                  <a:cubicBezTo>
                    <a:pt x="12375" y="13082"/>
                    <a:pt x="12222" y="13051"/>
                    <a:pt x="12099" y="13020"/>
                  </a:cubicBezTo>
                  <a:cubicBezTo>
                    <a:pt x="11823" y="12990"/>
                    <a:pt x="11485" y="12959"/>
                    <a:pt x="11178" y="12959"/>
                  </a:cubicBezTo>
                  <a:lnTo>
                    <a:pt x="10533" y="12959"/>
                  </a:lnTo>
                  <a:cubicBezTo>
                    <a:pt x="9868" y="12641"/>
                    <a:pt x="9000" y="12491"/>
                    <a:pt x="8043" y="12491"/>
                  </a:cubicBezTo>
                  <a:cubicBezTo>
                    <a:pt x="5112" y="12491"/>
                    <a:pt x="1343" y="13899"/>
                    <a:pt x="1" y="16214"/>
                  </a:cubicBezTo>
                  <a:cubicBezTo>
                    <a:pt x="3471" y="14433"/>
                    <a:pt x="7370" y="14433"/>
                    <a:pt x="10871" y="13174"/>
                  </a:cubicBezTo>
                  <a:lnTo>
                    <a:pt x="11178" y="13205"/>
                  </a:lnTo>
                  <a:cubicBezTo>
                    <a:pt x="11454" y="13235"/>
                    <a:pt x="11761" y="13266"/>
                    <a:pt x="12099" y="13327"/>
                  </a:cubicBezTo>
                  <a:cubicBezTo>
                    <a:pt x="12398" y="13387"/>
                    <a:pt x="12726" y="13447"/>
                    <a:pt x="13083" y="13535"/>
                  </a:cubicBezTo>
                  <a:lnTo>
                    <a:pt x="13083" y="13535"/>
                  </a:lnTo>
                  <a:cubicBezTo>
                    <a:pt x="12745" y="13509"/>
                    <a:pt x="12407" y="13496"/>
                    <a:pt x="12068" y="13496"/>
                  </a:cubicBezTo>
                  <a:cubicBezTo>
                    <a:pt x="11700" y="13496"/>
                    <a:pt x="11331" y="13512"/>
                    <a:pt x="10963" y="13542"/>
                  </a:cubicBezTo>
                  <a:cubicBezTo>
                    <a:pt x="9765" y="13727"/>
                    <a:pt x="8660" y="14402"/>
                    <a:pt x="7585" y="14955"/>
                  </a:cubicBezTo>
                  <a:cubicBezTo>
                    <a:pt x="5313" y="16122"/>
                    <a:pt x="2580" y="17780"/>
                    <a:pt x="1567" y="20267"/>
                  </a:cubicBezTo>
                  <a:cubicBezTo>
                    <a:pt x="4085" y="18854"/>
                    <a:pt x="6265" y="16859"/>
                    <a:pt x="9028" y="15661"/>
                  </a:cubicBezTo>
                  <a:cubicBezTo>
                    <a:pt x="10564" y="15016"/>
                    <a:pt x="12253" y="14494"/>
                    <a:pt x="13634" y="13727"/>
                  </a:cubicBezTo>
                  <a:lnTo>
                    <a:pt x="13696" y="13634"/>
                  </a:lnTo>
                  <a:lnTo>
                    <a:pt x="14218" y="13757"/>
                  </a:lnTo>
                  <a:cubicBezTo>
                    <a:pt x="14955" y="13941"/>
                    <a:pt x="15722" y="14126"/>
                    <a:pt x="16551" y="14279"/>
                  </a:cubicBezTo>
                  <a:cubicBezTo>
                    <a:pt x="14832" y="15016"/>
                    <a:pt x="12560" y="15661"/>
                    <a:pt x="10748" y="16459"/>
                  </a:cubicBezTo>
                  <a:cubicBezTo>
                    <a:pt x="7493" y="17995"/>
                    <a:pt x="5835" y="20144"/>
                    <a:pt x="3593" y="22815"/>
                  </a:cubicBezTo>
                  <a:cubicBezTo>
                    <a:pt x="5988" y="21004"/>
                    <a:pt x="8353" y="19192"/>
                    <a:pt x="11024" y="17718"/>
                  </a:cubicBezTo>
                  <a:cubicBezTo>
                    <a:pt x="12867" y="16797"/>
                    <a:pt x="15385" y="15876"/>
                    <a:pt x="16951" y="14371"/>
                  </a:cubicBezTo>
                  <a:cubicBezTo>
                    <a:pt x="17810" y="14556"/>
                    <a:pt x="18701" y="14771"/>
                    <a:pt x="19622" y="14955"/>
                  </a:cubicBezTo>
                  <a:cubicBezTo>
                    <a:pt x="19868" y="15016"/>
                    <a:pt x="20113" y="15047"/>
                    <a:pt x="20359" y="15108"/>
                  </a:cubicBezTo>
                  <a:lnTo>
                    <a:pt x="21096" y="15323"/>
                  </a:lnTo>
                  <a:cubicBezTo>
                    <a:pt x="21311" y="15385"/>
                    <a:pt x="21556" y="15446"/>
                    <a:pt x="21802" y="15507"/>
                  </a:cubicBezTo>
                  <a:cubicBezTo>
                    <a:pt x="15784" y="17043"/>
                    <a:pt x="8906" y="19131"/>
                    <a:pt x="6664" y="25671"/>
                  </a:cubicBezTo>
                  <a:cubicBezTo>
                    <a:pt x="8998" y="23276"/>
                    <a:pt x="12253" y="21249"/>
                    <a:pt x="15139" y="19438"/>
                  </a:cubicBezTo>
                  <a:cubicBezTo>
                    <a:pt x="17135" y="18148"/>
                    <a:pt x="20359" y="17227"/>
                    <a:pt x="22078" y="15600"/>
                  </a:cubicBezTo>
                  <a:cubicBezTo>
                    <a:pt x="22263" y="15630"/>
                    <a:pt x="22416" y="15692"/>
                    <a:pt x="22570" y="15753"/>
                  </a:cubicBezTo>
                  <a:lnTo>
                    <a:pt x="24074" y="16306"/>
                  </a:lnTo>
                  <a:cubicBezTo>
                    <a:pt x="24228" y="16367"/>
                    <a:pt x="24412" y="16429"/>
                    <a:pt x="24566" y="16490"/>
                  </a:cubicBezTo>
                  <a:cubicBezTo>
                    <a:pt x="22017" y="17411"/>
                    <a:pt x="19561" y="18025"/>
                    <a:pt x="17350" y="19745"/>
                  </a:cubicBezTo>
                  <a:cubicBezTo>
                    <a:pt x="16060" y="20727"/>
                    <a:pt x="14955" y="21956"/>
                    <a:pt x="14126" y="23368"/>
                  </a:cubicBezTo>
                  <a:cubicBezTo>
                    <a:pt x="13327" y="24689"/>
                    <a:pt x="11700" y="27636"/>
                    <a:pt x="11915" y="29172"/>
                  </a:cubicBezTo>
                  <a:cubicBezTo>
                    <a:pt x="13972" y="26255"/>
                    <a:pt x="16091" y="23215"/>
                    <a:pt x="18885" y="20912"/>
                  </a:cubicBezTo>
                  <a:cubicBezTo>
                    <a:pt x="20758" y="19315"/>
                    <a:pt x="23061" y="18117"/>
                    <a:pt x="24842" y="16613"/>
                  </a:cubicBezTo>
                  <a:lnTo>
                    <a:pt x="25579" y="16920"/>
                  </a:lnTo>
                  <a:cubicBezTo>
                    <a:pt x="26224" y="17196"/>
                    <a:pt x="26869" y="17442"/>
                    <a:pt x="27483" y="17749"/>
                  </a:cubicBezTo>
                  <a:cubicBezTo>
                    <a:pt x="25487" y="19192"/>
                    <a:pt x="23215" y="20236"/>
                    <a:pt x="21341" y="22109"/>
                  </a:cubicBezTo>
                  <a:cubicBezTo>
                    <a:pt x="19039" y="24381"/>
                    <a:pt x="16920" y="28036"/>
                    <a:pt x="17135" y="31413"/>
                  </a:cubicBezTo>
                  <a:cubicBezTo>
                    <a:pt x="18885" y="28343"/>
                    <a:pt x="21065" y="25518"/>
                    <a:pt x="23337" y="22723"/>
                  </a:cubicBezTo>
                  <a:cubicBezTo>
                    <a:pt x="24596" y="21157"/>
                    <a:pt x="26347" y="19407"/>
                    <a:pt x="27513" y="17749"/>
                  </a:cubicBezTo>
                  <a:cubicBezTo>
                    <a:pt x="27851" y="17872"/>
                    <a:pt x="28189" y="18025"/>
                    <a:pt x="28496" y="18179"/>
                  </a:cubicBezTo>
                  <a:lnTo>
                    <a:pt x="29601" y="18670"/>
                  </a:lnTo>
                  <a:cubicBezTo>
                    <a:pt x="29202" y="19346"/>
                    <a:pt x="28158" y="20175"/>
                    <a:pt x="27575" y="20912"/>
                  </a:cubicBezTo>
                  <a:cubicBezTo>
                    <a:pt x="26838" y="21986"/>
                    <a:pt x="26285" y="23215"/>
                    <a:pt x="25917" y="24474"/>
                  </a:cubicBezTo>
                  <a:cubicBezTo>
                    <a:pt x="24903" y="27821"/>
                    <a:pt x="24351" y="31260"/>
                    <a:pt x="24259" y="34729"/>
                  </a:cubicBezTo>
                  <a:cubicBezTo>
                    <a:pt x="25671" y="31597"/>
                    <a:pt x="27329" y="28772"/>
                    <a:pt x="28312" y="25456"/>
                  </a:cubicBezTo>
                  <a:cubicBezTo>
                    <a:pt x="29018" y="23184"/>
                    <a:pt x="29202" y="20912"/>
                    <a:pt x="29663" y="18701"/>
                  </a:cubicBezTo>
                  <a:cubicBezTo>
                    <a:pt x="30216" y="18977"/>
                    <a:pt x="30768" y="19254"/>
                    <a:pt x="31290" y="19530"/>
                  </a:cubicBezTo>
                  <a:lnTo>
                    <a:pt x="31659" y="19745"/>
                  </a:lnTo>
                  <a:cubicBezTo>
                    <a:pt x="30062" y="23307"/>
                    <a:pt x="29386" y="30001"/>
                    <a:pt x="31567" y="33256"/>
                  </a:cubicBezTo>
                  <a:cubicBezTo>
                    <a:pt x="32488" y="29049"/>
                    <a:pt x="33870" y="23952"/>
                    <a:pt x="31843" y="19837"/>
                  </a:cubicBezTo>
                  <a:lnTo>
                    <a:pt x="31843" y="19837"/>
                  </a:lnTo>
                  <a:cubicBezTo>
                    <a:pt x="32089" y="19991"/>
                    <a:pt x="32334" y="20113"/>
                    <a:pt x="32549" y="20236"/>
                  </a:cubicBezTo>
                  <a:cubicBezTo>
                    <a:pt x="32948" y="20482"/>
                    <a:pt x="33348" y="20727"/>
                    <a:pt x="33747" y="21004"/>
                  </a:cubicBezTo>
                  <a:lnTo>
                    <a:pt x="34299" y="21403"/>
                  </a:lnTo>
                  <a:lnTo>
                    <a:pt x="34576" y="21587"/>
                  </a:lnTo>
                  <a:lnTo>
                    <a:pt x="34852" y="21771"/>
                  </a:lnTo>
                  <a:lnTo>
                    <a:pt x="35896" y="22508"/>
                  </a:lnTo>
                  <a:cubicBezTo>
                    <a:pt x="36541" y="22969"/>
                    <a:pt x="37155" y="23399"/>
                    <a:pt x="37646" y="23798"/>
                  </a:cubicBezTo>
                  <a:cubicBezTo>
                    <a:pt x="37892" y="23982"/>
                    <a:pt x="38107" y="24197"/>
                    <a:pt x="38353" y="24381"/>
                  </a:cubicBezTo>
                  <a:cubicBezTo>
                    <a:pt x="38537" y="24566"/>
                    <a:pt x="38721" y="24750"/>
                    <a:pt x="38905" y="24934"/>
                  </a:cubicBezTo>
                  <a:lnTo>
                    <a:pt x="39304" y="25395"/>
                  </a:lnTo>
                  <a:cubicBezTo>
                    <a:pt x="39427" y="25548"/>
                    <a:pt x="39489" y="25671"/>
                    <a:pt x="39581" y="25794"/>
                  </a:cubicBezTo>
                  <a:lnTo>
                    <a:pt x="39796" y="26101"/>
                  </a:lnTo>
                  <a:lnTo>
                    <a:pt x="39642" y="25763"/>
                  </a:lnTo>
                  <a:cubicBezTo>
                    <a:pt x="39581" y="25640"/>
                    <a:pt x="39519" y="25518"/>
                    <a:pt x="39427" y="25364"/>
                  </a:cubicBezTo>
                  <a:lnTo>
                    <a:pt x="39028" y="24842"/>
                  </a:lnTo>
                  <a:cubicBezTo>
                    <a:pt x="38875" y="24627"/>
                    <a:pt x="38690" y="24443"/>
                    <a:pt x="38506" y="24228"/>
                  </a:cubicBezTo>
                  <a:cubicBezTo>
                    <a:pt x="38322" y="24013"/>
                    <a:pt x="38107" y="23798"/>
                    <a:pt x="37892" y="23583"/>
                  </a:cubicBezTo>
                  <a:cubicBezTo>
                    <a:pt x="37401" y="23123"/>
                    <a:pt x="36817" y="22631"/>
                    <a:pt x="36203" y="22140"/>
                  </a:cubicBezTo>
                  <a:lnTo>
                    <a:pt x="35190" y="21372"/>
                  </a:lnTo>
                  <a:lnTo>
                    <a:pt x="34944" y="21157"/>
                  </a:lnTo>
                  <a:lnTo>
                    <a:pt x="34668" y="20973"/>
                  </a:lnTo>
                  <a:lnTo>
                    <a:pt x="34115" y="20543"/>
                  </a:lnTo>
                  <a:cubicBezTo>
                    <a:pt x="33747" y="20267"/>
                    <a:pt x="33348" y="19991"/>
                    <a:pt x="32918" y="19745"/>
                  </a:cubicBezTo>
                  <a:cubicBezTo>
                    <a:pt x="32672" y="19561"/>
                    <a:pt x="32396" y="19407"/>
                    <a:pt x="32150" y="19254"/>
                  </a:cubicBezTo>
                  <a:cubicBezTo>
                    <a:pt x="35436" y="16091"/>
                    <a:pt x="37953" y="10226"/>
                    <a:pt x="37646" y="5774"/>
                  </a:cubicBezTo>
                  <a:lnTo>
                    <a:pt x="37646" y="5774"/>
                  </a:lnTo>
                  <a:cubicBezTo>
                    <a:pt x="36357" y="8015"/>
                    <a:pt x="34760" y="10195"/>
                    <a:pt x="33562" y="12683"/>
                  </a:cubicBezTo>
                  <a:cubicBezTo>
                    <a:pt x="32518" y="14801"/>
                    <a:pt x="32334" y="16859"/>
                    <a:pt x="32027" y="19192"/>
                  </a:cubicBezTo>
                  <a:lnTo>
                    <a:pt x="31628" y="18977"/>
                  </a:lnTo>
                  <a:cubicBezTo>
                    <a:pt x="31198" y="18701"/>
                    <a:pt x="30738" y="18486"/>
                    <a:pt x="30277" y="18240"/>
                  </a:cubicBezTo>
                  <a:lnTo>
                    <a:pt x="29939" y="18087"/>
                  </a:lnTo>
                  <a:cubicBezTo>
                    <a:pt x="31137" y="14740"/>
                    <a:pt x="32580" y="11884"/>
                    <a:pt x="32304" y="8107"/>
                  </a:cubicBezTo>
                  <a:cubicBezTo>
                    <a:pt x="32304" y="7404"/>
                    <a:pt x="31268" y="1"/>
                    <a:pt x="306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rot="6299887">
              <a:off x="7443546" y="-988897"/>
              <a:ext cx="444316" cy="702247"/>
            </a:xfrm>
            <a:custGeom>
              <a:rect b="b" l="l" r="r" t="t"/>
              <a:pathLst>
                <a:path extrusionOk="0" h="18394" w="11638">
                  <a:moveTo>
                    <a:pt x="8229" y="0"/>
                  </a:moveTo>
                  <a:lnTo>
                    <a:pt x="8229" y="0"/>
                  </a:lnTo>
                  <a:cubicBezTo>
                    <a:pt x="3838" y="3286"/>
                    <a:pt x="0" y="12375"/>
                    <a:pt x="3746" y="18393"/>
                  </a:cubicBezTo>
                  <a:cubicBezTo>
                    <a:pt x="10256" y="14248"/>
                    <a:pt x="11638" y="6694"/>
                    <a:pt x="8229" y="0"/>
                  </a:cubicBezTo>
                  <a:close/>
                </a:path>
              </a:pathLst>
            </a:custGeom>
            <a:solidFill>
              <a:srgbClr val="8EC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rot="6299887">
              <a:off x="7473180" y="-1063717"/>
              <a:ext cx="236857" cy="820637"/>
            </a:xfrm>
            <a:custGeom>
              <a:rect b="b" l="l" r="r" t="t"/>
              <a:pathLst>
                <a:path extrusionOk="0" h="21495" w="6204">
                  <a:moveTo>
                    <a:pt x="5037" y="0"/>
                  </a:moveTo>
                  <a:cubicBezTo>
                    <a:pt x="5037" y="0"/>
                    <a:pt x="4975" y="338"/>
                    <a:pt x="4883" y="921"/>
                  </a:cubicBezTo>
                  <a:cubicBezTo>
                    <a:pt x="4853" y="1228"/>
                    <a:pt x="4791" y="1597"/>
                    <a:pt x="4699" y="1996"/>
                  </a:cubicBezTo>
                  <a:cubicBezTo>
                    <a:pt x="4638" y="2426"/>
                    <a:pt x="4545" y="2887"/>
                    <a:pt x="4453" y="3378"/>
                  </a:cubicBezTo>
                  <a:cubicBezTo>
                    <a:pt x="4361" y="3808"/>
                    <a:pt x="4269" y="4238"/>
                    <a:pt x="4177" y="4698"/>
                  </a:cubicBezTo>
                  <a:cubicBezTo>
                    <a:pt x="3901" y="4207"/>
                    <a:pt x="3563" y="3777"/>
                    <a:pt x="3225" y="3347"/>
                  </a:cubicBezTo>
                  <a:lnTo>
                    <a:pt x="3225" y="3347"/>
                  </a:lnTo>
                  <a:cubicBezTo>
                    <a:pt x="3501" y="3961"/>
                    <a:pt x="3778" y="4545"/>
                    <a:pt x="4146" y="5128"/>
                  </a:cubicBezTo>
                  <a:cubicBezTo>
                    <a:pt x="3993" y="5681"/>
                    <a:pt x="3870" y="6264"/>
                    <a:pt x="3716" y="6878"/>
                  </a:cubicBezTo>
                  <a:cubicBezTo>
                    <a:pt x="3686" y="7093"/>
                    <a:pt x="3624" y="7308"/>
                    <a:pt x="3563" y="7554"/>
                  </a:cubicBezTo>
                  <a:lnTo>
                    <a:pt x="3471" y="7585"/>
                  </a:lnTo>
                  <a:cubicBezTo>
                    <a:pt x="3133" y="6909"/>
                    <a:pt x="2795" y="6233"/>
                    <a:pt x="2396" y="5589"/>
                  </a:cubicBezTo>
                  <a:lnTo>
                    <a:pt x="2396" y="5589"/>
                  </a:lnTo>
                  <a:cubicBezTo>
                    <a:pt x="2642" y="6356"/>
                    <a:pt x="2918" y="7093"/>
                    <a:pt x="3256" y="7830"/>
                  </a:cubicBezTo>
                  <a:cubicBezTo>
                    <a:pt x="3278" y="7875"/>
                    <a:pt x="3317" y="7904"/>
                    <a:pt x="3373" y="7904"/>
                  </a:cubicBezTo>
                  <a:cubicBezTo>
                    <a:pt x="3393" y="7904"/>
                    <a:pt x="3415" y="7900"/>
                    <a:pt x="3440" y="7892"/>
                  </a:cubicBezTo>
                  <a:lnTo>
                    <a:pt x="3501" y="7861"/>
                  </a:lnTo>
                  <a:lnTo>
                    <a:pt x="3501" y="7861"/>
                  </a:lnTo>
                  <a:cubicBezTo>
                    <a:pt x="3440" y="8199"/>
                    <a:pt x="3348" y="8506"/>
                    <a:pt x="3256" y="8813"/>
                  </a:cubicBezTo>
                  <a:cubicBezTo>
                    <a:pt x="3164" y="9212"/>
                    <a:pt x="3072" y="9580"/>
                    <a:pt x="2979" y="9980"/>
                  </a:cubicBezTo>
                  <a:cubicBezTo>
                    <a:pt x="2887" y="9826"/>
                    <a:pt x="2826" y="9673"/>
                    <a:pt x="2734" y="9550"/>
                  </a:cubicBezTo>
                  <a:cubicBezTo>
                    <a:pt x="2642" y="9335"/>
                    <a:pt x="2519" y="9120"/>
                    <a:pt x="2427" y="8936"/>
                  </a:cubicBezTo>
                  <a:cubicBezTo>
                    <a:pt x="2304" y="8721"/>
                    <a:pt x="2181" y="8506"/>
                    <a:pt x="2028" y="8321"/>
                  </a:cubicBezTo>
                  <a:cubicBezTo>
                    <a:pt x="1966" y="8229"/>
                    <a:pt x="1874" y="8137"/>
                    <a:pt x="1813" y="8045"/>
                  </a:cubicBezTo>
                  <a:cubicBezTo>
                    <a:pt x="1720" y="7953"/>
                    <a:pt x="1628" y="7892"/>
                    <a:pt x="1536" y="7830"/>
                  </a:cubicBezTo>
                  <a:lnTo>
                    <a:pt x="1536" y="7830"/>
                  </a:lnTo>
                  <a:lnTo>
                    <a:pt x="1751" y="8107"/>
                  </a:lnTo>
                  <a:cubicBezTo>
                    <a:pt x="1813" y="8199"/>
                    <a:pt x="1874" y="8291"/>
                    <a:pt x="1935" y="8414"/>
                  </a:cubicBezTo>
                  <a:cubicBezTo>
                    <a:pt x="1966" y="8506"/>
                    <a:pt x="2028" y="8598"/>
                    <a:pt x="2089" y="8690"/>
                  </a:cubicBezTo>
                  <a:lnTo>
                    <a:pt x="2242" y="9028"/>
                  </a:lnTo>
                  <a:cubicBezTo>
                    <a:pt x="2304" y="9243"/>
                    <a:pt x="2396" y="9458"/>
                    <a:pt x="2519" y="9642"/>
                  </a:cubicBezTo>
                  <a:cubicBezTo>
                    <a:pt x="2611" y="9857"/>
                    <a:pt x="2703" y="10072"/>
                    <a:pt x="2826" y="10287"/>
                  </a:cubicBezTo>
                  <a:cubicBezTo>
                    <a:pt x="2857" y="10317"/>
                    <a:pt x="2857" y="10317"/>
                    <a:pt x="2887" y="10348"/>
                  </a:cubicBezTo>
                  <a:cubicBezTo>
                    <a:pt x="2857" y="10502"/>
                    <a:pt x="2795" y="10655"/>
                    <a:pt x="2764" y="10809"/>
                  </a:cubicBezTo>
                  <a:cubicBezTo>
                    <a:pt x="2672" y="11146"/>
                    <a:pt x="2580" y="11515"/>
                    <a:pt x="2488" y="11883"/>
                  </a:cubicBezTo>
                  <a:cubicBezTo>
                    <a:pt x="2089" y="11300"/>
                    <a:pt x="1659" y="10717"/>
                    <a:pt x="1168" y="10164"/>
                  </a:cubicBezTo>
                  <a:lnTo>
                    <a:pt x="1168" y="10164"/>
                  </a:lnTo>
                  <a:cubicBezTo>
                    <a:pt x="1536" y="10870"/>
                    <a:pt x="1966" y="11576"/>
                    <a:pt x="2396" y="12252"/>
                  </a:cubicBezTo>
                  <a:cubicBezTo>
                    <a:pt x="2181" y="13081"/>
                    <a:pt x="1966" y="13941"/>
                    <a:pt x="1751" y="14739"/>
                  </a:cubicBezTo>
                  <a:lnTo>
                    <a:pt x="1751" y="14770"/>
                  </a:lnTo>
                  <a:cubicBezTo>
                    <a:pt x="1628" y="14401"/>
                    <a:pt x="1506" y="14063"/>
                    <a:pt x="1352" y="13726"/>
                  </a:cubicBezTo>
                  <a:cubicBezTo>
                    <a:pt x="1168" y="13296"/>
                    <a:pt x="984" y="12897"/>
                    <a:pt x="738" y="12497"/>
                  </a:cubicBezTo>
                  <a:lnTo>
                    <a:pt x="738" y="12497"/>
                  </a:lnTo>
                  <a:cubicBezTo>
                    <a:pt x="861" y="12958"/>
                    <a:pt x="1014" y="13388"/>
                    <a:pt x="1168" y="13787"/>
                  </a:cubicBezTo>
                  <a:cubicBezTo>
                    <a:pt x="1321" y="14217"/>
                    <a:pt x="1444" y="14647"/>
                    <a:pt x="1567" y="15077"/>
                  </a:cubicBezTo>
                  <a:cubicBezTo>
                    <a:pt x="1598" y="15107"/>
                    <a:pt x="1628" y="15138"/>
                    <a:pt x="1659" y="15138"/>
                  </a:cubicBezTo>
                  <a:cubicBezTo>
                    <a:pt x="1352" y="16244"/>
                    <a:pt x="1106" y="17257"/>
                    <a:pt x="861" y="18147"/>
                  </a:cubicBezTo>
                  <a:cubicBezTo>
                    <a:pt x="339" y="20143"/>
                    <a:pt x="1" y="21494"/>
                    <a:pt x="1" y="21494"/>
                  </a:cubicBezTo>
                  <a:cubicBezTo>
                    <a:pt x="1" y="21494"/>
                    <a:pt x="431" y="20174"/>
                    <a:pt x="1014" y="18178"/>
                  </a:cubicBezTo>
                  <a:cubicBezTo>
                    <a:pt x="1291" y="17288"/>
                    <a:pt x="1598" y="16213"/>
                    <a:pt x="1935" y="15077"/>
                  </a:cubicBezTo>
                  <a:cubicBezTo>
                    <a:pt x="2365" y="14923"/>
                    <a:pt x="2795" y="14739"/>
                    <a:pt x="3225" y="14555"/>
                  </a:cubicBezTo>
                  <a:lnTo>
                    <a:pt x="3931" y="14217"/>
                  </a:lnTo>
                  <a:cubicBezTo>
                    <a:pt x="4177" y="14094"/>
                    <a:pt x="4392" y="13941"/>
                    <a:pt x="4638" y="13787"/>
                  </a:cubicBezTo>
                  <a:lnTo>
                    <a:pt x="4638" y="13787"/>
                  </a:lnTo>
                  <a:cubicBezTo>
                    <a:pt x="4361" y="13879"/>
                    <a:pt x="4146" y="14002"/>
                    <a:pt x="3901" y="14094"/>
                  </a:cubicBezTo>
                  <a:cubicBezTo>
                    <a:pt x="3655" y="14186"/>
                    <a:pt x="3379" y="14248"/>
                    <a:pt x="3133" y="14340"/>
                  </a:cubicBezTo>
                  <a:cubicBezTo>
                    <a:pt x="2764" y="14463"/>
                    <a:pt x="2396" y="14585"/>
                    <a:pt x="2028" y="14739"/>
                  </a:cubicBezTo>
                  <a:cubicBezTo>
                    <a:pt x="2242" y="14033"/>
                    <a:pt x="2427" y="13265"/>
                    <a:pt x="2642" y="12528"/>
                  </a:cubicBezTo>
                  <a:lnTo>
                    <a:pt x="2734" y="12528"/>
                  </a:lnTo>
                  <a:lnTo>
                    <a:pt x="3409" y="12190"/>
                  </a:lnTo>
                  <a:cubicBezTo>
                    <a:pt x="3624" y="12068"/>
                    <a:pt x="3839" y="11945"/>
                    <a:pt x="4054" y="11822"/>
                  </a:cubicBezTo>
                  <a:cubicBezTo>
                    <a:pt x="4269" y="11668"/>
                    <a:pt x="4484" y="11546"/>
                    <a:pt x="4699" y="11423"/>
                  </a:cubicBezTo>
                  <a:cubicBezTo>
                    <a:pt x="4883" y="11300"/>
                    <a:pt x="5098" y="11177"/>
                    <a:pt x="5313" y="11054"/>
                  </a:cubicBezTo>
                  <a:lnTo>
                    <a:pt x="5313" y="11054"/>
                  </a:lnTo>
                  <a:cubicBezTo>
                    <a:pt x="5098" y="11116"/>
                    <a:pt x="4853" y="11208"/>
                    <a:pt x="4607" y="11300"/>
                  </a:cubicBezTo>
                  <a:cubicBezTo>
                    <a:pt x="4392" y="11392"/>
                    <a:pt x="4177" y="11515"/>
                    <a:pt x="3931" y="11638"/>
                  </a:cubicBezTo>
                  <a:cubicBezTo>
                    <a:pt x="3716" y="11730"/>
                    <a:pt x="3501" y="11853"/>
                    <a:pt x="3287" y="11975"/>
                  </a:cubicBezTo>
                  <a:lnTo>
                    <a:pt x="2734" y="12221"/>
                  </a:lnTo>
                  <a:cubicBezTo>
                    <a:pt x="2857" y="11791"/>
                    <a:pt x="2979" y="11331"/>
                    <a:pt x="3072" y="10901"/>
                  </a:cubicBezTo>
                  <a:cubicBezTo>
                    <a:pt x="3133" y="10686"/>
                    <a:pt x="3194" y="10502"/>
                    <a:pt x="3225" y="10287"/>
                  </a:cubicBezTo>
                  <a:lnTo>
                    <a:pt x="3809" y="10010"/>
                  </a:lnTo>
                  <a:cubicBezTo>
                    <a:pt x="4054" y="9887"/>
                    <a:pt x="4300" y="9734"/>
                    <a:pt x="4515" y="9580"/>
                  </a:cubicBezTo>
                  <a:cubicBezTo>
                    <a:pt x="4975" y="9273"/>
                    <a:pt x="5467" y="8997"/>
                    <a:pt x="5897" y="8659"/>
                  </a:cubicBezTo>
                  <a:lnTo>
                    <a:pt x="5897" y="8659"/>
                  </a:lnTo>
                  <a:cubicBezTo>
                    <a:pt x="5651" y="8782"/>
                    <a:pt x="5405" y="8905"/>
                    <a:pt x="5129" y="8997"/>
                  </a:cubicBezTo>
                  <a:lnTo>
                    <a:pt x="4392" y="9396"/>
                  </a:lnTo>
                  <a:lnTo>
                    <a:pt x="3655" y="9765"/>
                  </a:lnTo>
                  <a:lnTo>
                    <a:pt x="3317" y="9949"/>
                  </a:lnTo>
                  <a:cubicBezTo>
                    <a:pt x="3409" y="9580"/>
                    <a:pt x="3471" y="9243"/>
                    <a:pt x="3563" y="8905"/>
                  </a:cubicBezTo>
                  <a:cubicBezTo>
                    <a:pt x="3655" y="8567"/>
                    <a:pt x="3747" y="8168"/>
                    <a:pt x="3809" y="7799"/>
                  </a:cubicBezTo>
                  <a:cubicBezTo>
                    <a:pt x="3931" y="7769"/>
                    <a:pt x="4023" y="7738"/>
                    <a:pt x="4146" y="7677"/>
                  </a:cubicBezTo>
                  <a:cubicBezTo>
                    <a:pt x="4361" y="7585"/>
                    <a:pt x="4576" y="7492"/>
                    <a:pt x="4791" y="7400"/>
                  </a:cubicBezTo>
                  <a:cubicBezTo>
                    <a:pt x="5037" y="7277"/>
                    <a:pt x="5221" y="7155"/>
                    <a:pt x="5436" y="7001"/>
                  </a:cubicBezTo>
                  <a:cubicBezTo>
                    <a:pt x="5620" y="6878"/>
                    <a:pt x="5804" y="6694"/>
                    <a:pt x="5989" y="6541"/>
                  </a:cubicBezTo>
                  <a:lnTo>
                    <a:pt x="5989" y="6541"/>
                  </a:lnTo>
                  <a:cubicBezTo>
                    <a:pt x="5743" y="6663"/>
                    <a:pt x="5559" y="6755"/>
                    <a:pt x="5344" y="6878"/>
                  </a:cubicBezTo>
                  <a:cubicBezTo>
                    <a:pt x="5129" y="6970"/>
                    <a:pt x="4914" y="7063"/>
                    <a:pt x="4699" y="7155"/>
                  </a:cubicBezTo>
                  <a:cubicBezTo>
                    <a:pt x="4484" y="7277"/>
                    <a:pt x="4269" y="7339"/>
                    <a:pt x="4054" y="7400"/>
                  </a:cubicBezTo>
                  <a:lnTo>
                    <a:pt x="3901" y="7462"/>
                  </a:lnTo>
                  <a:cubicBezTo>
                    <a:pt x="3931" y="7277"/>
                    <a:pt x="3962" y="7124"/>
                    <a:pt x="3993" y="6940"/>
                  </a:cubicBezTo>
                  <a:cubicBezTo>
                    <a:pt x="4116" y="6418"/>
                    <a:pt x="4208" y="5896"/>
                    <a:pt x="4300" y="5404"/>
                  </a:cubicBezTo>
                  <a:lnTo>
                    <a:pt x="4300" y="5435"/>
                  </a:lnTo>
                  <a:cubicBezTo>
                    <a:pt x="4331" y="5466"/>
                    <a:pt x="4369" y="5481"/>
                    <a:pt x="4403" y="5481"/>
                  </a:cubicBezTo>
                  <a:cubicBezTo>
                    <a:pt x="4438" y="5481"/>
                    <a:pt x="4469" y="5466"/>
                    <a:pt x="4484" y="5435"/>
                  </a:cubicBezTo>
                  <a:cubicBezTo>
                    <a:pt x="4791" y="5189"/>
                    <a:pt x="5067" y="4944"/>
                    <a:pt x="5344" y="4698"/>
                  </a:cubicBezTo>
                  <a:cubicBezTo>
                    <a:pt x="5651" y="4453"/>
                    <a:pt x="5927" y="4207"/>
                    <a:pt x="6204" y="3961"/>
                  </a:cubicBezTo>
                  <a:lnTo>
                    <a:pt x="6204" y="3961"/>
                  </a:lnTo>
                  <a:cubicBezTo>
                    <a:pt x="5866" y="4145"/>
                    <a:pt x="5528" y="4299"/>
                    <a:pt x="5221" y="4514"/>
                  </a:cubicBezTo>
                  <a:cubicBezTo>
                    <a:pt x="4945" y="4698"/>
                    <a:pt x="4699" y="4882"/>
                    <a:pt x="4453" y="5097"/>
                  </a:cubicBezTo>
                  <a:cubicBezTo>
                    <a:pt x="4423" y="5067"/>
                    <a:pt x="4392" y="5005"/>
                    <a:pt x="4361" y="4944"/>
                  </a:cubicBezTo>
                  <a:cubicBezTo>
                    <a:pt x="4453" y="4422"/>
                    <a:pt x="4515" y="3900"/>
                    <a:pt x="4607" y="3409"/>
                  </a:cubicBezTo>
                  <a:cubicBezTo>
                    <a:pt x="4699" y="2948"/>
                    <a:pt x="4791" y="2426"/>
                    <a:pt x="4822" y="2027"/>
                  </a:cubicBezTo>
                  <a:cubicBezTo>
                    <a:pt x="4853" y="1597"/>
                    <a:pt x="4914" y="1228"/>
                    <a:pt x="4945" y="921"/>
                  </a:cubicBezTo>
                  <a:cubicBezTo>
                    <a:pt x="5006" y="338"/>
                    <a:pt x="5037" y="0"/>
                    <a:pt x="5037" y="0"/>
                  </a:cubicBezTo>
                  <a:close/>
                </a:path>
              </a:pathLst>
            </a:custGeom>
            <a:solidFill>
              <a:srgbClr val="7C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rot="6299887">
              <a:off x="7518141" y="-1089050"/>
              <a:ext cx="431450" cy="525216"/>
            </a:xfrm>
            <a:custGeom>
              <a:rect b="b" l="l" r="r" t="t"/>
              <a:pathLst>
                <a:path extrusionOk="0" h="13757" w="11301">
                  <a:moveTo>
                    <a:pt x="1" y="0"/>
                  </a:moveTo>
                  <a:lnTo>
                    <a:pt x="246" y="614"/>
                  </a:lnTo>
                  <a:cubicBezTo>
                    <a:pt x="1075" y="3286"/>
                    <a:pt x="123" y="6510"/>
                    <a:pt x="1321" y="8966"/>
                  </a:cubicBezTo>
                  <a:cubicBezTo>
                    <a:pt x="2795" y="12313"/>
                    <a:pt x="6572" y="13204"/>
                    <a:pt x="9765" y="13757"/>
                  </a:cubicBezTo>
                  <a:cubicBezTo>
                    <a:pt x="9980" y="10625"/>
                    <a:pt x="11300" y="7523"/>
                    <a:pt x="8813" y="4852"/>
                  </a:cubicBezTo>
                  <a:cubicBezTo>
                    <a:pt x="6694" y="2303"/>
                    <a:pt x="2979" y="2150"/>
                    <a:pt x="369" y="246"/>
                  </a:cubicBezTo>
                  <a:lnTo>
                    <a:pt x="1" y="0"/>
                  </a:lnTo>
                  <a:close/>
                </a:path>
              </a:pathLst>
            </a:custGeom>
            <a:solidFill>
              <a:srgbClr val="60A7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1"/>
            <p:cNvSpPr/>
            <p:nvPr/>
          </p:nvSpPr>
          <p:spPr>
            <a:xfrm rot="6299887">
              <a:off x="7529003" y="-1044761"/>
              <a:ext cx="303668" cy="402168"/>
            </a:xfrm>
            <a:custGeom>
              <a:rect b="b" l="l" r="r" t="t"/>
              <a:pathLst>
                <a:path extrusionOk="0" h="10534" w="7954">
                  <a:moveTo>
                    <a:pt x="0" y="1"/>
                  </a:moveTo>
                  <a:lnTo>
                    <a:pt x="307" y="462"/>
                  </a:lnTo>
                  <a:cubicBezTo>
                    <a:pt x="492" y="769"/>
                    <a:pt x="768" y="1198"/>
                    <a:pt x="1136" y="1720"/>
                  </a:cubicBezTo>
                  <a:cubicBezTo>
                    <a:pt x="1474" y="2212"/>
                    <a:pt x="1904" y="2826"/>
                    <a:pt x="2334" y="3471"/>
                  </a:cubicBezTo>
                  <a:cubicBezTo>
                    <a:pt x="2518" y="3716"/>
                    <a:pt x="2702" y="3993"/>
                    <a:pt x="2887" y="4269"/>
                  </a:cubicBezTo>
                  <a:lnTo>
                    <a:pt x="2610" y="4177"/>
                  </a:lnTo>
                  <a:lnTo>
                    <a:pt x="2211" y="4085"/>
                  </a:lnTo>
                  <a:cubicBezTo>
                    <a:pt x="2088" y="4023"/>
                    <a:pt x="1965" y="4023"/>
                    <a:pt x="1843" y="3962"/>
                  </a:cubicBezTo>
                  <a:lnTo>
                    <a:pt x="1443" y="3839"/>
                  </a:lnTo>
                  <a:lnTo>
                    <a:pt x="1075" y="3716"/>
                  </a:lnTo>
                  <a:cubicBezTo>
                    <a:pt x="829" y="3624"/>
                    <a:pt x="584" y="3532"/>
                    <a:pt x="307" y="3440"/>
                  </a:cubicBezTo>
                  <a:lnTo>
                    <a:pt x="307" y="3440"/>
                  </a:lnTo>
                  <a:cubicBezTo>
                    <a:pt x="553" y="3594"/>
                    <a:pt x="768" y="3747"/>
                    <a:pt x="983" y="3870"/>
                  </a:cubicBezTo>
                  <a:cubicBezTo>
                    <a:pt x="1106" y="3931"/>
                    <a:pt x="1228" y="3993"/>
                    <a:pt x="1351" y="4054"/>
                  </a:cubicBezTo>
                  <a:lnTo>
                    <a:pt x="1720" y="4208"/>
                  </a:lnTo>
                  <a:cubicBezTo>
                    <a:pt x="1843" y="4269"/>
                    <a:pt x="1996" y="4330"/>
                    <a:pt x="2119" y="4361"/>
                  </a:cubicBezTo>
                  <a:lnTo>
                    <a:pt x="2487" y="4484"/>
                  </a:lnTo>
                  <a:cubicBezTo>
                    <a:pt x="2733" y="4576"/>
                    <a:pt x="2979" y="4638"/>
                    <a:pt x="3224" y="4730"/>
                  </a:cubicBezTo>
                  <a:lnTo>
                    <a:pt x="3746" y="5436"/>
                  </a:lnTo>
                  <a:cubicBezTo>
                    <a:pt x="4023" y="5774"/>
                    <a:pt x="4268" y="6142"/>
                    <a:pt x="4545" y="6480"/>
                  </a:cubicBezTo>
                  <a:lnTo>
                    <a:pt x="4483" y="6480"/>
                  </a:lnTo>
                  <a:cubicBezTo>
                    <a:pt x="4330" y="6449"/>
                    <a:pt x="4176" y="6418"/>
                    <a:pt x="4023" y="6388"/>
                  </a:cubicBezTo>
                  <a:lnTo>
                    <a:pt x="3562" y="6265"/>
                  </a:lnTo>
                  <a:lnTo>
                    <a:pt x="3132" y="6050"/>
                  </a:lnTo>
                  <a:lnTo>
                    <a:pt x="2242" y="5682"/>
                  </a:lnTo>
                  <a:cubicBezTo>
                    <a:pt x="1935" y="5559"/>
                    <a:pt x="1597" y="5436"/>
                    <a:pt x="1290" y="5374"/>
                  </a:cubicBezTo>
                  <a:lnTo>
                    <a:pt x="1290" y="5374"/>
                  </a:lnTo>
                  <a:cubicBezTo>
                    <a:pt x="1443" y="5436"/>
                    <a:pt x="1566" y="5528"/>
                    <a:pt x="1720" y="5589"/>
                  </a:cubicBezTo>
                  <a:cubicBezTo>
                    <a:pt x="1873" y="5682"/>
                    <a:pt x="1996" y="5774"/>
                    <a:pt x="2150" y="5835"/>
                  </a:cubicBezTo>
                  <a:cubicBezTo>
                    <a:pt x="2426" y="6019"/>
                    <a:pt x="2702" y="6173"/>
                    <a:pt x="3009" y="6326"/>
                  </a:cubicBezTo>
                  <a:cubicBezTo>
                    <a:pt x="3163" y="6418"/>
                    <a:pt x="3316" y="6480"/>
                    <a:pt x="3470" y="6541"/>
                  </a:cubicBezTo>
                  <a:cubicBezTo>
                    <a:pt x="3624" y="6603"/>
                    <a:pt x="3777" y="6664"/>
                    <a:pt x="3961" y="6695"/>
                  </a:cubicBezTo>
                  <a:cubicBezTo>
                    <a:pt x="4115" y="6756"/>
                    <a:pt x="4299" y="6787"/>
                    <a:pt x="4453" y="6818"/>
                  </a:cubicBezTo>
                  <a:lnTo>
                    <a:pt x="4882" y="6848"/>
                  </a:lnTo>
                  <a:lnTo>
                    <a:pt x="5251" y="7340"/>
                  </a:lnTo>
                  <a:cubicBezTo>
                    <a:pt x="5712" y="7892"/>
                    <a:pt x="6141" y="8414"/>
                    <a:pt x="6541" y="8906"/>
                  </a:cubicBezTo>
                  <a:cubicBezTo>
                    <a:pt x="6019" y="8721"/>
                    <a:pt x="5497" y="8537"/>
                    <a:pt x="5005" y="8384"/>
                  </a:cubicBezTo>
                  <a:cubicBezTo>
                    <a:pt x="4668" y="8261"/>
                    <a:pt x="4360" y="8169"/>
                    <a:pt x="4023" y="8046"/>
                  </a:cubicBezTo>
                  <a:cubicBezTo>
                    <a:pt x="3716" y="7923"/>
                    <a:pt x="3378" y="7831"/>
                    <a:pt x="3040" y="7739"/>
                  </a:cubicBezTo>
                  <a:lnTo>
                    <a:pt x="3040" y="7739"/>
                  </a:lnTo>
                  <a:cubicBezTo>
                    <a:pt x="3347" y="7923"/>
                    <a:pt x="3654" y="8077"/>
                    <a:pt x="3961" y="8230"/>
                  </a:cubicBezTo>
                  <a:cubicBezTo>
                    <a:pt x="4268" y="8384"/>
                    <a:pt x="4575" y="8537"/>
                    <a:pt x="4882" y="8660"/>
                  </a:cubicBezTo>
                  <a:cubicBezTo>
                    <a:pt x="5527" y="8906"/>
                    <a:pt x="6172" y="9151"/>
                    <a:pt x="6817" y="9366"/>
                  </a:cubicBezTo>
                  <a:lnTo>
                    <a:pt x="6940" y="9366"/>
                  </a:lnTo>
                  <a:cubicBezTo>
                    <a:pt x="7185" y="9673"/>
                    <a:pt x="7400" y="9919"/>
                    <a:pt x="7554" y="10103"/>
                  </a:cubicBezTo>
                  <a:lnTo>
                    <a:pt x="7953" y="10533"/>
                  </a:lnTo>
                  <a:cubicBezTo>
                    <a:pt x="7953" y="10533"/>
                    <a:pt x="7830" y="10380"/>
                    <a:pt x="7646" y="10072"/>
                  </a:cubicBezTo>
                  <a:cubicBezTo>
                    <a:pt x="7492" y="9858"/>
                    <a:pt x="7308" y="9581"/>
                    <a:pt x="7063" y="9243"/>
                  </a:cubicBezTo>
                  <a:cubicBezTo>
                    <a:pt x="7093" y="9090"/>
                    <a:pt x="7124" y="8967"/>
                    <a:pt x="7124" y="8814"/>
                  </a:cubicBezTo>
                  <a:cubicBezTo>
                    <a:pt x="7124" y="8691"/>
                    <a:pt x="7124" y="8537"/>
                    <a:pt x="7124" y="8414"/>
                  </a:cubicBezTo>
                  <a:cubicBezTo>
                    <a:pt x="7124" y="8261"/>
                    <a:pt x="7093" y="8138"/>
                    <a:pt x="7063" y="7984"/>
                  </a:cubicBezTo>
                  <a:lnTo>
                    <a:pt x="6970" y="7616"/>
                  </a:lnTo>
                  <a:cubicBezTo>
                    <a:pt x="6909" y="7340"/>
                    <a:pt x="6817" y="7094"/>
                    <a:pt x="6694" y="6848"/>
                  </a:cubicBezTo>
                  <a:cubicBezTo>
                    <a:pt x="6602" y="6603"/>
                    <a:pt x="6510" y="6357"/>
                    <a:pt x="6387" y="6111"/>
                  </a:cubicBezTo>
                  <a:lnTo>
                    <a:pt x="6387" y="6111"/>
                  </a:lnTo>
                  <a:cubicBezTo>
                    <a:pt x="6418" y="6357"/>
                    <a:pt x="6510" y="6633"/>
                    <a:pt x="6541" y="6879"/>
                  </a:cubicBezTo>
                  <a:cubicBezTo>
                    <a:pt x="6571" y="7002"/>
                    <a:pt x="6602" y="7125"/>
                    <a:pt x="6633" y="7248"/>
                  </a:cubicBezTo>
                  <a:lnTo>
                    <a:pt x="6725" y="7647"/>
                  </a:lnTo>
                  <a:lnTo>
                    <a:pt x="6756" y="8015"/>
                  </a:lnTo>
                  <a:lnTo>
                    <a:pt x="6786" y="8414"/>
                  </a:lnTo>
                  <a:lnTo>
                    <a:pt x="6786" y="8783"/>
                  </a:lnTo>
                  <a:lnTo>
                    <a:pt x="6786" y="8844"/>
                  </a:lnTo>
                  <a:cubicBezTo>
                    <a:pt x="6418" y="8353"/>
                    <a:pt x="6019" y="7739"/>
                    <a:pt x="5558" y="7125"/>
                  </a:cubicBezTo>
                  <a:lnTo>
                    <a:pt x="5159" y="6664"/>
                  </a:lnTo>
                  <a:cubicBezTo>
                    <a:pt x="5128" y="6357"/>
                    <a:pt x="5128" y="6081"/>
                    <a:pt x="5097" y="5774"/>
                  </a:cubicBezTo>
                  <a:cubicBezTo>
                    <a:pt x="5067" y="5497"/>
                    <a:pt x="5067" y="5190"/>
                    <a:pt x="5036" y="4914"/>
                  </a:cubicBezTo>
                  <a:cubicBezTo>
                    <a:pt x="4975" y="4607"/>
                    <a:pt x="4944" y="4330"/>
                    <a:pt x="4882" y="4023"/>
                  </a:cubicBezTo>
                  <a:cubicBezTo>
                    <a:pt x="4882" y="3870"/>
                    <a:pt x="4821" y="3747"/>
                    <a:pt x="4790" y="3594"/>
                  </a:cubicBezTo>
                  <a:cubicBezTo>
                    <a:pt x="4760" y="3440"/>
                    <a:pt x="4698" y="3317"/>
                    <a:pt x="4637" y="3164"/>
                  </a:cubicBezTo>
                  <a:lnTo>
                    <a:pt x="4637" y="3164"/>
                  </a:lnTo>
                  <a:cubicBezTo>
                    <a:pt x="4637" y="3317"/>
                    <a:pt x="4698" y="3471"/>
                    <a:pt x="4698" y="3594"/>
                  </a:cubicBezTo>
                  <a:cubicBezTo>
                    <a:pt x="4698" y="3747"/>
                    <a:pt x="4729" y="3901"/>
                    <a:pt x="4729" y="4054"/>
                  </a:cubicBezTo>
                  <a:cubicBezTo>
                    <a:pt x="4729" y="4330"/>
                    <a:pt x="4729" y="4638"/>
                    <a:pt x="4760" y="4914"/>
                  </a:cubicBezTo>
                  <a:cubicBezTo>
                    <a:pt x="4760" y="5313"/>
                    <a:pt x="4760" y="5743"/>
                    <a:pt x="4790" y="6142"/>
                  </a:cubicBezTo>
                  <a:cubicBezTo>
                    <a:pt x="4545" y="5835"/>
                    <a:pt x="4299" y="5528"/>
                    <a:pt x="4084" y="5221"/>
                  </a:cubicBezTo>
                  <a:cubicBezTo>
                    <a:pt x="3900" y="4975"/>
                    <a:pt x="3716" y="4730"/>
                    <a:pt x="3562" y="4515"/>
                  </a:cubicBezTo>
                  <a:lnTo>
                    <a:pt x="3654" y="4116"/>
                  </a:lnTo>
                  <a:cubicBezTo>
                    <a:pt x="3685" y="3962"/>
                    <a:pt x="3685" y="3808"/>
                    <a:pt x="3716" y="3624"/>
                  </a:cubicBezTo>
                  <a:cubicBezTo>
                    <a:pt x="3746" y="3317"/>
                    <a:pt x="3746" y="2979"/>
                    <a:pt x="3746" y="2672"/>
                  </a:cubicBezTo>
                  <a:cubicBezTo>
                    <a:pt x="3716" y="2335"/>
                    <a:pt x="3685" y="2028"/>
                    <a:pt x="3624" y="1720"/>
                  </a:cubicBezTo>
                  <a:cubicBezTo>
                    <a:pt x="3562" y="1413"/>
                    <a:pt x="3501" y="1076"/>
                    <a:pt x="3439" y="799"/>
                  </a:cubicBezTo>
                  <a:lnTo>
                    <a:pt x="3439" y="799"/>
                  </a:lnTo>
                  <a:cubicBezTo>
                    <a:pt x="3439" y="1413"/>
                    <a:pt x="3470" y="2058"/>
                    <a:pt x="3439" y="2672"/>
                  </a:cubicBezTo>
                  <a:cubicBezTo>
                    <a:pt x="3439" y="2826"/>
                    <a:pt x="3439" y="2979"/>
                    <a:pt x="3409" y="3133"/>
                  </a:cubicBezTo>
                  <a:cubicBezTo>
                    <a:pt x="3378" y="3286"/>
                    <a:pt x="3378" y="3440"/>
                    <a:pt x="3347" y="3594"/>
                  </a:cubicBezTo>
                  <a:cubicBezTo>
                    <a:pt x="3347" y="3747"/>
                    <a:pt x="3316" y="3901"/>
                    <a:pt x="3286" y="4054"/>
                  </a:cubicBezTo>
                  <a:cubicBezTo>
                    <a:pt x="3286" y="4054"/>
                    <a:pt x="3286" y="4085"/>
                    <a:pt x="3255" y="4116"/>
                  </a:cubicBezTo>
                  <a:lnTo>
                    <a:pt x="2610" y="3256"/>
                  </a:lnTo>
                  <a:cubicBezTo>
                    <a:pt x="2150" y="2642"/>
                    <a:pt x="1689" y="2089"/>
                    <a:pt x="1321" y="1567"/>
                  </a:cubicBezTo>
                  <a:cubicBezTo>
                    <a:pt x="921" y="1076"/>
                    <a:pt x="584" y="676"/>
                    <a:pt x="369" y="431"/>
                  </a:cubicBezTo>
                  <a:lnTo>
                    <a:pt x="0" y="1"/>
                  </a:lnTo>
                  <a:close/>
                </a:path>
              </a:pathLst>
            </a:custGeom>
            <a:solidFill>
              <a:srgbClr val="569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1"/>
            <p:cNvSpPr/>
            <p:nvPr/>
          </p:nvSpPr>
          <p:spPr>
            <a:xfrm rot="6299887">
              <a:off x="7210005" y="-1005722"/>
              <a:ext cx="206352" cy="259344"/>
            </a:xfrm>
            <a:custGeom>
              <a:rect b="b" l="l" r="r" t="t"/>
              <a:pathLst>
                <a:path extrusionOk="0" h="6793" w="5405">
                  <a:moveTo>
                    <a:pt x="3163" y="1"/>
                  </a:moveTo>
                  <a:cubicBezTo>
                    <a:pt x="2057" y="523"/>
                    <a:pt x="921" y="1014"/>
                    <a:pt x="399" y="2212"/>
                  </a:cubicBezTo>
                  <a:cubicBezTo>
                    <a:pt x="154" y="2826"/>
                    <a:pt x="0" y="3471"/>
                    <a:pt x="31" y="4146"/>
                  </a:cubicBezTo>
                  <a:cubicBezTo>
                    <a:pt x="0" y="5252"/>
                    <a:pt x="583" y="6265"/>
                    <a:pt x="1566" y="6787"/>
                  </a:cubicBezTo>
                  <a:cubicBezTo>
                    <a:pt x="1614" y="6791"/>
                    <a:pt x="1663" y="6793"/>
                    <a:pt x="1712" y="6793"/>
                  </a:cubicBezTo>
                  <a:cubicBezTo>
                    <a:pt x="2834" y="6793"/>
                    <a:pt x="3984" y="5798"/>
                    <a:pt x="4514" y="4945"/>
                  </a:cubicBezTo>
                  <a:cubicBezTo>
                    <a:pt x="5343" y="3563"/>
                    <a:pt x="5404" y="1874"/>
                    <a:pt x="4698" y="431"/>
                  </a:cubicBezTo>
                  <a:cubicBezTo>
                    <a:pt x="4514" y="339"/>
                    <a:pt x="4360" y="308"/>
                    <a:pt x="4176" y="277"/>
                  </a:cubicBezTo>
                  <a:lnTo>
                    <a:pt x="3163" y="1"/>
                  </a:ln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1"/>
            <p:cNvSpPr/>
            <p:nvPr/>
          </p:nvSpPr>
          <p:spPr>
            <a:xfrm rot="6299887">
              <a:off x="7259823" y="-936258"/>
              <a:ext cx="181384" cy="170694"/>
            </a:xfrm>
            <a:custGeom>
              <a:rect b="b" l="l" r="r" t="t"/>
              <a:pathLst>
                <a:path extrusionOk="0" h="4471" w="4751">
                  <a:moveTo>
                    <a:pt x="3119" y="0"/>
                  </a:moveTo>
                  <a:cubicBezTo>
                    <a:pt x="3051" y="0"/>
                    <a:pt x="2983" y="5"/>
                    <a:pt x="2913" y="16"/>
                  </a:cubicBezTo>
                  <a:cubicBezTo>
                    <a:pt x="2606" y="47"/>
                    <a:pt x="2330" y="170"/>
                    <a:pt x="2054" y="323"/>
                  </a:cubicBezTo>
                  <a:cubicBezTo>
                    <a:pt x="1839" y="508"/>
                    <a:pt x="1746" y="692"/>
                    <a:pt x="1562" y="876"/>
                  </a:cubicBezTo>
                  <a:cubicBezTo>
                    <a:pt x="1102" y="1306"/>
                    <a:pt x="457" y="1490"/>
                    <a:pt x="150" y="2074"/>
                  </a:cubicBezTo>
                  <a:cubicBezTo>
                    <a:pt x="0" y="2323"/>
                    <a:pt x="13" y="2956"/>
                    <a:pt x="302" y="2956"/>
                  </a:cubicBezTo>
                  <a:cubicBezTo>
                    <a:pt x="369" y="2956"/>
                    <a:pt x="451" y="2922"/>
                    <a:pt x="549" y="2841"/>
                  </a:cubicBezTo>
                  <a:lnTo>
                    <a:pt x="549" y="2841"/>
                  </a:lnTo>
                  <a:cubicBezTo>
                    <a:pt x="395" y="3118"/>
                    <a:pt x="242" y="3640"/>
                    <a:pt x="549" y="3824"/>
                  </a:cubicBezTo>
                  <a:cubicBezTo>
                    <a:pt x="634" y="3852"/>
                    <a:pt x="721" y="3866"/>
                    <a:pt x="806" y="3866"/>
                  </a:cubicBezTo>
                  <a:cubicBezTo>
                    <a:pt x="1090" y="3866"/>
                    <a:pt x="1359" y="3715"/>
                    <a:pt x="1501" y="3455"/>
                  </a:cubicBezTo>
                  <a:cubicBezTo>
                    <a:pt x="1519" y="3844"/>
                    <a:pt x="1783" y="4132"/>
                    <a:pt x="2037" y="4132"/>
                  </a:cubicBezTo>
                  <a:cubicBezTo>
                    <a:pt x="2204" y="4132"/>
                    <a:pt x="2367" y="4006"/>
                    <a:pt x="2453" y="3701"/>
                  </a:cubicBezTo>
                  <a:cubicBezTo>
                    <a:pt x="2453" y="3977"/>
                    <a:pt x="2606" y="4469"/>
                    <a:pt x="2883" y="4469"/>
                  </a:cubicBezTo>
                  <a:cubicBezTo>
                    <a:pt x="2896" y="4470"/>
                    <a:pt x="2909" y="4471"/>
                    <a:pt x="2921" y="4471"/>
                  </a:cubicBezTo>
                  <a:cubicBezTo>
                    <a:pt x="3198" y="4471"/>
                    <a:pt x="3286" y="4152"/>
                    <a:pt x="3374" y="3947"/>
                  </a:cubicBezTo>
                  <a:cubicBezTo>
                    <a:pt x="3563" y="4052"/>
                    <a:pt x="3729" y="4098"/>
                    <a:pt x="3873" y="4098"/>
                  </a:cubicBezTo>
                  <a:cubicBezTo>
                    <a:pt x="4528" y="4098"/>
                    <a:pt x="4750" y="3152"/>
                    <a:pt x="4725" y="2473"/>
                  </a:cubicBezTo>
                  <a:cubicBezTo>
                    <a:pt x="4725" y="1889"/>
                    <a:pt x="4571" y="1306"/>
                    <a:pt x="4295" y="753"/>
                  </a:cubicBezTo>
                  <a:cubicBezTo>
                    <a:pt x="4079" y="293"/>
                    <a:pt x="3624" y="0"/>
                    <a:pt x="311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1"/>
            <p:cNvSpPr/>
            <p:nvPr/>
          </p:nvSpPr>
          <p:spPr>
            <a:xfrm rot="6299887">
              <a:off x="7210339" y="-972053"/>
              <a:ext cx="159470" cy="254877"/>
            </a:xfrm>
            <a:custGeom>
              <a:rect b="b" l="l" r="r" t="t"/>
              <a:pathLst>
                <a:path extrusionOk="0" h="6676" w="4177">
                  <a:moveTo>
                    <a:pt x="3132" y="1"/>
                  </a:moveTo>
                  <a:lnTo>
                    <a:pt x="3132" y="1"/>
                  </a:lnTo>
                  <a:cubicBezTo>
                    <a:pt x="3531" y="799"/>
                    <a:pt x="3715" y="1751"/>
                    <a:pt x="3593" y="2641"/>
                  </a:cubicBezTo>
                  <a:cubicBezTo>
                    <a:pt x="3500" y="3317"/>
                    <a:pt x="3286" y="3931"/>
                    <a:pt x="2948" y="4515"/>
                  </a:cubicBezTo>
                  <a:cubicBezTo>
                    <a:pt x="2411" y="5379"/>
                    <a:pt x="1238" y="6360"/>
                    <a:pt x="102" y="6360"/>
                  </a:cubicBezTo>
                  <a:cubicBezTo>
                    <a:pt x="68" y="6360"/>
                    <a:pt x="34" y="6359"/>
                    <a:pt x="0" y="6357"/>
                  </a:cubicBezTo>
                  <a:lnTo>
                    <a:pt x="0" y="6357"/>
                  </a:lnTo>
                  <a:cubicBezTo>
                    <a:pt x="246" y="6480"/>
                    <a:pt x="491" y="6572"/>
                    <a:pt x="768" y="6633"/>
                  </a:cubicBezTo>
                  <a:cubicBezTo>
                    <a:pt x="898" y="6662"/>
                    <a:pt x="1027" y="6676"/>
                    <a:pt x="1154" y="6676"/>
                  </a:cubicBezTo>
                  <a:cubicBezTo>
                    <a:pt x="2369" y="6676"/>
                    <a:pt x="3390" y="5420"/>
                    <a:pt x="3808" y="4392"/>
                  </a:cubicBezTo>
                  <a:cubicBezTo>
                    <a:pt x="4115" y="3593"/>
                    <a:pt x="4176" y="2703"/>
                    <a:pt x="4022" y="1843"/>
                  </a:cubicBezTo>
                  <a:cubicBezTo>
                    <a:pt x="3992" y="1475"/>
                    <a:pt x="3900" y="1106"/>
                    <a:pt x="3777" y="738"/>
                  </a:cubicBezTo>
                  <a:cubicBezTo>
                    <a:pt x="3654" y="492"/>
                    <a:pt x="3470" y="246"/>
                    <a:pt x="3224" y="62"/>
                  </a:cubicBezTo>
                  <a:lnTo>
                    <a:pt x="3163" y="31"/>
                  </a:lnTo>
                  <a:lnTo>
                    <a:pt x="3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rot="6299887">
              <a:off x="7313482" y="-876913"/>
              <a:ext cx="37567" cy="145420"/>
            </a:xfrm>
            <a:custGeom>
              <a:rect b="b" l="l" r="r" t="t"/>
              <a:pathLst>
                <a:path extrusionOk="0" h="3809" w="984">
                  <a:moveTo>
                    <a:pt x="707" y="1"/>
                  </a:moveTo>
                  <a:lnTo>
                    <a:pt x="768" y="185"/>
                  </a:lnTo>
                  <a:cubicBezTo>
                    <a:pt x="799" y="246"/>
                    <a:pt x="799" y="308"/>
                    <a:pt x="830" y="369"/>
                  </a:cubicBezTo>
                  <a:cubicBezTo>
                    <a:pt x="830" y="461"/>
                    <a:pt x="830" y="554"/>
                    <a:pt x="860" y="615"/>
                  </a:cubicBezTo>
                  <a:cubicBezTo>
                    <a:pt x="860" y="707"/>
                    <a:pt x="860" y="830"/>
                    <a:pt x="860" y="922"/>
                  </a:cubicBezTo>
                  <a:cubicBezTo>
                    <a:pt x="830" y="1014"/>
                    <a:pt x="830" y="1137"/>
                    <a:pt x="830" y="1260"/>
                  </a:cubicBezTo>
                  <a:lnTo>
                    <a:pt x="799" y="1413"/>
                  </a:lnTo>
                  <a:cubicBezTo>
                    <a:pt x="799" y="1475"/>
                    <a:pt x="768" y="1536"/>
                    <a:pt x="768" y="1598"/>
                  </a:cubicBezTo>
                  <a:cubicBezTo>
                    <a:pt x="738" y="1720"/>
                    <a:pt x="738" y="1843"/>
                    <a:pt x="676" y="1966"/>
                  </a:cubicBezTo>
                  <a:cubicBezTo>
                    <a:pt x="645" y="2089"/>
                    <a:pt x="645" y="2212"/>
                    <a:pt x="584" y="2304"/>
                  </a:cubicBezTo>
                  <a:cubicBezTo>
                    <a:pt x="553" y="2427"/>
                    <a:pt x="523" y="2549"/>
                    <a:pt x="492" y="2642"/>
                  </a:cubicBezTo>
                  <a:cubicBezTo>
                    <a:pt x="400" y="2856"/>
                    <a:pt x="338" y="3071"/>
                    <a:pt x="246" y="3256"/>
                  </a:cubicBezTo>
                  <a:cubicBezTo>
                    <a:pt x="216" y="3348"/>
                    <a:pt x="185" y="3409"/>
                    <a:pt x="154" y="3471"/>
                  </a:cubicBezTo>
                  <a:cubicBezTo>
                    <a:pt x="123" y="3563"/>
                    <a:pt x="93" y="3624"/>
                    <a:pt x="62" y="3655"/>
                  </a:cubicBezTo>
                  <a:cubicBezTo>
                    <a:pt x="35" y="3709"/>
                    <a:pt x="32" y="3763"/>
                    <a:pt x="11" y="3796"/>
                  </a:cubicBezTo>
                  <a:lnTo>
                    <a:pt x="11" y="3796"/>
                  </a:lnTo>
                  <a:cubicBezTo>
                    <a:pt x="130" y="3645"/>
                    <a:pt x="249" y="3466"/>
                    <a:pt x="338" y="3286"/>
                  </a:cubicBezTo>
                  <a:lnTo>
                    <a:pt x="492" y="3010"/>
                  </a:lnTo>
                  <a:cubicBezTo>
                    <a:pt x="523" y="2918"/>
                    <a:pt x="584" y="2826"/>
                    <a:pt x="615" y="2703"/>
                  </a:cubicBezTo>
                  <a:cubicBezTo>
                    <a:pt x="676" y="2611"/>
                    <a:pt x="707" y="2488"/>
                    <a:pt x="738" y="2365"/>
                  </a:cubicBezTo>
                  <a:cubicBezTo>
                    <a:pt x="799" y="2242"/>
                    <a:pt x="830" y="2120"/>
                    <a:pt x="860" y="1997"/>
                  </a:cubicBezTo>
                  <a:cubicBezTo>
                    <a:pt x="891" y="1874"/>
                    <a:pt x="922" y="1751"/>
                    <a:pt x="922" y="1628"/>
                  </a:cubicBezTo>
                  <a:cubicBezTo>
                    <a:pt x="953" y="1505"/>
                    <a:pt x="983" y="1352"/>
                    <a:pt x="983" y="1229"/>
                  </a:cubicBezTo>
                  <a:cubicBezTo>
                    <a:pt x="983" y="1106"/>
                    <a:pt x="983" y="1014"/>
                    <a:pt x="983" y="891"/>
                  </a:cubicBezTo>
                  <a:cubicBezTo>
                    <a:pt x="983" y="799"/>
                    <a:pt x="953" y="676"/>
                    <a:pt x="922" y="584"/>
                  </a:cubicBezTo>
                  <a:cubicBezTo>
                    <a:pt x="891" y="431"/>
                    <a:pt x="860" y="277"/>
                    <a:pt x="768" y="154"/>
                  </a:cubicBezTo>
                  <a:cubicBezTo>
                    <a:pt x="738" y="62"/>
                    <a:pt x="707" y="1"/>
                    <a:pt x="707" y="1"/>
                  </a:cubicBezTo>
                  <a:close/>
                  <a:moveTo>
                    <a:pt x="11" y="3796"/>
                  </a:moveTo>
                  <a:lnTo>
                    <a:pt x="11" y="3796"/>
                  </a:lnTo>
                  <a:cubicBezTo>
                    <a:pt x="7" y="3800"/>
                    <a:pt x="4" y="3804"/>
                    <a:pt x="1" y="3808"/>
                  </a:cubicBezTo>
                  <a:cubicBezTo>
                    <a:pt x="4" y="3805"/>
                    <a:pt x="8" y="3800"/>
                    <a:pt x="11" y="3796"/>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rot="6299887">
              <a:off x="7320127" y="-851056"/>
              <a:ext cx="31688" cy="75058"/>
            </a:xfrm>
            <a:custGeom>
              <a:rect b="b" l="l" r="r" t="t"/>
              <a:pathLst>
                <a:path extrusionOk="0" h="1966" w="830">
                  <a:moveTo>
                    <a:pt x="799" y="0"/>
                  </a:moveTo>
                  <a:cubicBezTo>
                    <a:pt x="799" y="0"/>
                    <a:pt x="737" y="123"/>
                    <a:pt x="676" y="307"/>
                  </a:cubicBezTo>
                  <a:lnTo>
                    <a:pt x="584" y="645"/>
                  </a:lnTo>
                  <a:cubicBezTo>
                    <a:pt x="522" y="768"/>
                    <a:pt x="492" y="891"/>
                    <a:pt x="461" y="1014"/>
                  </a:cubicBezTo>
                  <a:cubicBezTo>
                    <a:pt x="400" y="1136"/>
                    <a:pt x="369" y="1259"/>
                    <a:pt x="307" y="1382"/>
                  </a:cubicBezTo>
                  <a:cubicBezTo>
                    <a:pt x="277" y="1443"/>
                    <a:pt x="277" y="1474"/>
                    <a:pt x="246" y="1536"/>
                  </a:cubicBezTo>
                  <a:lnTo>
                    <a:pt x="154" y="1689"/>
                  </a:lnTo>
                  <a:cubicBezTo>
                    <a:pt x="154" y="1720"/>
                    <a:pt x="123" y="1751"/>
                    <a:pt x="93" y="1812"/>
                  </a:cubicBezTo>
                  <a:lnTo>
                    <a:pt x="31" y="1873"/>
                  </a:lnTo>
                  <a:lnTo>
                    <a:pt x="0" y="1965"/>
                  </a:lnTo>
                  <a:lnTo>
                    <a:pt x="93" y="1904"/>
                  </a:lnTo>
                  <a:lnTo>
                    <a:pt x="185" y="1843"/>
                  </a:lnTo>
                  <a:cubicBezTo>
                    <a:pt x="215" y="1812"/>
                    <a:pt x="246" y="1781"/>
                    <a:pt x="277" y="1751"/>
                  </a:cubicBezTo>
                  <a:cubicBezTo>
                    <a:pt x="307" y="1720"/>
                    <a:pt x="369" y="1658"/>
                    <a:pt x="400" y="1628"/>
                  </a:cubicBezTo>
                  <a:cubicBezTo>
                    <a:pt x="430" y="1566"/>
                    <a:pt x="522" y="1536"/>
                    <a:pt x="553" y="1474"/>
                  </a:cubicBezTo>
                  <a:cubicBezTo>
                    <a:pt x="584" y="1413"/>
                    <a:pt x="676" y="1382"/>
                    <a:pt x="707" y="1321"/>
                  </a:cubicBezTo>
                  <a:cubicBezTo>
                    <a:pt x="737" y="1259"/>
                    <a:pt x="768" y="1198"/>
                    <a:pt x="799" y="1136"/>
                  </a:cubicBezTo>
                  <a:cubicBezTo>
                    <a:pt x="829" y="1075"/>
                    <a:pt x="737" y="952"/>
                    <a:pt x="768" y="891"/>
                  </a:cubicBezTo>
                  <a:cubicBezTo>
                    <a:pt x="799" y="829"/>
                    <a:pt x="737" y="737"/>
                    <a:pt x="737" y="676"/>
                  </a:cubicBezTo>
                  <a:cubicBezTo>
                    <a:pt x="768" y="553"/>
                    <a:pt x="799" y="430"/>
                    <a:pt x="799" y="338"/>
                  </a:cubicBezTo>
                  <a:cubicBezTo>
                    <a:pt x="799" y="215"/>
                    <a:pt x="799" y="92"/>
                    <a:pt x="799"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rot="6299887">
              <a:off x="7330720" y="-847280"/>
              <a:ext cx="31688" cy="61009"/>
            </a:xfrm>
            <a:custGeom>
              <a:rect b="b" l="l" r="r" t="t"/>
              <a:pathLst>
                <a:path extrusionOk="0" h="1598" w="830">
                  <a:moveTo>
                    <a:pt x="830" y="1"/>
                  </a:moveTo>
                  <a:lnTo>
                    <a:pt x="799" y="62"/>
                  </a:lnTo>
                  <a:cubicBezTo>
                    <a:pt x="769" y="124"/>
                    <a:pt x="738" y="216"/>
                    <a:pt x="738" y="277"/>
                  </a:cubicBezTo>
                  <a:cubicBezTo>
                    <a:pt x="707" y="308"/>
                    <a:pt x="707" y="339"/>
                    <a:pt x="676" y="400"/>
                  </a:cubicBezTo>
                  <a:cubicBezTo>
                    <a:pt x="646" y="431"/>
                    <a:pt x="646" y="431"/>
                    <a:pt x="615" y="523"/>
                  </a:cubicBezTo>
                  <a:cubicBezTo>
                    <a:pt x="584" y="615"/>
                    <a:pt x="523" y="738"/>
                    <a:pt x="461" y="830"/>
                  </a:cubicBezTo>
                  <a:cubicBezTo>
                    <a:pt x="431" y="922"/>
                    <a:pt x="339" y="1076"/>
                    <a:pt x="308" y="1106"/>
                  </a:cubicBezTo>
                  <a:cubicBezTo>
                    <a:pt x="277" y="1137"/>
                    <a:pt x="247" y="1198"/>
                    <a:pt x="216" y="1229"/>
                  </a:cubicBezTo>
                  <a:lnTo>
                    <a:pt x="154" y="1352"/>
                  </a:lnTo>
                  <a:cubicBezTo>
                    <a:pt x="124" y="1413"/>
                    <a:pt x="62" y="1475"/>
                    <a:pt x="32" y="1536"/>
                  </a:cubicBezTo>
                  <a:lnTo>
                    <a:pt x="1" y="1598"/>
                  </a:lnTo>
                  <a:lnTo>
                    <a:pt x="62" y="1536"/>
                  </a:lnTo>
                  <a:cubicBezTo>
                    <a:pt x="124" y="1505"/>
                    <a:pt x="185" y="1475"/>
                    <a:pt x="216" y="1413"/>
                  </a:cubicBezTo>
                  <a:cubicBezTo>
                    <a:pt x="277" y="1383"/>
                    <a:pt x="308" y="1352"/>
                    <a:pt x="339" y="1321"/>
                  </a:cubicBezTo>
                  <a:cubicBezTo>
                    <a:pt x="369" y="1291"/>
                    <a:pt x="400" y="1229"/>
                    <a:pt x="431" y="1198"/>
                  </a:cubicBezTo>
                  <a:cubicBezTo>
                    <a:pt x="461" y="1137"/>
                    <a:pt x="492" y="1106"/>
                    <a:pt x="523" y="1045"/>
                  </a:cubicBezTo>
                  <a:lnTo>
                    <a:pt x="615" y="891"/>
                  </a:lnTo>
                  <a:cubicBezTo>
                    <a:pt x="646" y="861"/>
                    <a:pt x="676" y="799"/>
                    <a:pt x="707" y="738"/>
                  </a:cubicBezTo>
                  <a:cubicBezTo>
                    <a:pt x="707" y="707"/>
                    <a:pt x="769" y="646"/>
                    <a:pt x="769" y="584"/>
                  </a:cubicBezTo>
                  <a:cubicBezTo>
                    <a:pt x="799" y="492"/>
                    <a:pt x="799" y="400"/>
                    <a:pt x="830" y="277"/>
                  </a:cubicBezTo>
                  <a:cubicBezTo>
                    <a:pt x="830" y="216"/>
                    <a:pt x="830" y="154"/>
                    <a:pt x="830" y="93"/>
                  </a:cubicBezTo>
                  <a:lnTo>
                    <a:pt x="830"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rot="6299887">
              <a:off x="7336593" y="-981934"/>
              <a:ext cx="301339" cy="182453"/>
            </a:xfrm>
            <a:custGeom>
              <a:rect b="b" l="l" r="r" t="t"/>
              <a:pathLst>
                <a:path extrusionOk="0" h="4779" w="7893">
                  <a:moveTo>
                    <a:pt x="2720" y="1"/>
                  </a:moveTo>
                  <a:cubicBezTo>
                    <a:pt x="2543" y="1"/>
                    <a:pt x="2363" y="15"/>
                    <a:pt x="2181" y="44"/>
                  </a:cubicBezTo>
                  <a:cubicBezTo>
                    <a:pt x="1137" y="198"/>
                    <a:pt x="185" y="842"/>
                    <a:pt x="1" y="1825"/>
                  </a:cubicBezTo>
                  <a:lnTo>
                    <a:pt x="1" y="1948"/>
                  </a:lnTo>
                  <a:cubicBezTo>
                    <a:pt x="62" y="2132"/>
                    <a:pt x="124" y="2316"/>
                    <a:pt x="216" y="2500"/>
                  </a:cubicBezTo>
                  <a:cubicBezTo>
                    <a:pt x="738" y="3483"/>
                    <a:pt x="1720" y="4097"/>
                    <a:pt x="2734" y="4496"/>
                  </a:cubicBezTo>
                  <a:cubicBezTo>
                    <a:pt x="3325" y="4684"/>
                    <a:pt x="3916" y="4778"/>
                    <a:pt x="4527" y="4778"/>
                  </a:cubicBezTo>
                  <a:cubicBezTo>
                    <a:pt x="4615" y="4778"/>
                    <a:pt x="4703" y="4777"/>
                    <a:pt x="4791" y="4773"/>
                  </a:cubicBezTo>
                  <a:cubicBezTo>
                    <a:pt x="5835" y="4773"/>
                    <a:pt x="7094" y="4619"/>
                    <a:pt x="7861" y="3913"/>
                  </a:cubicBezTo>
                  <a:cubicBezTo>
                    <a:pt x="7892" y="3882"/>
                    <a:pt x="7892" y="3852"/>
                    <a:pt x="7892" y="3821"/>
                  </a:cubicBezTo>
                  <a:cubicBezTo>
                    <a:pt x="7647" y="3330"/>
                    <a:pt x="7309" y="2869"/>
                    <a:pt x="6940" y="2470"/>
                  </a:cubicBezTo>
                  <a:cubicBezTo>
                    <a:pt x="5885" y="1248"/>
                    <a:pt x="4403" y="1"/>
                    <a:pt x="2720"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rot="6299887">
              <a:off x="7360040" y="-913003"/>
              <a:ext cx="175886" cy="148513"/>
            </a:xfrm>
            <a:custGeom>
              <a:rect b="b" l="l" r="r" t="t"/>
              <a:pathLst>
                <a:path extrusionOk="0" h="3890" w="4607">
                  <a:moveTo>
                    <a:pt x="2222" y="1"/>
                  </a:moveTo>
                  <a:cubicBezTo>
                    <a:pt x="2208" y="1"/>
                    <a:pt x="2195" y="1"/>
                    <a:pt x="2181" y="2"/>
                  </a:cubicBezTo>
                  <a:cubicBezTo>
                    <a:pt x="1659" y="63"/>
                    <a:pt x="1352" y="585"/>
                    <a:pt x="1536" y="1077"/>
                  </a:cubicBezTo>
                  <a:cubicBezTo>
                    <a:pt x="1407" y="969"/>
                    <a:pt x="1187" y="846"/>
                    <a:pt x="993" y="846"/>
                  </a:cubicBezTo>
                  <a:cubicBezTo>
                    <a:pt x="910" y="846"/>
                    <a:pt x="833" y="868"/>
                    <a:pt x="769" y="923"/>
                  </a:cubicBezTo>
                  <a:cubicBezTo>
                    <a:pt x="492" y="1138"/>
                    <a:pt x="707" y="1568"/>
                    <a:pt x="738" y="1814"/>
                  </a:cubicBezTo>
                  <a:cubicBezTo>
                    <a:pt x="584" y="1844"/>
                    <a:pt x="185" y="1875"/>
                    <a:pt x="124" y="2090"/>
                  </a:cubicBezTo>
                  <a:cubicBezTo>
                    <a:pt x="32" y="2305"/>
                    <a:pt x="216" y="2397"/>
                    <a:pt x="431" y="2397"/>
                  </a:cubicBezTo>
                  <a:cubicBezTo>
                    <a:pt x="154" y="2397"/>
                    <a:pt x="1" y="2673"/>
                    <a:pt x="93" y="2919"/>
                  </a:cubicBezTo>
                  <a:cubicBezTo>
                    <a:pt x="216" y="3410"/>
                    <a:pt x="1168" y="3748"/>
                    <a:pt x="1598" y="3840"/>
                  </a:cubicBezTo>
                  <a:cubicBezTo>
                    <a:pt x="1739" y="3874"/>
                    <a:pt x="1882" y="3890"/>
                    <a:pt x="2027" y="3890"/>
                  </a:cubicBezTo>
                  <a:cubicBezTo>
                    <a:pt x="2922" y="3890"/>
                    <a:pt x="3867" y="3310"/>
                    <a:pt x="4607" y="3073"/>
                  </a:cubicBezTo>
                  <a:lnTo>
                    <a:pt x="4515" y="2244"/>
                  </a:lnTo>
                  <a:cubicBezTo>
                    <a:pt x="4023" y="1752"/>
                    <a:pt x="3655" y="1200"/>
                    <a:pt x="3225" y="678"/>
                  </a:cubicBezTo>
                  <a:cubicBezTo>
                    <a:pt x="2958" y="440"/>
                    <a:pt x="2632" y="1"/>
                    <a:pt x="2222" y="1"/>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rot="6299887">
              <a:off x="7282145" y="-980103"/>
              <a:ext cx="304852" cy="144466"/>
            </a:xfrm>
            <a:custGeom>
              <a:rect b="b" l="l" r="r" t="t"/>
              <a:pathLst>
                <a:path extrusionOk="0" h="3784" w="7985">
                  <a:moveTo>
                    <a:pt x="93" y="1"/>
                  </a:moveTo>
                  <a:lnTo>
                    <a:pt x="93" y="1"/>
                  </a:lnTo>
                  <a:cubicBezTo>
                    <a:pt x="1" y="738"/>
                    <a:pt x="185" y="1475"/>
                    <a:pt x="646" y="2058"/>
                  </a:cubicBezTo>
                  <a:cubicBezTo>
                    <a:pt x="1229" y="2764"/>
                    <a:pt x="1997" y="3286"/>
                    <a:pt x="2857" y="3563"/>
                  </a:cubicBezTo>
                  <a:cubicBezTo>
                    <a:pt x="3330" y="3715"/>
                    <a:pt x="3813" y="3783"/>
                    <a:pt x="4299" y="3783"/>
                  </a:cubicBezTo>
                  <a:cubicBezTo>
                    <a:pt x="4697" y="3783"/>
                    <a:pt x="5097" y="3738"/>
                    <a:pt x="5497" y="3655"/>
                  </a:cubicBezTo>
                  <a:cubicBezTo>
                    <a:pt x="6265" y="3440"/>
                    <a:pt x="7708" y="2734"/>
                    <a:pt x="7984" y="1966"/>
                  </a:cubicBezTo>
                  <a:lnTo>
                    <a:pt x="7984" y="1966"/>
                  </a:lnTo>
                  <a:cubicBezTo>
                    <a:pt x="7217" y="2672"/>
                    <a:pt x="5958" y="2826"/>
                    <a:pt x="4914" y="2826"/>
                  </a:cubicBezTo>
                  <a:cubicBezTo>
                    <a:pt x="4826" y="2830"/>
                    <a:pt x="4737" y="2831"/>
                    <a:pt x="4649" y="2831"/>
                  </a:cubicBezTo>
                  <a:cubicBezTo>
                    <a:pt x="4032" y="2831"/>
                    <a:pt x="3417" y="2737"/>
                    <a:pt x="2826" y="2549"/>
                  </a:cubicBezTo>
                  <a:cubicBezTo>
                    <a:pt x="1813" y="2150"/>
                    <a:pt x="830" y="1536"/>
                    <a:pt x="308" y="553"/>
                  </a:cubicBezTo>
                  <a:cubicBezTo>
                    <a:pt x="247" y="369"/>
                    <a:pt x="154" y="185"/>
                    <a:pt x="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rot="6299887">
              <a:off x="7340172" y="-822877"/>
              <a:ext cx="121941" cy="30542"/>
            </a:xfrm>
            <a:custGeom>
              <a:rect b="b" l="l" r="r" t="t"/>
              <a:pathLst>
                <a:path extrusionOk="0" h="800" w="3194">
                  <a:moveTo>
                    <a:pt x="3194" y="1"/>
                  </a:moveTo>
                  <a:lnTo>
                    <a:pt x="3071" y="32"/>
                  </a:lnTo>
                  <a:cubicBezTo>
                    <a:pt x="2979" y="62"/>
                    <a:pt x="2856" y="124"/>
                    <a:pt x="2703" y="185"/>
                  </a:cubicBezTo>
                  <a:cubicBezTo>
                    <a:pt x="2549" y="216"/>
                    <a:pt x="2396" y="277"/>
                    <a:pt x="2211" y="339"/>
                  </a:cubicBezTo>
                  <a:lnTo>
                    <a:pt x="1904" y="431"/>
                  </a:lnTo>
                  <a:lnTo>
                    <a:pt x="1628" y="523"/>
                  </a:lnTo>
                  <a:cubicBezTo>
                    <a:pt x="1505" y="523"/>
                    <a:pt x="1413" y="584"/>
                    <a:pt x="1321" y="584"/>
                  </a:cubicBezTo>
                  <a:lnTo>
                    <a:pt x="1045" y="646"/>
                  </a:lnTo>
                  <a:cubicBezTo>
                    <a:pt x="922" y="676"/>
                    <a:pt x="830" y="676"/>
                    <a:pt x="768" y="676"/>
                  </a:cubicBezTo>
                  <a:lnTo>
                    <a:pt x="492" y="676"/>
                  </a:lnTo>
                  <a:cubicBezTo>
                    <a:pt x="461" y="692"/>
                    <a:pt x="430" y="699"/>
                    <a:pt x="400" y="699"/>
                  </a:cubicBezTo>
                  <a:cubicBezTo>
                    <a:pt x="369" y="699"/>
                    <a:pt x="338" y="692"/>
                    <a:pt x="308" y="676"/>
                  </a:cubicBezTo>
                  <a:cubicBezTo>
                    <a:pt x="277" y="692"/>
                    <a:pt x="246" y="699"/>
                    <a:pt x="215" y="699"/>
                  </a:cubicBezTo>
                  <a:cubicBezTo>
                    <a:pt x="185" y="699"/>
                    <a:pt x="154" y="692"/>
                    <a:pt x="123" y="676"/>
                  </a:cubicBezTo>
                  <a:lnTo>
                    <a:pt x="1" y="676"/>
                  </a:lnTo>
                  <a:cubicBezTo>
                    <a:pt x="31" y="676"/>
                    <a:pt x="93" y="707"/>
                    <a:pt x="123" y="707"/>
                  </a:cubicBezTo>
                  <a:cubicBezTo>
                    <a:pt x="185" y="738"/>
                    <a:pt x="215" y="738"/>
                    <a:pt x="277" y="769"/>
                  </a:cubicBezTo>
                  <a:cubicBezTo>
                    <a:pt x="338" y="769"/>
                    <a:pt x="400" y="799"/>
                    <a:pt x="492" y="799"/>
                  </a:cubicBezTo>
                  <a:lnTo>
                    <a:pt x="1045" y="799"/>
                  </a:lnTo>
                  <a:cubicBezTo>
                    <a:pt x="1137" y="799"/>
                    <a:pt x="1259" y="769"/>
                    <a:pt x="1352" y="769"/>
                  </a:cubicBezTo>
                  <a:cubicBezTo>
                    <a:pt x="1444" y="738"/>
                    <a:pt x="1567" y="707"/>
                    <a:pt x="1659" y="676"/>
                  </a:cubicBezTo>
                  <a:cubicBezTo>
                    <a:pt x="1874" y="615"/>
                    <a:pt x="2058" y="554"/>
                    <a:pt x="2242" y="492"/>
                  </a:cubicBezTo>
                  <a:cubicBezTo>
                    <a:pt x="2426" y="400"/>
                    <a:pt x="2611" y="339"/>
                    <a:pt x="2733" y="277"/>
                  </a:cubicBezTo>
                  <a:cubicBezTo>
                    <a:pt x="2887" y="185"/>
                    <a:pt x="3040" y="93"/>
                    <a:pt x="3194"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rot="6299887">
              <a:off x="7358283" y="-809853"/>
              <a:ext cx="94987" cy="10614"/>
            </a:xfrm>
            <a:custGeom>
              <a:rect b="b" l="l" r="r" t="t"/>
              <a:pathLst>
                <a:path extrusionOk="0" h="278" w="2488">
                  <a:moveTo>
                    <a:pt x="2365" y="1"/>
                  </a:moveTo>
                  <a:cubicBezTo>
                    <a:pt x="2304" y="1"/>
                    <a:pt x="2212" y="31"/>
                    <a:pt x="2089" y="31"/>
                  </a:cubicBezTo>
                  <a:lnTo>
                    <a:pt x="1690" y="31"/>
                  </a:lnTo>
                  <a:cubicBezTo>
                    <a:pt x="1567" y="62"/>
                    <a:pt x="1382" y="62"/>
                    <a:pt x="1229" y="62"/>
                  </a:cubicBezTo>
                  <a:lnTo>
                    <a:pt x="1" y="62"/>
                  </a:lnTo>
                  <a:cubicBezTo>
                    <a:pt x="31" y="93"/>
                    <a:pt x="62" y="124"/>
                    <a:pt x="93" y="154"/>
                  </a:cubicBezTo>
                  <a:cubicBezTo>
                    <a:pt x="154" y="154"/>
                    <a:pt x="246" y="185"/>
                    <a:pt x="369" y="216"/>
                  </a:cubicBezTo>
                  <a:cubicBezTo>
                    <a:pt x="492" y="216"/>
                    <a:pt x="615" y="277"/>
                    <a:pt x="768" y="277"/>
                  </a:cubicBezTo>
                  <a:lnTo>
                    <a:pt x="1475" y="277"/>
                  </a:lnTo>
                  <a:cubicBezTo>
                    <a:pt x="1567" y="246"/>
                    <a:pt x="1628" y="246"/>
                    <a:pt x="1720" y="246"/>
                  </a:cubicBezTo>
                  <a:cubicBezTo>
                    <a:pt x="1782" y="216"/>
                    <a:pt x="1874" y="185"/>
                    <a:pt x="1935" y="185"/>
                  </a:cubicBezTo>
                  <a:lnTo>
                    <a:pt x="2119" y="154"/>
                  </a:lnTo>
                  <a:cubicBezTo>
                    <a:pt x="2212" y="124"/>
                    <a:pt x="2304" y="93"/>
                    <a:pt x="2396" y="31"/>
                  </a:cubicBezTo>
                  <a:lnTo>
                    <a:pt x="2488" y="1"/>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rot="6299887">
              <a:off x="7374561" y="-795027"/>
              <a:ext cx="82083" cy="11759"/>
            </a:xfrm>
            <a:custGeom>
              <a:rect b="b" l="l" r="r" t="t"/>
              <a:pathLst>
                <a:path extrusionOk="0" h="308" w="2150">
                  <a:moveTo>
                    <a:pt x="0" y="0"/>
                  </a:moveTo>
                  <a:lnTo>
                    <a:pt x="0" y="0"/>
                  </a:lnTo>
                  <a:cubicBezTo>
                    <a:pt x="92" y="31"/>
                    <a:pt x="215" y="62"/>
                    <a:pt x="307" y="92"/>
                  </a:cubicBezTo>
                  <a:lnTo>
                    <a:pt x="461" y="154"/>
                  </a:lnTo>
                  <a:lnTo>
                    <a:pt x="645" y="184"/>
                  </a:lnTo>
                  <a:lnTo>
                    <a:pt x="1044" y="277"/>
                  </a:lnTo>
                  <a:cubicBezTo>
                    <a:pt x="1198" y="307"/>
                    <a:pt x="1320" y="307"/>
                    <a:pt x="1474" y="307"/>
                  </a:cubicBezTo>
                  <a:lnTo>
                    <a:pt x="1812" y="307"/>
                  </a:lnTo>
                  <a:cubicBezTo>
                    <a:pt x="1934" y="277"/>
                    <a:pt x="2057" y="277"/>
                    <a:pt x="2149" y="246"/>
                  </a:cubicBezTo>
                  <a:cubicBezTo>
                    <a:pt x="2149" y="246"/>
                    <a:pt x="2027" y="215"/>
                    <a:pt x="1812" y="215"/>
                  </a:cubicBezTo>
                  <a:lnTo>
                    <a:pt x="1658" y="215"/>
                  </a:lnTo>
                  <a:lnTo>
                    <a:pt x="1474" y="184"/>
                  </a:lnTo>
                  <a:cubicBezTo>
                    <a:pt x="1351" y="154"/>
                    <a:pt x="1228" y="123"/>
                    <a:pt x="1075" y="123"/>
                  </a:cubicBezTo>
                  <a:lnTo>
                    <a:pt x="706" y="62"/>
                  </a:lnTo>
                  <a:lnTo>
                    <a:pt x="522" y="62"/>
                  </a:lnTo>
                  <a:lnTo>
                    <a:pt x="368" y="31"/>
                  </a:lnTo>
                  <a:cubicBezTo>
                    <a:pt x="154" y="0"/>
                    <a:pt x="0" y="0"/>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rot="6299887">
              <a:off x="7440497" y="-867243"/>
              <a:ext cx="168823" cy="277860"/>
            </a:xfrm>
            <a:custGeom>
              <a:rect b="b" l="l" r="r" t="t"/>
              <a:pathLst>
                <a:path extrusionOk="0" h="7278" w="4422">
                  <a:moveTo>
                    <a:pt x="2242" y="0"/>
                  </a:moveTo>
                  <a:cubicBezTo>
                    <a:pt x="2058" y="61"/>
                    <a:pt x="1873" y="123"/>
                    <a:pt x="1689" y="246"/>
                  </a:cubicBezTo>
                  <a:cubicBezTo>
                    <a:pt x="983" y="737"/>
                    <a:pt x="492" y="1474"/>
                    <a:pt x="277" y="2334"/>
                  </a:cubicBezTo>
                  <a:cubicBezTo>
                    <a:pt x="0" y="3316"/>
                    <a:pt x="123" y="4360"/>
                    <a:pt x="584" y="5251"/>
                  </a:cubicBezTo>
                  <a:cubicBezTo>
                    <a:pt x="768" y="5619"/>
                    <a:pt x="983" y="5957"/>
                    <a:pt x="1228" y="6295"/>
                  </a:cubicBezTo>
                  <a:cubicBezTo>
                    <a:pt x="1505" y="6694"/>
                    <a:pt x="1873" y="7001"/>
                    <a:pt x="2272" y="7277"/>
                  </a:cubicBezTo>
                  <a:lnTo>
                    <a:pt x="2518" y="6940"/>
                  </a:lnTo>
                  <a:cubicBezTo>
                    <a:pt x="2794" y="6510"/>
                    <a:pt x="3040" y="6049"/>
                    <a:pt x="3286" y="5558"/>
                  </a:cubicBezTo>
                  <a:cubicBezTo>
                    <a:pt x="3931" y="4145"/>
                    <a:pt x="4422" y="2057"/>
                    <a:pt x="3378" y="676"/>
                  </a:cubicBezTo>
                  <a:cubicBezTo>
                    <a:pt x="3102" y="338"/>
                    <a:pt x="2702" y="92"/>
                    <a:pt x="2242"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rot="6299887">
              <a:off x="7385383" y="-825688"/>
              <a:ext cx="138128" cy="154850"/>
            </a:xfrm>
            <a:custGeom>
              <a:rect b="b" l="l" r="r" t="t"/>
              <a:pathLst>
                <a:path extrusionOk="0" h="4056" w="3618">
                  <a:moveTo>
                    <a:pt x="1969" y="0"/>
                  </a:moveTo>
                  <a:cubicBezTo>
                    <a:pt x="1880" y="0"/>
                    <a:pt x="1799" y="60"/>
                    <a:pt x="1744" y="217"/>
                  </a:cubicBezTo>
                  <a:cubicBezTo>
                    <a:pt x="1609" y="71"/>
                    <a:pt x="1449" y="3"/>
                    <a:pt x="1301" y="3"/>
                  </a:cubicBezTo>
                  <a:cubicBezTo>
                    <a:pt x="1013" y="3"/>
                    <a:pt x="772" y="262"/>
                    <a:pt x="853" y="708"/>
                  </a:cubicBezTo>
                  <a:cubicBezTo>
                    <a:pt x="766" y="556"/>
                    <a:pt x="672" y="494"/>
                    <a:pt x="580" y="494"/>
                  </a:cubicBezTo>
                  <a:cubicBezTo>
                    <a:pt x="282" y="494"/>
                    <a:pt x="1" y="1133"/>
                    <a:pt x="24" y="1415"/>
                  </a:cubicBezTo>
                  <a:cubicBezTo>
                    <a:pt x="86" y="2582"/>
                    <a:pt x="1130" y="3318"/>
                    <a:pt x="1928" y="4055"/>
                  </a:cubicBezTo>
                  <a:cubicBezTo>
                    <a:pt x="1836" y="3963"/>
                    <a:pt x="2665" y="2858"/>
                    <a:pt x="2757" y="2735"/>
                  </a:cubicBezTo>
                  <a:cubicBezTo>
                    <a:pt x="3126" y="2060"/>
                    <a:pt x="3617" y="1507"/>
                    <a:pt x="3279" y="708"/>
                  </a:cubicBezTo>
                  <a:cubicBezTo>
                    <a:pt x="3198" y="506"/>
                    <a:pt x="2956" y="263"/>
                    <a:pt x="2757" y="263"/>
                  </a:cubicBezTo>
                  <a:cubicBezTo>
                    <a:pt x="2655" y="263"/>
                    <a:pt x="2564" y="327"/>
                    <a:pt x="2512" y="494"/>
                  </a:cubicBezTo>
                  <a:cubicBezTo>
                    <a:pt x="2426" y="322"/>
                    <a:pt x="2175" y="0"/>
                    <a:pt x="1969"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rot="6299887">
              <a:off x="7477365" y="-927301"/>
              <a:ext cx="126637" cy="280227"/>
            </a:xfrm>
            <a:custGeom>
              <a:rect b="b" l="l" r="r" t="t"/>
              <a:pathLst>
                <a:path extrusionOk="0" h="7340" w="3317">
                  <a:moveTo>
                    <a:pt x="2940" y="0"/>
                  </a:moveTo>
                  <a:cubicBezTo>
                    <a:pt x="2685" y="0"/>
                    <a:pt x="2426" y="41"/>
                    <a:pt x="2180" y="123"/>
                  </a:cubicBezTo>
                  <a:cubicBezTo>
                    <a:pt x="706" y="645"/>
                    <a:pt x="0" y="2795"/>
                    <a:pt x="492" y="4207"/>
                  </a:cubicBezTo>
                  <a:cubicBezTo>
                    <a:pt x="921" y="5620"/>
                    <a:pt x="1750" y="6971"/>
                    <a:pt x="3286" y="7339"/>
                  </a:cubicBezTo>
                  <a:lnTo>
                    <a:pt x="3316" y="7308"/>
                  </a:lnTo>
                  <a:cubicBezTo>
                    <a:pt x="2917" y="7032"/>
                    <a:pt x="2549" y="6725"/>
                    <a:pt x="2272" y="6326"/>
                  </a:cubicBezTo>
                  <a:cubicBezTo>
                    <a:pt x="2027" y="5988"/>
                    <a:pt x="1812" y="5650"/>
                    <a:pt x="1628" y="5282"/>
                  </a:cubicBezTo>
                  <a:cubicBezTo>
                    <a:pt x="1167" y="4391"/>
                    <a:pt x="1044" y="3347"/>
                    <a:pt x="1321" y="2365"/>
                  </a:cubicBezTo>
                  <a:cubicBezTo>
                    <a:pt x="1536" y="1505"/>
                    <a:pt x="2027" y="768"/>
                    <a:pt x="2733" y="277"/>
                  </a:cubicBezTo>
                  <a:cubicBezTo>
                    <a:pt x="2917" y="154"/>
                    <a:pt x="3102" y="92"/>
                    <a:pt x="3316" y="31"/>
                  </a:cubicBezTo>
                  <a:cubicBezTo>
                    <a:pt x="3194" y="11"/>
                    <a:pt x="3067" y="0"/>
                    <a:pt x="29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rot="6299887">
              <a:off x="7422015" y="-836496"/>
              <a:ext cx="62154" cy="118428"/>
            </a:xfrm>
            <a:custGeom>
              <a:rect b="b" l="l" r="r" t="t"/>
              <a:pathLst>
                <a:path extrusionOk="0" h="3102" w="1628">
                  <a:moveTo>
                    <a:pt x="0" y="0"/>
                  </a:moveTo>
                  <a:cubicBezTo>
                    <a:pt x="0" y="1"/>
                    <a:pt x="31" y="215"/>
                    <a:pt x="123" y="553"/>
                  </a:cubicBezTo>
                  <a:cubicBezTo>
                    <a:pt x="154" y="707"/>
                    <a:pt x="215" y="891"/>
                    <a:pt x="276" y="1106"/>
                  </a:cubicBezTo>
                  <a:cubicBezTo>
                    <a:pt x="338" y="1290"/>
                    <a:pt x="430" y="1505"/>
                    <a:pt x="522" y="1720"/>
                  </a:cubicBezTo>
                  <a:cubicBezTo>
                    <a:pt x="553" y="1812"/>
                    <a:pt x="614" y="1935"/>
                    <a:pt x="676" y="2027"/>
                  </a:cubicBezTo>
                  <a:cubicBezTo>
                    <a:pt x="706" y="2119"/>
                    <a:pt x="768" y="2211"/>
                    <a:pt x="829" y="2303"/>
                  </a:cubicBezTo>
                  <a:cubicBezTo>
                    <a:pt x="891" y="2396"/>
                    <a:pt x="952" y="2488"/>
                    <a:pt x="1013" y="2549"/>
                  </a:cubicBezTo>
                  <a:cubicBezTo>
                    <a:pt x="1044" y="2610"/>
                    <a:pt x="1136" y="2703"/>
                    <a:pt x="1198" y="2764"/>
                  </a:cubicBezTo>
                  <a:cubicBezTo>
                    <a:pt x="1228" y="2825"/>
                    <a:pt x="1290" y="2856"/>
                    <a:pt x="1351" y="2918"/>
                  </a:cubicBezTo>
                  <a:cubicBezTo>
                    <a:pt x="1413" y="2948"/>
                    <a:pt x="1443" y="2979"/>
                    <a:pt x="1505" y="3040"/>
                  </a:cubicBezTo>
                  <a:lnTo>
                    <a:pt x="1627" y="3102"/>
                  </a:lnTo>
                  <a:lnTo>
                    <a:pt x="1535" y="3010"/>
                  </a:lnTo>
                  <a:cubicBezTo>
                    <a:pt x="1474" y="2979"/>
                    <a:pt x="1443" y="2918"/>
                    <a:pt x="1413" y="2887"/>
                  </a:cubicBezTo>
                  <a:cubicBezTo>
                    <a:pt x="1351" y="2825"/>
                    <a:pt x="1320" y="2764"/>
                    <a:pt x="1259" y="2703"/>
                  </a:cubicBezTo>
                  <a:cubicBezTo>
                    <a:pt x="1198" y="2641"/>
                    <a:pt x="1167" y="2549"/>
                    <a:pt x="1105" y="2488"/>
                  </a:cubicBezTo>
                  <a:cubicBezTo>
                    <a:pt x="1075" y="2396"/>
                    <a:pt x="1013" y="2334"/>
                    <a:pt x="952" y="2242"/>
                  </a:cubicBezTo>
                  <a:lnTo>
                    <a:pt x="798" y="1966"/>
                  </a:lnTo>
                  <a:cubicBezTo>
                    <a:pt x="768" y="1843"/>
                    <a:pt x="706" y="1751"/>
                    <a:pt x="676" y="1659"/>
                  </a:cubicBezTo>
                  <a:cubicBezTo>
                    <a:pt x="583" y="1444"/>
                    <a:pt x="491" y="1229"/>
                    <a:pt x="430" y="1044"/>
                  </a:cubicBezTo>
                  <a:cubicBezTo>
                    <a:pt x="338" y="860"/>
                    <a:pt x="276" y="676"/>
                    <a:pt x="215" y="522"/>
                  </a:cubicBezTo>
                  <a:cubicBezTo>
                    <a:pt x="154" y="369"/>
                    <a:pt x="92" y="246"/>
                    <a:pt x="61" y="154"/>
                  </a:cubicBezTo>
                  <a:cubicBezTo>
                    <a:pt x="31" y="62"/>
                    <a:pt x="0" y="1"/>
                    <a:pt x="0"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rot="6299887">
              <a:off x="7440195" y="-827251"/>
              <a:ext cx="39896" cy="124308"/>
            </a:xfrm>
            <a:custGeom>
              <a:rect b="b" l="l" r="r" t="t"/>
              <a:pathLst>
                <a:path extrusionOk="0" h="3256" w="1045">
                  <a:moveTo>
                    <a:pt x="31" y="1"/>
                  </a:moveTo>
                  <a:cubicBezTo>
                    <a:pt x="31" y="1"/>
                    <a:pt x="1" y="216"/>
                    <a:pt x="31" y="553"/>
                  </a:cubicBezTo>
                  <a:cubicBezTo>
                    <a:pt x="31" y="707"/>
                    <a:pt x="62" y="891"/>
                    <a:pt x="93" y="1106"/>
                  </a:cubicBezTo>
                  <a:cubicBezTo>
                    <a:pt x="124" y="1321"/>
                    <a:pt x="154" y="1536"/>
                    <a:pt x="216" y="1720"/>
                  </a:cubicBezTo>
                  <a:cubicBezTo>
                    <a:pt x="246" y="1843"/>
                    <a:pt x="277" y="1935"/>
                    <a:pt x="308" y="2027"/>
                  </a:cubicBezTo>
                  <a:cubicBezTo>
                    <a:pt x="339" y="2150"/>
                    <a:pt x="369" y="2242"/>
                    <a:pt x="400" y="2334"/>
                  </a:cubicBezTo>
                  <a:cubicBezTo>
                    <a:pt x="461" y="2426"/>
                    <a:pt x="492" y="2519"/>
                    <a:pt x="523" y="2611"/>
                  </a:cubicBezTo>
                  <a:cubicBezTo>
                    <a:pt x="615" y="2764"/>
                    <a:pt x="707" y="2887"/>
                    <a:pt x="799" y="3010"/>
                  </a:cubicBezTo>
                  <a:cubicBezTo>
                    <a:pt x="861" y="3071"/>
                    <a:pt x="891" y="3102"/>
                    <a:pt x="922" y="3133"/>
                  </a:cubicBezTo>
                  <a:lnTo>
                    <a:pt x="1045" y="3256"/>
                  </a:lnTo>
                  <a:cubicBezTo>
                    <a:pt x="1045" y="3256"/>
                    <a:pt x="1014" y="3163"/>
                    <a:pt x="983" y="3133"/>
                  </a:cubicBezTo>
                  <a:cubicBezTo>
                    <a:pt x="953" y="3071"/>
                    <a:pt x="922" y="3041"/>
                    <a:pt x="891" y="2979"/>
                  </a:cubicBezTo>
                  <a:cubicBezTo>
                    <a:pt x="830" y="2918"/>
                    <a:pt x="799" y="2856"/>
                    <a:pt x="768" y="2795"/>
                  </a:cubicBezTo>
                  <a:cubicBezTo>
                    <a:pt x="738" y="2703"/>
                    <a:pt x="707" y="2641"/>
                    <a:pt x="676" y="2549"/>
                  </a:cubicBezTo>
                  <a:cubicBezTo>
                    <a:pt x="646" y="2457"/>
                    <a:pt x="584" y="2365"/>
                    <a:pt x="553" y="2273"/>
                  </a:cubicBezTo>
                  <a:cubicBezTo>
                    <a:pt x="523" y="2181"/>
                    <a:pt x="523" y="2089"/>
                    <a:pt x="461" y="1997"/>
                  </a:cubicBezTo>
                  <a:cubicBezTo>
                    <a:pt x="431" y="1904"/>
                    <a:pt x="400" y="1782"/>
                    <a:pt x="400" y="1690"/>
                  </a:cubicBezTo>
                  <a:cubicBezTo>
                    <a:pt x="339" y="1475"/>
                    <a:pt x="277" y="1260"/>
                    <a:pt x="246" y="1075"/>
                  </a:cubicBezTo>
                  <a:cubicBezTo>
                    <a:pt x="216" y="860"/>
                    <a:pt x="154" y="676"/>
                    <a:pt x="124" y="523"/>
                  </a:cubicBezTo>
                  <a:cubicBezTo>
                    <a:pt x="93" y="369"/>
                    <a:pt x="93" y="246"/>
                    <a:pt x="62" y="154"/>
                  </a:cubicBezTo>
                  <a:cubicBezTo>
                    <a:pt x="31" y="62"/>
                    <a:pt x="31" y="1"/>
                    <a:pt x="31"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rot="6299887">
              <a:off x="7430132" y="-803146"/>
              <a:ext cx="23518" cy="80899"/>
            </a:xfrm>
            <a:custGeom>
              <a:rect b="b" l="l" r="r" t="t"/>
              <a:pathLst>
                <a:path extrusionOk="0" h="2119" w="616">
                  <a:moveTo>
                    <a:pt x="339" y="0"/>
                  </a:moveTo>
                  <a:cubicBezTo>
                    <a:pt x="308" y="31"/>
                    <a:pt x="308" y="61"/>
                    <a:pt x="308" y="92"/>
                  </a:cubicBezTo>
                  <a:cubicBezTo>
                    <a:pt x="277" y="184"/>
                    <a:pt x="247" y="276"/>
                    <a:pt x="247" y="338"/>
                  </a:cubicBezTo>
                  <a:cubicBezTo>
                    <a:pt x="247" y="399"/>
                    <a:pt x="185" y="461"/>
                    <a:pt x="185" y="522"/>
                  </a:cubicBezTo>
                  <a:cubicBezTo>
                    <a:pt x="185" y="583"/>
                    <a:pt x="124" y="645"/>
                    <a:pt x="124" y="706"/>
                  </a:cubicBezTo>
                  <a:cubicBezTo>
                    <a:pt x="124" y="768"/>
                    <a:pt x="1" y="860"/>
                    <a:pt x="1" y="921"/>
                  </a:cubicBezTo>
                  <a:cubicBezTo>
                    <a:pt x="32" y="983"/>
                    <a:pt x="32" y="1075"/>
                    <a:pt x="32" y="1136"/>
                  </a:cubicBezTo>
                  <a:cubicBezTo>
                    <a:pt x="62" y="1290"/>
                    <a:pt x="216" y="1382"/>
                    <a:pt x="277" y="1505"/>
                  </a:cubicBezTo>
                  <a:cubicBezTo>
                    <a:pt x="308" y="1627"/>
                    <a:pt x="462" y="1720"/>
                    <a:pt x="492" y="1812"/>
                  </a:cubicBezTo>
                  <a:cubicBezTo>
                    <a:pt x="554" y="1996"/>
                    <a:pt x="615" y="2119"/>
                    <a:pt x="615" y="2119"/>
                  </a:cubicBezTo>
                  <a:cubicBezTo>
                    <a:pt x="615" y="2027"/>
                    <a:pt x="584" y="1904"/>
                    <a:pt x="584" y="1781"/>
                  </a:cubicBezTo>
                  <a:cubicBezTo>
                    <a:pt x="554" y="1597"/>
                    <a:pt x="523" y="1320"/>
                    <a:pt x="462" y="1075"/>
                  </a:cubicBezTo>
                  <a:cubicBezTo>
                    <a:pt x="431" y="921"/>
                    <a:pt x="431" y="737"/>
                    <a:pt x="400" y="676"/>
                  </a:cubicBezTo>
                  <a:cubicBezTo>
                    <a:pt x="369" y="614"/>
                    <a:pt x="400" y="553"/>
                    <a:pt x="369" y="491"/>
                  </a:cubicBezTo>
                  <a:cubicBezTo>
                    <a:pt x="369" y="461"/>
                    <a:pt x="369" y="461"/>
                    <a:pt x="369" y="338"/>
                  </a:cubicBezTo>
                  <a:cubicBezTo>
                    <a:pt x="339" y="246"/>
                    <a:pt x="339" y="154"/>
                    <a:pt x="339" y="92"/>
                  </a:cubicBezTo>
                  <a:lnTo>
                    <a:pt x="339"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rot="6299887">
              <a:off x="7438567" y="-773765"/>
              <a:ext cx="11759" cy="57496"/>
            </a:xfrm>
            <a:custGeom>
              <a:rect b="b" l="l" r="r" t="t"/>
              <a:pathLst>
                <a:path extrusionOk="0" h="1506" w="308">
                  <a:moveTo>
                    <a:pt x="307" y="1"/>
                  </a:moveTo>
                  <a:cubicBezTo>
                    <a:pt x="277" y="93"/>
                    <a:pt x="215" y="154"/>
                    <a:pt x="185" y="216"/>
                  </a:cubicBezTo>
                  <a:cubicBezTo>
                    <a:pt x="154" y="308"/>
                    <a:pt x="123" y="369"/>
                    <a:pt x="123" y="461"/>
                  </a:cubicBezTo>
                  <a:cubicBezTo>
                    <a:pt x="92" y="554"/>
                    <a:pt x="62" y="646"/>
                    <a:pt x="31" y="738"/>
                  </a:cubicBezTo>
                  <a:cubicBezTo>
                    <a:pt x="0" y="922"/>
                    <a:pt x="0" y="1106"/>
                    <a:pt x="0" y="1260"/>
                  </a:cubicBezTo>
                  <a:cubicBezTo>
                    <a:pt x="0" y="1352"/>
                    <a:pt x="31" y="1444"/>
                    <a:pt x="31" y="1505"/>
                  </a:cubicBezTo>
                  <a:cubicBezTo>
                    <a:pt x="62" y="1444"/>
                    <a:pt x="92" y="1352"/>
                    <a:pt x="123" y="1290"/>
                  </a:cubicBezTo>
                  <a:cubicBezTo>
                    <a:pt x="154" y="1198"/>
                    <a:pt x="185" y="1137"/>
                    <a:pt x="185" y="1045"/>
                  </a:cubicBezTo>
                  <a:cubicBezTo>
                    <a:pt x="215" y="953"/>
                    <a:pt x="215" y="861"/>
                    <a:pt x="246" y="768"/>
                  </a:cubicBezTo>
                  <a:cubicBezTo>
                    <a:pt x="277" y="676"/>
                    <a:pt x="277" y="523"/>
                    <a:pt x="277" y="492"/>
                  </a:cubicBezTo>
                  <a:cubicBezTo>
                    <a:pt x="307" y="461"/>
                    <a:pt x="307" y="400"/>
                    <a:pt x="307" y="369"/>
                  </a:cubicBezTo>
                  <a:lnTo>
                    <a:pt x="307" y="246"/>
                  </a:lnTo>
                  <a:cubicBezTo>
                    <a:pt x="307" y="185"/>
                    <a:pt x="307" y="93"/>
                    <a:pt x="307" y="1"/>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rot="6299887">
              <a:off x="7297784" y="-713402"/>
              <a:ext cx="259115" cy="178788"/>
            </a:xfrm>
            <a:custGeom>
              <a:rect b="b" l="l" r="r" t="t"/>
              <a:pathLst>
                <a:path extrusionOk="0" h="4683" w="6787">
                  <a:moveTo>
                    <a:pt x="4726" y="1"/>
                  </a:moveTo>
                  <a:cubicBezTo>
                    <a:pt x="4511" y="1"/>
                    <a:pt x="4297" y="15"/>
                    <a:pt x="4085" y="42"/>
                  </a:cubicBezTo>
                  <a:cubicBezTo>
                    <a:pt x="2887" y="288"/>
                    <a:pt x="1874" y="1056"/>
                    <a:pt x="1291" y="2130"/>
                  </a:cubicBezTo>
                  <a:cubicBezTo>
                    <a:pt x="1137" y="2407"/>
                    <a:pt x="584" y="3819"/>
                    <a:pt x="1" y="4341"/>
                  </a:cubicBezTo>
                  <a:lnTo>
                    <a:pt x="1659" y="4618"/>
                  </a:lnTo>
                  <a:cubicBezTo>
                    <a:pt x="2000" y="4659"/>
                    <a:pt x="2328" y="4683"/>
                    <a:pt x="2642" y="4683"/>
                  </a:cubicBezTo>
                  <a:cubicBezTo>
                    <a:pt x="3941" y="4683"/>
                    <a:pt x="5025" y="4287"/>
                    <a:pt x="5989" y="3174"/>
                  </a:cubicBezTo>
                  <a:cubicBezTo>
                    <a:pt x="6787" y="2253"/>
                    <a:pt x="6787" y="1209"/>
                    <a:pt x="6204" y="227"/>
                  </a:cubicBezTo>
                  <a:cubicBezTo>
                    <a:pt x="5731" y="76"/>
                    <a:pt x="5228" y="1"/>
                    <a:pt x="4726" y="1"/>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rot="6299887">
              <a:off x="7326192" y="-736156"/>
              <a:ext cx="165349" cy="117321"/>
            </a:xfrm>
            <a:custGeom>
              <a:rect b="b" l="l" r="r" t="t"/>
              <a:pathLst>
                <a:path extrusionOk="0" h="3073" w="4331">
                  <a:moveTo>
                    <a:pt x="2832" y="0"/>
                  </a:moveTo>
                  <a:cubicBezTo>
                    <a:pt x="2563" y="0"/>
                    <a:pt x="2290" y="111"/>
                    <a:pt x="2181" y="342"/>
                  </a:cubicBezTo>
                  <a:cubicBezTo>
                    <a:pt x="2181" y="125"/>
                    <a:pt x="2084" y="48"/>
                    <a:pt x="1952" y="48"/>
                  </a:cubicBezTo>
                  <a:cubicBezTo>
                    <a:pt x="1728" y="48"/>
                    <a:pt x="1406" y="268"/>
                    <a:pt x="1291" y="403"/>
                  </a:cubicBezTo>
                  <a:cubicBezTo>
                    <a:pt x="707" y="1109"/>
                    <a:pt x="861" y="2276"/>
                    <a:pt x="1" y="2706"/>
                  </a:cubicBezTo>
                  <a:lnTo>
                    <a:pt x="523" y="2737"/>
                  </a:lnTo>
                  <a:cubicBezTo>
                    <a:pt x="1192" y="2840"/>
                    <a:pt x="1668" y="3072"/>
                    <a:pt x="2256" y="3072"/>
                  </a:cubicBezTo>
                  <a:cubicBezTo>
                    <a:pt x="2369" y="3072"/>
                    <a:pt x="2487" y="3064"/>
                    <a:pt x="2611" y="3044"/>
                  </a:cubicBezTo>
                  <a:cubicBezTo>
                    <a:pt x="3072" y="2921"/>
                    <a:pt x="3501" y="2706"/>
                    <a:pt x="3870" y="2399"/>
                  </a:cubicBezTo>
                  <a:cubicBezTo>
                    <a:pt x="4331" y="2061"/>
                    <a:pt x="4054" y="1785"/>
                    <a:pt x="3624" y="1631"/>
                  </a:cubicBezTo>
                  <a:cubicBezTo>
                    <a:pt x="4331" y="1355"/>
                    <a:pt x="4177" y="833"/>
                    <a:pt x="3440" y="741"/>
                  </a:cubicBezTo>
                  <a:cubicBezTo>
                    <a:pt x="3644" y="259"/>
                    <a:pt x="3243" y="0"/>
                    <a:pt x="2832"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rot="6299887">
              <a:off x="7330548" y="-726128"/>
              <a:ext cx="239186" cy="191005"/>
            </a:xfrm>
            <a:custGeom>
              <a:rect b="b" l="l" r="r" t="t"/>
              <a:pathLst>
                <a:path extrusionOk="0" h="5003" w="6265">
                  <a:moveTo>
                    <a:pt x="4367" y="1"/>
                  </a:moveTo>
                  <a:cubicBezTo>
                    <a:pt x="3647" y="1"/>
                    <a:pt x="2905" y="221"/>
                    <a:pt x="2426" y="550"/>
                  </a:cubicBezTo>
                  <a:cubicBezTo>
                    <a:pt x="1659" y="1103"/>
                    <a:pt x="1352" y="1870"/>
                    <a:pt x="983" y="2669"/>
                  </a:cubicBezTo>
                  <a:cubicBezTo>
                    <a:pt x="768" y="3129"/>
                    <a:pt x="584" y="3590"/>
                    <a:pt x="400" y="4081"/>
                  </a:cubicBezTo>
                  <a:cubicBezTo>
                    <a:pt x="308" y="4419"/>
                    <a:pt x="185" y="4726"/>
                    <a:pt x="1" y="5002"/>
                  </a:cubicBezTo>
                  <a:lnTo>
                    <a:pt x="62" y="5002"/>
                  </a:lnTo>
                  <a:cubicBezTo>
                    <a:pt x="645" y="4511"/>
                    <a:pt x="1229" y="3099"/>
                    <a:pt x="1352" y="2792"/>
                  </a:cubicBezTo>
                  <a:cubicBezTo>
                    <a:pt x="1935" y="1717"/>
                    <a:pt x="2979" y="949"/>
                    <a:pt x="4177" y="734"/>
                  </a:cubicBezTo>
                  <a:cubicBezTo>
                    <a:pt x="4420" y="703"/>
                    <a:pt x="4664" y="685"/>
                    <a:pt x="4907" y="685"/>
                  </a:cubicBezTo>
                  <a:cubicBezTo>
                    <a:pt x="5367" y="685"/>
                    <a:pt x="5822" y="747"/>
                    <a:pt x="6265" y="888"/>
                  </a:cubicBezTo>
                  <a:lnTo>
                    <a:pt x="6234" y="857"/>
                  </a:lnTo>
                  <a:cubicBezTo>
                    <a:pt x="5856" y="244"/>
                    <a:pt x="5124" y="1"/>
                    <a:pt x="43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rot="6299887">
              <a:off x="7359542" y="-732840"/>
              <a:ext cx="134845" cy="100981"/>
            </a:xfrm>
            <a:custGeom>
              <a:rect b="b" l="l" r="r" t="t"/>
              <a:pathLst>
                <a:path extrusionOk="0" h="2645" w="3532">
                  <a:moveTo>
                    <a:pt x="3317" y="0"/>
                  </a:moveTo>
                  <a:cubicBezTo>
                    <a:pt x="3225" y="31"/>
                    <a:pt x="3163" y="31"/>
                    <a:pt x="3071" y="62"/>
                  </a:cubicBezTo>
                  <a:cubicBezTo>
                    <a:pt x="2979" y="62"/>
                    <a:pt x="2887" y="92"/>
                    <a:pt x="2795" y="154"/>
                  </a:cubicBezTo>
                  <a:cubicBezTo>
                    <a:pt x="2580" y="246"/>
                    <a:pt x="2365" y="369"/>
                    <a:pt x="2150" y="522"/>
                  </a:cubicBezTo>
                  <a:cubicBezTo>
                    <a:pt x="2058" y="614"/>
                    <a:pt x="1935" y="706"/>
                    <a:pt x="1812" y="768"/>
                  </a:cubicBezTo>
                  <a:cubicBezTo>
                    <a:pt x="1720" y="891"/>
                    <a:pt x="1597" y="983"/>
                    <a:pt x="1505" y="1075"/>
                  </a:cubicBezTo>
                  <a:cubicBezTo>
                    <a:pt x="1321" y="1290"/>
                    <a:pt x="1137" y="1535"/>
                    <a:pt x="983" y="1720"/>
                  </a:cubicBezTo>
                  <a:cubicBezTo>
                    <a:pt x="891" y="1842"/>
                    <a:pt x="799" y="1935"/>
                    <a:pt x="737" y="2027"/>
                  </a:cubicBezTo>
                  <a:cubicBezTo>
                    <a:pt x="645" y="2119"/>
                    <a:pt x="584" y="2211"/>
                    <a:pt x="492" y="2272"/>
                  </a:cubicBezTo>
                  <a:lnTo>
                    <a:pt x="277" y="2457"/>
                  </a:lnTo>
                  <a:cubicBezTo>
                    <a:pt x="215" y="2518"/>
                    <a:pt x="154" y="2549"/>
                    <a:pt x="93" y="2579"/>
                  </a:cubicBezTo>
                  <a:cubicBezTo>
                    <a:pt x="84" y="2579"/>
                    <a:pt x="78" y="2582"/>
                    <a:pt x="73" y="2585"/>
                  </a:cubicBezTo>
                  <a:lnTo>
                    <a:pt x="73" y="2585"/>
                  </a:lnTo>
                  <a:cubicBezTo>
                    <a:pt x="69" y="2552"/>
                    <a:pt x="62" y="2518"/>
                    <a:pt x="62" y="2518"/>
                  </a:cubicBezTo>
                  <a:cubicBezTo>
                    <a:pt x="62" y="2487"/>
                    <a:pt x="62" y="2426"/>
                    <a:pt x="31" y="2395"/>
                  </a:cubicBezTo>
                  <a:lnTo>
                    <a:pt x="31" y="2395"/>
                  </a:lnTo>
                  <a:cubicBezTo>
                    <a:pt x="31" y="2457"/>
                    <a:pt x="31" y="2518"/>
                    <a:pt x="62" y="2579"/>
                  </a:cubicBezTo>
                  <a:cubicBezTo>
                    <a:pt x="62" y="2579"/>
                    <a:pt x="65" y="2583"/>
                    <a:pt x="70" y="2588"/>
                  </a:cubicBezTo>
                  <a:lnTo>
                    <a:pt x="70" y="2588"/>
                  </a:lnTo>
                  <a:cubicBezTo>
                    <a:pt x="71" y="2587"/>
                    <a:pt x="72" y="2586"/>
                    <a:pt x="73" y="2585"/>
                  </a:cubicBezTo>
                  <a:lnTo>
                    <a:pt x="73" y="2585"/>
                  </a:lnTo>
                  <a:cubicBezTo>
                    <a:pt x="73" y="2587"/>
                    <a:pt x="73" y="2590"/>
                    <a:pt x="74" y="2592"/>
                  </a:cubicBezTo>
                  <a:lnTo>
                    <a:pt x="74" y="2592"/>
                  </a:lnTo>
                  <a:cubicBezTo>
                    <a:pt x="72" y="2590"/>
                    <a:pt x="71" y="2589"/>
                    <a:pt x="70" y="2588"/>
                  </a:cubicBezTo>
                  <a:lnTo>
                    <a:pt x="70" y="2588"/>
                  </a:lnTo>
                  <a:cubicBezTo>
                    <a:pt x="58" y="2597"/>
                    <a:pt x="52" y="2610"/>
                    <a:pt x="31" y="2610"/>
                  </a:cubicBezTo>
                  <a:cubicBezTo>
                    <a:pt x="45" y="2610"/>
                    <a:pt x="60" y="2604"/>
                    <a:pt x="74" y="2596"/>
                  </a:cubicBezTo>
                  <a:lnTo>
                    <a:pt x="74" y="2596"/>
                  </a:lnTo>
                  <a:cubicBezTo>
                    <a:pt x="75" y="2603"/>
                    <a:pt x="75" y="2610"/>
                    <a:pt x="75" y="2616"/>
                  </a:cubicBezTo>
                  <a:lnTo>
                    <a:pt x="75" y="2616"/>
                  </a:lnTo>
                  <a:cubicBezTo>
                    <a:pt x="72" y="2615"/>
                    <a:pt x="67" y="2613"/>
                    <a:pt x="62" y="2610"/>
                  </a:cubicBezTo>
                  <a:cubicBezTo>
                    <a:pt x="47" y="2610"/>
                    <a:pt x="39" y="2612"/>
                    <a:pt x="36" y="2615"/>
                  </a:cubicBezTo>
                  <a:lnTo>
                    <a:pt x="36" y="2615"/>
                  </a:lnTo>
                  <a:cubicBezTo>
                    <a:pt x="31" y="2610"/>
                    <a:pt x="31" y="2610"/>
                    <a:pt x="31" y="2610"/>
                  </a:cubicBezTo>
                  <a:cubicBezTo>
                    <a:pt x="31" y="2641"/>
                    <a:pt x="0" y="2641"/>
                    <a:pt x="31" y="2641"/>
                  </a:cubicBezTo>
                  <a:cubicBezTo>
                    <a:pt x="54" y="2641"/>
                    <a:pt x="25" y="2623"/>
                    <a:pt x="36" y="2615"/>
                  </a:cubicBezTo>
                  <a:lnTo>
                    <a:pt x="36" y="2615"/>
                  </a:lnTo>
                  <a:cubicBezTo>
                    <a:pt x="40" y="2619"/>
                    <a:pt x="47" y="2626"/>
                    <a:pt x="62" y="2641"/>
                  </a:cubicBezTo>
                  <a:cubicBezTo>
                    <a:pt x="65" y="2644"/>
                    <a:pt x="67" y="2645"/>
                    <a:pt x="69" y="2645"/>
                  </a:cubicBezTo>
                  <a:cubicBezTo>
                    <a:pt x="75" y="2645"/>
                    <a:pt x="76" y="2633"/>
                    <a:pt x="75" y="2616"/>
                  </a:cubicBezTo>
                  <a:lnTo>
                    <a:pt x="75" y="2616"/>
                  </a:lnTo>
                  <a:cubicBezTo>
                    <a:pt x="80" y="2618"/>
                    <a:pt x="83" y="2619"/>
                    <a:pt x="85" y="2619"/>
                  </a:cubicBezTo>
                  <a:cubicBezTo>
                    <a:pt x="94" y="2619"/>
                    <a:pt x="86" y="2606"/>
                    <a:pt x="76" y="2595"/>
                  </a:cubicBezTo>
                  <a:lnTo>
                    <a:pt x="76" y="2595"/>
                  </a:lnTo>
                  <a:cubicBezTo>
                    <a:pt x="92" y="2587"/>
                    <a:pt x="108" y="2579"/>
                    <a:pt x="123" y="2579"/>
                  </a:cubicBezTo>
                  <a:cubicBezTo>
                    <a:pt x="185" y="2549"/>
                    <a:pt x="246" y="2518"/>
                    <a:pt x="308" y="2487"/>
                  </a:cubicBezTo>
                  <a:cubicBezTo>
                    <a:pt x="400" y="2426"/>
                    <a:pt x="492" y="2364"/>
                    <a:pt x="553" y="2303"/>
                  </a:cubicBezTo>
                  <a:cubicBezTo>
                    <a:pt x="737" y="2150"/>
                    <a:pt x="922" y="1965"/>
                    <a:pt x="1106" y="1781"/>
                  </a:cubicBezTo>
                  <a:cubicBezTo>
                    <a:pt x="1259" y="1597"/>
                    <a:pt x="1444" y="1382"/>
                    <a:pt x="1628" y="1167"/>
                  </a:cubicBezTo>
                  <a:cubicBezTo>
                    <a:pt x="1720" y="1075"/>
                    <a:pt x="1843" y="952"/>
                    <a:pt x="1935" y="891"/>
                  </a:cubicBezTo>
                  <a:cubicBezTo>
                    <a:pt x="2058" y="798"/>
                    <a:pt x="2150" y="706"/>
                    <a:pt x="2242" y="614"/>
                  </a:cubicBezTo>
                  <a:cubicBezTo>
                    <a:pt x="2426" y="461"/>
                    <a:pt x="2641" y="338"/>
                    <a:pt x="2856" y="246"/>
                  </a:cubicBezTo>
                  <a:cubicBezTo>
                    <a:pt x="2918" y="215"/>
                    <a:pt x="3010" y="184"/>
                    <a:pt x="3102" y="154"/>
                  </a:cubicBezTo>
                  <a:lnTo>
                    <a:pt x="3317" y="154"/>
                  </a:lnTo>
                  <a:cubicBezTo>
                    <a:pt x="3326" y="149"/>
                    <a:pt x="3334" y="147"/>
                    <a:pt x="3343" y="147"/>
                  </a:cubicBezTo>
                  <a:cubicBezTo>
                    <a:pt x="3395" y="147"/>
                    <a:pt x="3444" y="215"/>
                    <a:pt x="3470" y="215"/>
                  </a:cubicBezTo>
                  <a:lnTo>
                    <a:pt x="3532" y="215"/>
                  </a:lnTo>
                  <a:cubicBezTo>
                    <a:pt x="3532" y="215"/>
                    <a:pt x="3501" y="123"/>
                    <a:pt x="3470" y="123"/>
                  </a:cubicBezTo>
                  <a:cubicBezTo>
                    <a:pt x="3440" y="123"/>
                    <a:pt x="3378" y="0"/>
                    <a:pt x="3317"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rot="6299887">
              <a:off x="7359542" y="-723457"/>
              <a:ext cx="85633" cy="39896"/>
            </a:xfrm>
            <a:custGeom>
              <a:rect b="b" l="l" r="r" t="t"/>
              <a:pathLst>
                <a:path extrusionOk="0" h="1045" w="2243">
                  <a:moveTo>
                    <a:pt x="1843" y="0"/>
                  </a:moveTo>
                  <a:cubicBezTo>
                    <a:pt x="1690" y="31"/>
                    <a:pt x="1567" y="92"/>
                    <a:pt x="1444" y="154"/>
                  </a:cubicBezTo>
                  <a:cubicBezTo>
                    <a:pt x="1383" y="184"/>
                    <a:pt x="1321" y="215"/>
                    <a:pt x="1260" y="246"/>
                  </a:cubicBezTo>
                  <a:lnTo>
                    <a:pt x="1045" y="369"/>
                  </a:lnTo>
                  <a:lnTo>
                    <a:pt x="646" y="614"/>
                  </a:lnTo>
                  <a:cubicBezTo>
                    <a:pt x="523" y="676"/>
                    <a:pt x="431" y="768"/>
                    <a:pt x="339" y="829"/>
                  </a:cubicBezTo>
                  <a:cubicBezTo>
                    <a:pt x="216" y="891"/>
                    <a:pt x="154" y="952"/>
                    <a:pt x="93" y="983"/>
                  </a:cubicBezTo>
                  <a:lnTo>
                    <a:pt x="1" y="1044"/>
                  </a:lnTo>
                  <a:lnTo>
                    <a:pt x="93" y="1044"/>
                  </a:lnTo>
                  <a:cubicBezTo>
                    <a:pt x="154" y="1013"/>
                    <a:pt x="246" y="1013"/>
                    <a:pt x="369" y="952"/>
                  </a:cubicBezTo>
                  <a:cubicBezTo>
                    <a:pt x="492" y="891"/>
                    <a:pt x="646" y="860"/>
                    <a:pt x="738" y="768"/>
                  </a:cubicBezTo>
                  <a:cubicBezTo>
                    <a:pt x="861" y="706"/>
                    <a:pt x="1014" y="614"/>
                    <a:pt x="1137" y="553"/>
                  </a:cubicBezTo>
                  <a:cubicBezTo>
                    <a:pt x="1260" y="461"/>
                    <a:pt x="1413" y="399"/>
                    <a:pt x="1505" y="307"/>
                  </a:cubicBezTo>
                  <a:cubicBezTo>
                    <a:pt x="1567" y="276"/>
                    <a:pt x="1628" y="246"/>
                    <a:pt x="1720" y="215"/>
                  </a:cubicBezTo>
                  <a:lnTo>
                    <a:pt x="1874" y="154"/>
                  </a:lnTo>
                  <a:cubicBezTo>
                    <a:pt x="1905" y="123"/>
                    <a:pt x="1966" y="92"/>
                    <a:pt x="2027" y="62"/>
                  </a:cubicBezTo>
                  <a:cubicBezTo>
                    <a:pt x="2058" y="31"/>
                    <a:pt x="2089" y="31"/>
                    <a:pt x="2120" y="31"/>
                  </a:cubicBezTo>
                  <a:cubicBezTo>
                    <a:pt x="2150" y="31"/>
                    <a:pt x="2181" y="0"/>
                    <a:pt x="2242"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rot="6299887">
              <a:off x="7350455" y="-712881"/>
              <a:ext cx="89146" cy="28175"/>
            </a:xfrm>
            <a:custGeom>
              <a:rect b="b" l="l" r="r" t="t"/>
              <a:pathLst>
                <a:path extrusionOk="0" h="738" w="2335">
                  <a:moveTo>
                    <a:pt x="2334" y="0"/>
                  </a:moveTo>
                  <a:cubicBezTo>
                    <a:pt x="2212" y="0"/>
                    <a:pt x="2089" y="31"/>
                    <a:pt x="1966" y="31"/>
                  </a:cubicBezTo>
                  <a:cubicBezTo>
                    <a:pt x="1690" y="92"/>
                    <a:pt x="1413" y="154"/>
                    <a:pt x="1137" y="246"/>
                  </a:cubicBezTo>
                  <a:cubicBezTo>
                    <a:pt x="983" y="277"/>
                    <a:pt x="830" y="338"/>
                    <a:pt x="707" y="399"/>
                  </a:cubicBezTo>
                  <a:cubicBezTo>
                    <a:pt x="584" y="430"/>
                    <a:pt x="461" y="491"/>
                    <a:pt x="338" y="553"/>
                  </a:cubicBezTo>
                  <a:cubicBezTo>
                    <a:pt x="123" y="645"/>
                    <a:pt x="1" y="737"/>
                    <a:pt x="1" y="737"/>
                  </a:cubicBezTo>
                  <a:cubicBezTo>
                    <a:pt x="1" y="737"/>
                    <a:pt x="154" y="737"/>
                    <a:pt x="369" y="645"/>
                  </a:cubicBezTo>
                  <a:lnTo>
                    <a:pt x="553" y="584"/>
                  </a:lnTo>
                  <a:cubicBezTo>
                    <a:pt x="615" y="553"/>
                    <a:pt x="676" y="522"/>
                    <a:pt x="738" y="522"/>
                  </a:cubicBezTo>
                  <a:cubicBezTo>
                    <a:pt x="891" y="491"/>
                    <a:pt x="1014" y="430"/>
                    <a:pt x="1168" y="399"/>
                  </a:cubicBezTo>
                  <a:cubicBezTo>
                    <a:pt x="1321" y="369"/>
                    <a:pt x="1475" y="307"/>
                    <a:pt x="1597" y="277"/>
                  </a:cubicBezTo>
                  <a:lnTo>
                    <a:pt x="1997" y="154"/>
                  </a:lnTo>
                  <a:cubicBezTo>
                    <a:pt x="2212" y="62"/>
                    <a:pt x="2334" y="0"/>
                    <a:pt x="2334" y="0"/>
                  </a:cubicBez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1"/>
            <p:cNvSpPr/>
            <p:nvPr/>
          </p:nvSpPr>
          <p:spPr>
            <a:xfrm rot="6299887">
              <a:off x="7156371" y="-811968"/>
              <a:ext cx="205169" cy="227465"/>
            </a:xfrm>
            <a:custGeom>
              <a:rect b="b" l="l" r="r" t="t"/>
              <a:pathLst>
                <a:path extrusionOk="0" h="5958" w="5374">
                  <a:moveTo>
                    <a:pt x="277" y="0"/>
                  </a:moveTo>
                  <a:lnTo>
                    <a:pt x="0" y="62"/>
                  </a:lnTo>
                  <a:cubicBezTo>
                    <a:pt x="522" y="1014"/>
                    <a:pt x="522" y="1321"/>
                    <a:pt x="645" y="2334"/>
                  </a:cubicBezTo>
                  <a:cubicBezTo>
                    <a:pt x="676" y="2672"/>
                    <a:pt x="553" y="3378"/>
                    <a:pt x="645" y="3716"/>
                  </a:cubicBezTo>
                  <a:cubicBezTo>
                    <a:pt x="676" y="3961"/>
                    <a:pt x="768" y="4238"/>
                    <a:pt x="891" y="4483"/>
                  </a:cubicBezTo>
                  <a:cubicBezTo>
                    <a:pt x="1321" y="5497"/>
                    <a:pt x="2702" y="5927"/>
                    <a:pt x="3685" y="5957"/>
                  </a:cubicBezTo>
                  <a:cubicBezTo>
                    <a:pt x="3931" y="5957"/>
                    <a:pt x="4176" y="5957"/>
                    <a:pt x="4422" y="5896"/>
                  </a:cubicBezTo>
                  <a:cubicBezTo>
                    <a:pt x="5036" y="4790"/>
                    <a:pt x="5374" y="3624"/>
                    <a:pt x="4514" y="2426"/>
                  </a:cubicBezTo>
                  <a:cubicBezTo>
                    <a:pt x="4084" y="1750"/>
                    <a:pt x="3470" y="1198"/>
                    <a:pt x="2733" y="860"/>
                  </a:cubicBezTo>
                  <a:cubicBezTo>
                    <a:pt x="2242" y="614"/>
                    <a:pt x="1075" y="31"/>
                    <a:pt x="277" y="0"/>
                  </a:cubicBezTo>
                  <a:close/>
                </a:path>
              </a:pathLst>
            </a:custGeom>
            <a:solidFill>
              <a:srgbClr val="FBFB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rot="6299887">
              <a:off x="7398225" y="-787474"/>
              <a:ext cx="5918" cy="4696"/>
            </a:xfrm>
            <a:custGeom>
              <a:rect b="b" l="l" r="r" t="t"/>
              <a:pathLst>
                <a:path extrusionOk="0" h="123" w="155">
                  <a:moveTo>
                    <a:pt x="1" y="0"/>
                  </a:moveTo>
                  <a:lnTo>
                    <a:pt x="62" y="123"/>
                  </a:lnTo>
                  <a:cubicBezTo>
                    <a:pt x="93" y="92"/>
                    <a:pt x="123" y="92"/>
                    <a:pt x="154" y="62"/>
                  </a:cubicBezTo>
                  <a:cubicBezTo>
                    <a:pt x="93" y="62"/>
                    <a:pt x="62" y="31"/>
                    <a:pt x="1"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rot="6299887">
              <a:off x="7229473" y="-788347"/>
              <a:ext cx="150192" cy="147749"/>
            </a:xfrm>
            <a:custGeom>
              <a:rect b="b" l="l" r="r" t="t"/>
              <a:pathLst>
                <a:path extrusionOk="0" h="3870" w="3934">
                  <a:moveTo>
                    <a:pt x="277" y="0"/>
                  </a:moveTo>
                  <a:lnTo>
                    <a:pt x="0" y="62"/>
                  </a:lnTo>
                  <a:cubicBezTo>
                    <a:pt x="522" y="1014"/>
                    <a:pt x="492" y="1321"/>
                    <a:pt x="645" y="2334"/>
                  </a:cubicBezTo>
                  <a:cubicBezTo>
                    <a:pt x="645" y="2518"/>
                    <a:pt x="645" y="2733"/>
                    <a:pt x="645" y="2917"/>
                  </a:cubicBezTo>
                  <a:cubicBezTo>
                    <a:pt x="676" y="3102"/>
                    <a:pt x="768" y="3255"/>
                    <a:pt x="921" y="3347"/>
                  </a:cubicBezTo>
                  <a:cubicBezTo>
                    <a:pt x="983" y="3384"/>
                    <a:pt x="1036" y="3400"/>
                    <a:pt x="1083" y="3400"/>
                  </a:cubicBezTo>
                  <a:cubicBezTo>
                    <a:pt x="1268" y="3400"/>
                    <a:pt x="1352" y="3150"/>
                    <a:pt x="1474" y="2979"/>
                  </a:cubicBezTo>
                  <a:cubicBezTo>
                    <a:pt x="1628" y="3224"/>
                    <a:pt x="1843" y="3869"/>
                    <a:pt x="2211" y="3869"/>
                  </a:cubicBezTo>
                  <a:cubicBezTo>
                    <a:pt x="2549" y="3869"/>
                    <a:pt x="2549" y="3317"/>
                    <a:pt x="2580" y="3071"/>
                  </a:cubicBezTo>
                  <a:cubicBezTo>
                    <a:pt x="2744" y="3094"/>
                    <a:pt x="3052" y="3244"/>
                    <a:pt x="3284" y="3244"/>
                  </a:cubicBezTo>
                  <a:cubicBezTo>
                    <a:pt x="3356" y="3244"/>
                    <a:pt x="3420" y="3230"/>
                    <a:pt x="3470" y="3194"/>
                  </a:cubicBezTo>
                  <a:cubicBezTo>
                    <a:pt x="3654" y="3071"/>
                    <a:pt x="3439" y="2764"/>
                    <a:pt x="3347" y="2549"/>
                  </a:cubicBezTo>
                  <a:lnTo>
                    <a:pt x="3347" y="2549"/>
                  </a:lnTo>
                  <a:cubicBezTo>
                    <a:pt x="3438" y="2570"/>
                    <a:pt x="3520" y="2581"/>
                    <a:pt x="3590" y="2581"/>
                  </a:cubicBezTo>
                  <a:cubicBezTo>
                    <a:pt x="3827" y="2581"/>
                    <a:pt x="3933" y="2451"/>
                    <a:pt x="3839" y="2119"/>
                  </a:cubicBezTo>
                  <a:cubicBezTo>
                    <a:pt x="3746" y="1781"/>
                    <a:pt x="3593" y="1474"/>
                    <a:pt x="3378" y="1228"/>
                  </a:cubicBezTo>
                  <a:cubicBezTo>
                    <a:pt x="3163" y="1075"/>
                    <a:pt x="2948" y="952"/>
                    <a:pt x="2733" y="829"/>
                  </a:cubicBezTo>
                  <a:cubicBezTo>
                    <a:pt x="2211" y="614"/>
                    <a:pt x="1075" y="31"/>
                    <a:pt x="277" y="0"/>
                  </a:cubicBezTo>
                  <a:close/>
                </a:path>
              </a:pathLst>
            </a:custGeom>
            <a:solidFill>
              <a:srgbClr val="FBE8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rot="6299887">
              <a:off x="7141355" y="-789993"/>
              <a:ext cx="228648" cy="227885"/>
            </a:xfrm>
            <a:custGeom>
              <a:rect b="b" l="l" r="r" t="t"/>
              <a:pathLst>
                <a:path extrusionOk="0" h="5969" w="5989">
                  <a:moveTo>
                    <a:pt x="829" y="0"/>
                  </a:moveTo>
                  <a:cubicBezTo>
                    <a:pt x="552" y="0"/>
                    <a:pt x="275" y="24"/>
                    <a:pt x="1" y="73"/>
                  </a:cubicBezTo>
                  <a:cubicBezTo>
                    <a:pt x="768" y="104"/>
                    <a:pt x="1935" y="687"/>
                    <a:pt x="2457" y="933"/>
                  </a:cubicBezTo>
                  <a:cubicBezTo>
                    <a:pt x="3194" y="1271"/>
                    <a:pt x="3808" y="1823"/>
                    <a:pt x="4238" y="2499"/>
                  </a:cubicBezTo>
                  <a:cubicBezTo>
                    <a:pt x="5098" y="3697"/>
                    <a:pt x="4760" y="4863"/>
                    <a:pt x="4146" y="5969"/>
                  </a:cubicBezTo>
                  <a:cubicBezTo>
                    <a:pt x="5405" y="5723"/>
                    <a:pt x="5988" y="4679"/>
                    <a:pt x="5651" y="3205"/>
                  </a:cubicBezTo>
                  <a:cubicBezTo>
                    <a:pt x="5282" y="1578"/>
                    <a:pt x="4330" y="902"/>
                    <a:pt x="2580" y="319"/>
                  </a:cubicBezTo>
                  <a:cubicBezTo>
                    <a:pt x="2015" y="110"/>
                    <a:pt x="1422" y="0"/>
                    <a:pt x="8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rot="6299887">
              <a:off x="7270554" y="-755330"/>
              <a:ext cx="105524" cy="86779"/>
            </a:xfrm>
            <a:custGeom>
              <a:rect b="b" l="l" r="r" t="t"/>
              <a:pathLst>
                <a:path extrusionOk="0" h="2273" w="2764">
                  <a:moveTo>
                    <a:pt x="0" y="0"/>
                  </a:moveTo>
                  <a:lnTo>
                    <a:pt x="123" y="62"/>
                  </a:lnTo>
                  <a:cubicBezTo>
                    <a:pt x="215" y="123"/>
                    <a:pt x="369" y="185"/>
                    <a:pt x="492" y="277"/>
                  </a:cubicBezTo>
                  <a:lnTo>
                    <a:pt x="737" y="399"/>
                  </a:lnTo>
                  <a:cubicBezTo>
                    <a:pt x="799" y="461"/>
                    <a:pt x="891" y="522"/>
                    <a:pt x="983" y="584"/>
                  </a:cubicBezTo>
                  <a:cubicBezTo>
                    <a:pt x="1075" y="645"/>
                    <a:pt x="1167" y="707"/>
                    <a:pt x="1259" y="768"/>
                  </a:cubicBezTo>
                  <a:lnTo>
                    <a:pt x="1505" y="983"/>
                  </a:lnTo>
                  <a:lnTo>
                    <a:pt x="1751" y="1198"/>
                  </a:lnTo>
                  <a:cubicBezTo>
                    <a:pt x="1843" y="1259"/>
                    <a:pt x="1935" y="1321"/>
                    <a:pt x="1996" y="1413"/>
                  </a:cubicBezTo>
                  <a:cubicBezTo>
                    <a:pt x="2058" y="1474"/>
                    <a:pt x="2150" y="1536"/>
                    <a:pt x="2211" y="1628"/>
                  </a:cubicBezTo>
                  <a:lnTo>
                    <a:pt x="2395" y="1812"/>
                  </a:lnTo>
                  <a:cubicBezTo>
                    <a:pt x="2518" y="1935"/>
                    <a:pt x="2580" y="2058"/>
                    <a:pt x="2641" y="2150"/>
                  </a:cubicBezTo>
                  <a:lnTo>
                    <a:pt x="2764" y="2273"/>
                  </a:lnTo>
                  <a:lnTo>
                    <a:pt x="2672" y="2119"/>
                  </a:lnTo>
                  <a:lnTo>
                    <a:pt x="2610" y="1965"/>
                  </a:lnTo>
                  <a:cubicBezTo>
                    <a:pt x="2549" y="1904"/>
                    <a:pt x="2518" y="1812"/>
                    <a:pt x="2487" y="1751"/>
                  </a:cubicBezTo>
                  <a:lnTo>
                    <a:pt x="2303" y="1536"/>
                  </a:lnTo>
                  <a:cubicBezTo>
                    <a:pt x="2242" y="1443"/>
                    <a:pt x="2180" y="1382"/>
                    <a:pt x="2119" y="1290"/>
                  </a:cubicBezTo>
                  <a:cubicBezTo>
                    <a:pt x="2027" y="1229"/>
                    <a:pt x="1965" y="1136"/>
                    <a:pt x="1873" y="1075"/>
                  </a:cubicBezTo>
                  <a:lnTo>
                    <a:pt x="1628" y="829"/>
                  </a:lnTo>
                  <a:lnTo>
                    <a:pt x="1351" y="614"/>
                  </a:lnTo>
                  <a:cubicBezTo>
                    <a:pt x="1259" y="553"/>
                    <a:pt x="1167" y="492"/>
                    <a:pt x="1075" y="461"/>
                  </a:cubicBezTo>
                  <a:cubicBezTo>
                    <a:pt x="983" y="399"/>
                    <a:pt x="891" y="338"/>
                    <a:pt x="799" y="307"/>
                  </a:cubicBezTo>
                  <a:lnTo>
                    <a:pt x="553" y="185"/>
                  </a:lnTo>
                  <a:cubicBezTo>
                    <a:pt x="461" y="154"/>
                    <a:pt x="399" y="123"/>
                    <a:pt x="338" y="92"/>
                  </a:cubicBezTo>
                  <a:lnTo>
                    <a:pt x="154" y="31"/>
                  </a:lnTo>
                  <a:lnTo>
                    <a:pt x="0"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rot="6299887">
              <a:off x="7256489" y="-800176"/>
              <a:ext cx="104379" cy="140724"/>
            </a:xfrm>
            <a:custGeom>
              <a:rect b="b" l="l" r="r" t="t"/>
              <a:pathLst>
                <a:path extrusionOk="0" h="3686" w="2734">
                  <a:moveTo>
                    <a:pt x="0" y="0"/>
                  </a:moveTo>
                  <a:lnTo>
                    <a:pt x="154" y="154"/>
                  </a:lnTo>
                  <a:cubicBezTo>
                    <a:pt x="246" y="215"/>
                    <a:pt x="369" y="369"/>
                    <a:pt x="522" y="492"/>
                  </a:cubicBezTo>
                  <a:cubicBezTo>
                    <a:pt x="707" y="645"/>
                    <a:pt x="860" y="829"/>
                    <a:pt x="1075" y="1044"/>
                  </a:cubicBezTo>
                  <a:lnTo>
                    <a:pt x="1352" y="1351"/>
                  </a:lnTo>
                  <a:cubicBezTo>
                    <a:pt x="1444" y="1444"/>
                    <a:pt x="1536" y="1566"/>
                    <a:pt x="1628" y="1689"/>
                  </a:cubicBezTo>
                  <a:cubicBezTo>
                    <a:pt x="1689" y="1781"/>
                    <a:pt x="1781" y="1904"/>
                    <a:pt x="1874" y="2027"/>
                  </a:cubicBezTo>
                  <a:cubicBezTo>
                    <a:pt x="1966" y="2150"/>
                    <a:pt x="2027" y="2273"/>
                    <a:pt x="2119" y="2365"/>
                  </a:cubicBezTo>
                  <a:cubicBezTo>
                    <a:pt x="2181" y="2488"/>
                    <a:pt x="2273" y="2580"/>
                    <a:pt x="2303" y="2702"/>
                  </a:cubicBezTo>
                  <a:cubicBezTo>
                    <a:pt x="2365" y="2825"/>
                    <a:pt x="2426" y="2917"/>
                    <a:pt x="2488" y="3010"/>
                  </a:cubicBezTo>
                  <a:cubicBezTo>
                    <a:pt x="2518" y="3102"/>
                    <a:pt x="2580" y="3225"/>
                    <a:pt x="2611" y="3286"/>
                  </a:cubicBezTo>
                  <a:cubicBezTo>
                    <a:pt x="2641" y="3378"/>
                    <a:pt x="2672" y="3439"/>
                    <a:pt x="2672" y="3501"/>
                  </a:cubicBezTo>
                  <a:lnTo>
                    <a:pt x="2733" y="3685"/>
                  </a:lnTo>
                  <a:cubicBezTo>
                    <a:pt x="2733" y="3685"/>
                    <a:pt x="2733" y="3624"/>
                    <a:pt x="2703" y="3501"/>
                  </a:cubicBezTo>
                  <a:cubicBezTo>
                    <a:pt x="2703" y="3439"/>
                    <a:pt x="2672" y="3347"/>
                    <a:pt x="2672" y="3255"/>
                  </a:cubicBezTo>
                  <a:cubicBezTo>
                    <a:pt x="2641" y="3194"/>
                    <a:pt x="2611" y="3102"/>
                    <a:pt x="2580" y="2979"/>
                  </a:cubicBezTo>
                  <a:cubicBezTo>
                    <a:pt x="2549" y="2887"/>
                    <a:pt x="2488" y="2764"/>
                    <a:pt x="2426" y="2641"/>
                  </a:cubicBezTo>
                  <a:cubicBezTo>
                    <a:pt x="2365" y="2549"/>
                    <a:pt x="2303" y="2426"/>
                    <a:pt x="2242" y="2303"/>
                  </a:cubicBezTo>
                  <a:cubicBezTo>
                    <a:pt x="2181" y="2150"/>
                    <a:pt x="2089" y="2027"/>
                    <a:pt x="1996" y="1904"/>
                  </a:cubicBezTo>
                  <a:cubicBezTo>
                    <a:pt x="1935" y="1781"/>
                    <a:pt x="1843" y="1658"/>
                    <a:pt x="1751" y="1566"/>
                  </a:cubicBezTo>
                  <a:cubicBezTo>
                    <a:pt x="1659" y="1444"/>
                    <a:pt x="1567" y="1321"/>
                    <a:pt x="1474" y="1229"/>
                  </a:cubicBezTo>
                  <a:cubicBezTo>
                    <a:pt x="1382" y="1106"/>
                    <a:pt x="1259" y="1014"/>
                    <a:pt x="1167" y="922"/>
                  </a:cubicBezTo>
                  <a:cubicBezTo>
                    <a:pt x="1075" y="799"/>
                    <a:pt x="983" y="707"/>
                    <a:pt x="891" y="645"/>
                  </a:cubicBezTo>
                  <a:cubicBezTo>
                    <a:pt x="768" y="553"/>
                    <a:pt x="707" y="461"/>
                    <a:pt x="615" y="400"/>
                  </a:cubicBezTo>
                  <a:cubicBezTo>
                    <a:pt x="522" y="338"/>
                    <a:pt x="430" y="277"/>
                    <a:pt x="369" y="215"/>
                  </a:cubicBezTo>
                  <a:cubicBezTo>
                    <a:pt x="277" y="185"/>
                    <a:pt x="215" y="123"/>
                    <a:pt x="154" y="92"/>
                  </a:cubicBezTo>
                  <a:lnTo>
                    <a:pt x="0"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rot="6299887">
              <a:off x="7296250" y="-797578"/>
              <a:ext cx="66888" cy="105524"/>
            </a:xfrm>
            <a:custGeom>
              <a:rect b="b" l="l" r="r" t="t"/>
              <a:pathLst>
                <a:path extrusionOk="0" h="2764" w="1752">
                  <a:moveTo>
                    <a:pt x="1" y="0"/>
                  </a:moveTo>
                  <a:lnTo>
                    <a:pt x="62" y="123"/>
                  </a:lnTo>
                  <a:cubicBezTo>
                    <a:pt x="93" y="154"/>
                    <a:pt x="124" y="215"/>
                    <a:pt x="154" y="246"/>
                  </a:cubicBezTo>
                  <a:cubicBezTo>
                    <a:pt x="216" y="307"/>
                    <a:pt x="246" y="369"/>
                    <a:pt x="277" y="430"/>
                  </a:cubicBezTo>
                  <a:lnTo>
                    <a:pt x="431" y="614"/>
                  </a:lnTo>
                  <a:lnTo>
                    <a:pt x="584" y="860"/>
                  </a:lnTo>
                  <a:cubicBezTo>
                    <a:pt x="707" y="1013"/>
                    <a:pt x="830" y="1198"/>
                    <a:pt x="922" y="1351"/>
                  </a:cubicBezTo>
                  <a:cubicBezTo>
                    <a:pt x="983" y="1443"/>
                    <a:pt x="1045" y="1535"/>
                    <a:pt x="1106" y="1597"/>
                  </a:cubicBezTo>
                  <a:cubicBezTo>
                    <a:pt x="1168" y="1689"/>
                    <a:pt x="1198" y="1781"/>
                    <a:pt x="1260" y="1873"/>
                  </a:cubicBezTo>
                  <a:cubicBezTo>
                    <a:pt x="1321" y="1935"/>
                    <a:pt x="1352" y="2027"/>
                    <a:pt x="1413" y="2088"/>
                  </a:cubicBezTo>
                  <a:cubicBezTo>
                    <a:pt x="1444" y="2180"/>
                    <a:pt x="1475" y="2242"/>
                    <a:pt x="1505" y="2303"/>
                  </a:cubicBezTo>
                  <a:cubicBezTo>
                    <a:pt x="1567" y="2395"/>
                    <a:pt x="1598" y="2426"/>
                    <a:pt x="1628" y="2487"/>
                  </a:cubicBezTo>
                  <a:cubicBezTo>
                    <a:pt x="1628" y="2549"/>
                    <a:pt x="1659" y="2549"/>
                    <a:pt x="1690" y="2641"/>
                  </a:cubicBezTo>
                  <a:cubicBezTo>
                    <a:pt x="1720" y="2733"/>
                    <a:pt x="1751" y="2764"/>
                    <a:pt x="1751" y="2764"/>
                  </a:cubicBezTo>
                  <a:cubicBezTo>
                    <a:pt x="1751" y="2764"/>
                    <a:pt x="1720" y="2733"/>
                    <a:pt x="1720" y="2641"/>
                  </a:cubicBezTo>
                  <a:lnTo>
                    <a:pt x="1690" y="2487"/>
                  </a:lnTo>
                  <a:cubicBezTo>
                    <a:pt x="1659" y="2395"/>
                    <a:pt x="1659" y="2303"/>
                    <a:pt x="1628" y="2242"/>
                  </a:cubicBezTo>
                  <a:cubicBezTo>
                    <a:pt x="1598" y="2149"/>
                    <a:pt x="1567" y="2088"/>
                    <a:pt x="1536" y="1996"/>
                  </a:cubicBezTo>
                  <a:lnTo>
                    <a:pt x="1413" y="1750"/>
                  </a:lnTo>
                  <a:cubicBezTo>
                    <a:pt x="1352" y="1658"/>
                    <a:pt x="1321" y="1566"/>
                    <a:pt x="1260" y="1474"/>
                  </a:cubicBezTo>
                  <a:cubicBezTo>
                    <a:pt x="1198" y="1413"/>
                    <a:pt x="1137" y="1320"/>
                    <a:pt x="1075" y="1228"/>
                  </a:cubicBezTo>
                  <a:cubicBezTo>
                    <a:pt x="1045" y="1136"/>
                    <a:pt x="983" y="1044"/>
                    <a:pt x="922" y="983"/>
                  </a:cubicBezTo>
                  <a:cubicBezTo>
                    <a:pt x="861" y="891"/>
                    <a:pt x="799" y="798"/>
                    <a:pt x="738" y="737"/>
                  </a:cubicBezTo>
                  <a:cubicBezTo>
                    <a:pt x="615" y="614"/>
                    <a:pt x="492" y="461"/>
                    <a:pt x="369" y="338"/>
                  </a:cubicBezTo>
                  <a:cubicBezTo>
                    <a:pt x="308" y="246"/>
                    <a:pt x="216" y="154"/>
                    <a:pt x="93" y="92"/>
                  </a:cubicBez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rot="6299887">
              <a:off x="7319620" y="-803790"/>
              <a:ext cx="38751" cy="93803"/>
            </a:xfrm>
            <a:custGeom>
              <a:rect b="b" l="l" r="r" t="t"/>
              <a:pathLst>
                <a:path extrusionOk="0" h="2457" w="1015">
                  <a:moveTo>
                    <a:pt x="1" y="0"/>
                  </a:moveTo>
                  <a:lnTo>
                    <a:pt x="31" y="92"/>
                  </a:lnTo>
                  <a:cubicBezTo>
                    <a:pt x="62" y="154"/>
                    <a:pt x="62" y="184"/>
                    <a:pt x="93" y="215"/>
                  </a:cubicBezTo>
                  <a:lnTo>
                    <a:pt x="154" y="369"/>
                  </a:lnTo>
                  <a:cubicBezTo>
                    <a:pt x="216" y="491"/>
                    <a:pt x="246" y="614"/>
                    <a:pt x="308" y="768"/>
                  </a:cubicBezTo>
                  <a:lnTo>
                    <a:pt x="492" y="1228"/>
                  </a:lnTo>
                  <a:lnTo>
                    <a:pt x="676" y="1658"/>
                  </a:lnTo>
                  <a:cubicBezTo>
                    <a:pt x="738" y="1812"/>
                    <a:pt x="799" y="1935"/>
                    <a:pt x="861" y="2057"/>
                  </a:cubicBezTo>
                  <a:cubicBezTo>
                    <a:pt x="891" y="2180"/>
                    <a:pt x="953" y="2272"/>
                    <a:pt x="983" y="2334"/>
                  </a:cubicBezTo>
                  <a:cubicBezTo>
                    <a:pt x="1014" y="2395"/>
                    <a:pt x="1014" y="2457"/>
                    <a:pt x="1014" y="2457"/>
                  </a:cubicBezTo>
                  <a:lnTo>
                    <a:pt x="1014" y="2334"/>
                  </a:lnTo>
                  <a:cubicBezTo>
                    <a:pt x="1014" y="2211"/>
                    <a:pt x="983" y="2119"/>
                    <a:pt x="953" y="2027"/>
                  </a:cubicBezTo>
                  <a:cubicBezTo>
                    <a:pt x="922" y="1904"/>
                    <a:pt x="891" y="1750"/>
                    <a:pt x="861" y="1627"/>
                  </a:cubicBezTo>
                  <a:cubicBezTo>
                    <a:pt x="799" y="1474"/>
                    <a:pt x="738" y="1320"/>
                    <a:pt x="676" y="1167"/>
                  </a:cubicBezTo>
                  <a:cubicBezTo>
                    <a:pt x="615" y="1013"/>
                    <a:pt x="553" y="829"/>
                    <a:pt x="461" y="706"/>
                  </a:cubicBezTo>
                  <a:lnTo>
                    <a:pt x="369" y="491"/>
                  </a:lnTo>
                  <a:cubicBezTo>
                    <a:pt x="339" y="430"/>
                    <a:pt x="277" y="369"/>
                    <a:pt x="246" y="338"/>
                  </a:cubicBezTo>
                  <a:cubicBezTo>
                    <a:pt x="216" y="246"/>
                    <a:pt x="154" y="154"/>
                    <a:pt x="93" y="92"/>
                  </a:cubicBezTo>
                  <a:lnTo>
                    <a:pt x="1" y="0"/>
                  </a:lnTo>
                  <a:close/>
                </a:path>
              </a:pathLst>
            </a:custGeom>
            <a:solidFill>
              <a:srgbClr val="E9C9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1"/>
          <p:cNvGrpSpPr/>
          <p:nvPr/>
        </p:nvGrpSpPr>
        <p:grpSpPr>
          <a:xfrm>
            <a:off x="7976422" y="3436838"/>
            <a:ext cx="908716" cy="1052934"/>
            <a:chOff x="5947375" y="3842110"/>
            <a:chExt cx="539169" cy="624738"/>
          </a:xfrm>
        </p:grpSpPr>
        <p:sp>
          <p:nvSpPr>
            <p:cNvPr id="6306" name="Google Shape;6306;p61"/>
            <p:cNvSpPr/>
            <p:nvPr/>
          </p:nvSpPr>
          <p:spPr>
            <a:xfrm>
              <a:off x="6223241" y="4184295"/>
              <a:ext cx="263303" cy="239129"/>
            </a:xfrm>
            <a:custGeom>
              <a:rect b="b" l="l" r="r" t="t"/>
              <a:pathLst>
                <a:path extrusionOk="0" h="18310" w="20161">
                  <a:moveTo>
                    <a:pt x="10028" y="0"/>
                  </a:moveTo>
                  <a:cubicBezTo>
                    <a:pt x="5907" y="0"/>
                    <a:pt x="2185" y="2826"/>
                    <a:pt x="1158" y="7016"/>
                  </a:cubicBezTo>
                  <a:cubicBezTo>
                    <a:pt x="1" y="11936"/>
                    <a:pt x="2991" y="16855"/>
                    <a:pt x="7910" y="18060"/>
                  </a:cubicBezTo>
                  <a:cubicBezTo>
                    <a:pt x="8624" y="18228"/>
                    <a:pt x="9340" y="18309"/>
                    <a:pt x="10044" y="18309"/>
                  </a:cubicBezTo>
                  <a:cubicBezTo>
                    <a:pt x="14191" y="18309"/>
                    <a:pt x="17965" y="15514"/>
                    <a:pt x="18954" y="11309"/>
                  </a:cubicBezTo>
                  <a:cubicBezTo>
                    <a:pt x="20160" y="6389"/>
                    <a:pt x="17122" y="1422"/>
                    <a:pt x="12203" y="264"/>
                  </a:cubicBezTo>
                  <a:cubicBezTo>
                    <a:pt x="11474" y="86"/>
                    <a:pt x="10745" y="0"/>
                    <a:pt x="10028"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5947375" y="4227354"/>
              <a:ext cx="268331" cy="239494"/>
            </a:xfrm>
            <a:custGeom>
              <a:rect b="b" l="l" r="r" t="t"/>
              <a:pathLst>
                <a:path extrusionOk="0" h="18338" w="20546">
                  <a:moveTo>
                    <a:pt x="10315" y="0"/>
                  </a:moveTo>
                  <a:cubicBezTo>
                    <a:pt x="6437" y="0"/>
                    <a:pt x="2837" y="2471"/>
                    <a:pt x="1592" y="6324"/>
                  </a:cubicBezTo>
                  <a:cubicBezTo>
                    <a:pt x="0" y="11146"/>
                    <a:pt x="2653" y="16307"/>
                    <a:pt x="7475" y="17898"/>
                  </a:cubicBezTo>
                  <a:cubicBezTo>
                    <a:pt x="8398" y="18196"/>
                    <a:pt x="9334" y="18338"/>
                    <a:pt x="10256" y="18338"/>
                  </a:cubicBezTo>
                  <a:cubicBezTo>
                    <a:pt x="14110" y="18338"/>
                    <a:pt x="17718" y="15867"/>
                    <a:pt x="19002" y="12014"/>
                  </a:cubicBezTo>
                  <a:cubicBezTo>
                    <a:pt x="20545" y="7192"/>
                    <a:pt x="17941" y="2031"/>
                    <a:pt x="13118" y="440"/>
                  </a:cubicBezTo>
                  <a:cubicBezTo>
                    <a:pt x="12187" y="142"/>
                    <a:pt x="11243" y="0"/>
                    <a:pt x="10315" y="0"/>
                  </a:cubicBezTo>
                  <a:close/>
                </a:path>
              </a:pathLst>
            </a:custGeom>
            <a:solidFill>
              <a:srgbClr val="871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6074906" y="3842110"/>
              <a:ext cx="238606" cy="389423"/>
            </a:xfrm>
            <a:custGeom>
              <a:rect b="b" l="l" r="r" t="t"/>
              <a:pathLst>
                <a:path extrusionOk="0" h="29818" w="18270">
                  <a:moveTo>
                    <a:pt x="1689" y="0"/>
                  </a:moveTo>
                  <a:cubicBezTo>
                    <a:pt x="1520" y="0"/>
                    <a:pt x="1352" y="109"/>
                    <a:pt x="1279" y="326"/>
                  </a:cubicBezTo>
                  <a:cubicBezTo>
                    <a:pt x="942" y="1387"/>
                    <a:pt x="1038" y="2689"/>
                    <a:pt x="990" y="3847"/>
                  </a:cubicBezTo>
                  <a:cubicBezTo>
                    <a:pt x="942" y="5004"/>
                    <a:pt x="893" y="6161"/>
                    <a:pt x="845" y="7271"/>
                  </a:cubicBezTo>
                  <a:cubicBezTo>
                    <a:pt x="797" y="9682"/>
                    <a:pt x="749" y="12093"/>
                    <a:pt x="701" y="14457"/>
                  </a:cubicBezTo>
                  <a:cubicBezTo>
                    <a:pt x="604" y="16820"/>
                    <a:pt x="652" y="19231"/>
                    <a:pt x="459" y="21594"/>
                  </a:cubicBezTo>
                  <a:cubicBezTo>
                    <a:pt x="315" y="24006"/>
                    <a:pt x="122" y="26369"/>
                    <a:pt x="25" y="28780"/>
                  </a:cubicBezTo>
                  <a:cubicBezTo>
                    <a:pt x="1" y="29468"/>
                    <a:pt x="538" y="29818"/>
                    <a:pt x="1079" y="29818"/>
                  </a:cubicBezTo>
                  <a:cubicBezTo>
                    <a:pt x="1600" y="29818"/>
                    <a:pt x="2124" y="29492"/>
                    <a:pt x="2147" y="28829"/>
                  </a:cubicBezTo>
                  <a:cubicBezTo>
                    <a:pt x="2196" y="26417"/>
                    <a:pt x="2099" y="24006"/>
                    <a:pt x="2051" y="21643"/>
                  </a:cubicBezTo>
                  <a:cubicBezTo>
                    <a:pt x="1954" y="19231"/>
                    <a:pt x="2099" y="16868"/>
                    <a:pt x="2147" y="14457"/>
                  </a:cubicBezTo>
                  <a:cubicBezTo>
                    <a:pt x="2196" y="12093"/>
                    <a:pt x="2292" y="9730"/>
                    <a:pt x="2292" y="7319"/>
                  </a:cubicBezTo>
                  <a:lnTo>
                    <a:pt x="2292" y="3702"/>
                  </a:lnTo>
                  <a:lnTo>
                    <a:pt x="2292" y="2834"/>
                  </a:lnTo>
                  <a:cubicBezTo>
                    <a:pt x="2967" y="4425"/>
                    <a:pt x="3932" y="5969"/>
                    <a:pt x="4800" y="7512"/>
                  </a:cubicBezTo>
                  <a:cubicBezTo>
                    <a:pt x="6054" y="9779"/>
                    <a:pt x="7452" y="11949"/>
                    <a:pt x="8562" y="14264"/>
                  </a:cubicBezTo>
                  <a:cubicBezTo>
                    <a:pt x="9719" y="16579"/>
                    <a:pt x="11118" y="18797"/>
                    <a:pt x="12468" y="21016"/>
                  </a:cubicBezTo>
                  <a:cubicBezTo>
                    <a:pt x="13770" y="23234"/>
                    <a:pt x="15169" y="25453"/>
                    <a:pt x="16519" y="27623"/>
                  </a:cubicBezTo>
                  <a:cubicBezTo>
                    <a:pt x="16684" y="27892"/>
                    <a:pt x="16931" y="28003"/>
                    <a:pt x="17178" y="28003"/>
                  </a:cubicBezTo>
                  <a:cubicBezTo>
                    <a:pt x="17727" y="28003"/>
                    <a:pt x="18269" y="27450"/>
                    <a:pt x="17870" y="26851"/>
                  </a:cubicBezTo>
                  <a:cubicBezTo>
                    <a:pt x="16519" y="24633"/>
                    <a:pt x="15169" y="22462"/>
                    <a:pt x="13819" y="20244"/>
                  </a:cubicBezTo>
                  <a:cubicBezTo>
                    <a:pt x="12468" y="18026"/>
                    <a:pt x="11214" y="15759"/>
                    <a:pt x="9767" y="13589"/>
                  </a:cubicBezTo>
                  <a:cubicBezTo>
                    <a:pt x="8321" y="11467"/>
                    <a:pt x="7115" y="9152"/>
                    <a:pt x="5861" y="6933"/>
                  </a:cubicBezTo>
                  <a:cubicBezTo>
                    <a:pt x="4703" y="4908"/>
                    <a:pt x="3691" y="2785"/>
                    <a:pt x="2244" y="953"/>
                  </a:cubicBezTo>
                  <a:cubicBezTo>
                    <a:pt x="2196" y="760"/>
                    <a:pt x="2147" y="519"/>
                    <a:pt x="2099" y="326"/>
                  </a:cubicBezTo>
                  <a:cubicBezTo>
                    <a:pt x="2027" y="109"/>
                    <a:pt x="1858" y="0"/>
                    <a:pt x="1689" y="0"/>
                  </a:cubicBezTo>
                  <a:close/>
                </a:path>
              </a:pathLst>
            </a:custGeom>
            <a:solidFill>
              <a:srgbClr val="6CA7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6173482" y="4053303"/>
              <a:ext cx="189605" cy="167494"/>
            </a:xfrm>
            <a:custGeom>
              <a:rect b="b" l="l" r="r" t="t"/>
              <a:pathLst>
                <a:path extrusionOk="0" h="12825" w="14518">
                  <a:moveTo>
                    <a:pt x="13073" y="1"/>
                  </a:moveTo>
                  <a:cubicBezTo>
                    <a:pt x="12709" y="1"/>
                    <a:pt x="12381" y="231"/>
                    <a:pt x="12299" y="601"/>
                  </a:cubicBezTo>
                  <a:cubicBezTo>
                    <a:pt x="12106" y="1565"/>
                    <a:pt x="11431" y="2337"/>
                    <a:pt x="10804" y="3108"/>
                  </a:cubicBezTo>
                  <a:cubicBezTo>
                    <a:pt x="10177" y="3880"/>
                    <a:pt x="9695" y="4748"/>
                    <a:pt x="9309" y="5665"/>
                  </a:cubicBezTo>
                  <a:cubicBezTo>
                    <a:pt x="8827" y="6870"/>
                    <a:pt x="8585" y="8124"/>
                    <a:pt x="8585" y="9378"/>
                  </a:cubicBezTo>
                  <a:cubicBezTo>
                    <a:pt x="7910" y="9040"/>
                    <a:pt x="7235" y="8799"/>
                    <a:pt x="6463" y="8655"/>
                  </a:cubicBezTo>
                  <a:cubicBezTo>
                    <a:pt x="4679" y="8221"/>
                    <a:pt x="2846" y="8028"/>
                    <a:pt x="1062" y="7787"/>
                  </a:cubicBezTo>
                  <a:cubicBezTo>
                    <a:pt x="387" y="7787"/>
                    <a:pt x="1" y="8462"/>
                    <a:pt x="290" y="9040"/>
                  </a:cubicBezTo>
                  <a:cubicBezTo>
                    <a:pt x="1496" y="10970"/>
                    <a:pt x="3425" y="12272"/>
                    <a:pt x="5644" y="12706"/>
                  </a:cubicBezTo>
                  <a:cubicBezTo>
                    <a:pt x="6107" y="12786"/>
                    <a:pt x="6570" y="12825"/>
                    <a:pt x="7033" y="12825"/>
                  </a:cubicBezTo>
                  <a:cubicBezTo>
                    <a:pt x="7679" y="12825"/>
                    <a:pt x="8325" y="12750"/>
                    <a:pt x="8971" y="12609"/>
                  </a:cubicBezTo>
                  <a:cubicBezTo>
                    <a:pt x="9309" y="12513"/>
                    <a:pt x="9646" y="12368"/>
                    <a:pt x="9888" y="12127"/>
                  </a:cubicBezTo>
                  <a:cubicBezTo>
                    <a:pt x="10177" y="12031"/>
                    <a:pt x="10370" y="11838"/>
                    <a:pt x="10418" y="11548"/>
                  </a:cubicBezTo>
                  <a:cubicBezTo>
                    <a:pt x="11334" y="10873"/>
                    <a:pt x="12058" y="10005"/>
                    <a:pt x="12540" y="8992"/>
                  </a:cubicBezTo>
                  <a:cubicBezTo>
                    <a:pt x="13167" y="7979"/>
                    <a:pt x="13649" y="6918"/>
                    <a:pt x="14035" y="5809"/>
                  </a:cubicBezTo>
                  <a:cubicBezTo>
                    <a:pt x="14373" y="4748"/>
                    <a:pt x="14517" y="3687"/>
                    <a:pt x="14469" y="2578"/>
                  </a:cubicBezTo>
                  <a:cubicBezTo>
                    <a:pt x="14421" y="1613"/>
                    <a:pt x="14325" y="359"/>
                    <a:pt x="13264" y="22"/>
                  </a:cubicBezTo>
                  <a:cubicBezTo>
                    <a:pt x="13199" y="8"/>
                    <a:pt x="13135" y="1"/>
                    <a:pt x="130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1"/>
            <p:cNvSpPr/>
            <p:nvPr/>
          </p:nvSpPr>
          <p:spPr>
            <a:xfrm>
              <a:off x="5968780" y="4109174"/>
              <a:ext cx="188978" cy="131083"/>
            </a:xfrm>
            <a:custGeom>
              <a:rect b="b" l="l" r="r" t="t"/>
              <a:pathLst>
                <a:path extrusionOk="0" h="10037" w="14470">
                  <a:moveTo>
                    <a:pt x="13059" y="1"/>
                  </a:moveTo>
                  <a:cubicBezTo>
                    <a:pt x="12430" y="1"/>
                    <a:pt x="11936" y="702"/>
                    <a:pt x="11576" y="1242"/>
                  </a:cubicBezTo>
                  <a:cubicBezTo>
                    <a:pt x="11093" y="1917"/>
                    <a:pt x="10563" y="2737"/>
                    <a:pt x="10129" y="3509"/>
                  </a:cubicBezTo>
                  <a:cubicBezTo>
                    <a:pt x="9598" y="4377"/>
                    <a:pt x="9164" y="5341"/>
                    <a:pt x="8827" y="6354"/>
                  </a:cubicBezTo>
                  <a:cubicBezTo>
                    <a:pt x="8055" y="5293"/>
                    <a:pt x="7187" y="4328"/>
                    <a:pt x="6174" y="3557"/>
                  </a:cubicBezTo>
                  <a:cubicBezTo>
                    <a:pt x="5010" y="2664"/>
                    <a:pt x="3502" y="1740"/>
                    <a:pt x="1977" y="1740"/>
                  </a:cubicBezTo>
                  <a:cubicBezTo>
                    <a:pt x="1607" y="1740"/>
                    <a:pt x="1236" y="1795"/>
                    <a:pt x="869" y="1917"/>
                  </a:cubicBezTo>
                  <a:cubicBezTo>
                    <a:pt x="290" y="2062"/>
                    <a:pt x="1" y="2689"/>
                    <a:pt x="290" y="3219"/>
                  </a:cubicBezTo>
                  <a:cubicBezTo>
                    <a:pt x="1255" y="5004"/>
                    <a:pt x="2605" y="6547"/>
                    <a:pt x="4197" y="7849"/>
                  </a:cubicBezTo>
                  <a:cubicBezTo>
                    <a:pt x="5433" y="8830"/>
                    <a:pt x="7009" y="10037"/>
                    <a:pt x="8691" y="10037"/>
                  </a:cubicBezTo>
                  <a:cubicBezTo>
                    <a:pt x="8911" y="10037"/>
                    <a:pt x="9133" y="10016"/>
                    <a:pt x="9357" y="9971"/>
                  </a:cubicBezTo>
                  <a:cubicBezTo>
                    <a:pt x="9598" y="9923"/>
                    <a:pt x="9791" y="9778"/>
                    <a:pt x="9888" y="9585"/>
                  </a:cubicBezTo>
                  <a:lnTo>
                    <a:pt x="9936" y="9585"/>
                  </a:lnTo>
                  <a:cubicBezTo>
                    <a:pt x="11576" y="8814"/>
                    <a:pt x="12588" y="6884"/>
                    <a:pt x="13264" y="5245"/>
                  </a:cubicBezTo>
                  <a:cubicBezTo>
                    <a:pt x="13601" y="4425"/>
                    <a:pt x="13890" y="3557"/>
                    <a:pt x="14035" y="2689"/>
                  </a:cubicBezTo>
                  <a:cubicBezTo>
                    <a:pt x="14180" y="1869"/>
                    <a:pt x="14469" y="856"/>
                    <a:pt x="13746" y="277"/>
                  </a:cubicBezTo>
                  <a:cubicBezTo>
                    <a:pt x="13501" y="82"/>
                    <a:pt x="13272" y="1"/>
                    <a:pt x="130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6065777" y="4253879"/>
              <a:ext cx="15137" cy="14967"/>
            </a:xfrm>
            <a:custGeom>
              <a:rect b="b" l="l" r="r" t="t"/>
              <a:pathLst>
                <a:path extrusionOk="0" h="1146" w="1159">
                  <a:moveTo>
                    <a:pt x="435" y="0"/>
                  </a:moveTo>
                  <a:lnTo>
                    <a:pt x="290" y="49"/>
                  </a:lnTo>
                  <a:cubicBezTo>
                    <a:pt x="242" y="97"/>
                    <a:pt x="146" y="145"/>
                    <a:pt x="146" y="193"/>
                  </a:cubicBezTo>
                  <a:cubicBezTo>
                    <a:pt x="97" y="241"/>
                    <a:pt x="49" y="290"/>
                    <a:pt x="49" y="338"/>
                  </a:cubicBezTo>
                  <a:cubicBezTo>
                    <a:pt x="1" y="386"/>
                    <a:pt x="1" y="434"/>
                    <a:pt x="1" y="483"/>
                  </a:cubicBezTo>
                  <a:cubicBezTo>
                    <a:pt x="1" y="531"/>
                    <a:pt x="1" y="579"/>
                    <a:pt x="1" y="627"/>
                  </a:cubicBezTo>
                  <a:cubicBezTo>
                    <a:pt x="1" y="675"/>
                    <a:pt x="1" y="724"/>
                    <a:pt x="49" y="772"/>
                  </a:cubicBezTo>
                  <a:cubicBezTo>
                    <a:pt x="49" y="868"/>
                    <a:pt x="97" y="917"/>
                    <a:pt x="146" y="965"/>
                  </a:cubicBezTo>
                  <a:lnTo>
                    <a:pt x="290" y="1061"/>
                  </a:lnTo>
                  <a:lnTo>
                    <a:pt x="435" y="1110"/>
                  </a:lnTo>
                  <a:cubicBezTo>
                    <a:pt x="483" y="1134"/>
                    <a:pt x="531" y="1146"/>
                    <a:pt x="580" y="1146"/>
                  </a:cubicBezTo>
                  <a:cubicBezTo>
                    <a:pt x="628" y="1146"/>
                    <a:pt x="676" y="1134"/>
                    <a:pt x="724" y="1110"/>
                  </a:cubicBezTo>
                  <a:lnTo>
                    <a:pt x="869" y="1061"/>
                  </a:lnTo>
                  <a:cubicBezTo>
                    <a:pt x="966" y="1013"/>
                    <a:pt x="1014" y="965"/>
                    <a:pt x="1062" y="917"/>
                  </a:cubicBezTo>
                  <a:cubicBezTo>
                    <a:pt x="1110" y="868"/>
                    <a:pt x="1158" y="772"/>
                    <a:pt x="1158" y="724"/>
                  </a:cubicBezTo>
                  <a:cubicBezTo>
                    <a:pt x="1158" y="627"/>
                    <a:pt x="1158" y="579"/>
                    <a:pt x="1158" y="483"/>
                  </a:cubicBezTo>
                  <a:cubicBezTo>
                    <a:pt x="1158" y="434"/>
                    <a:pt x="1158" y="386"/>
                    <a:pt x="1110" y="338"/>
                  </a:cubicBezTo>
                  <a:cubicBezTo>
                    <a:pt x="1110" y="290"/>
                    <a:pt x="1062" y="193"/>
                    <a:pt x="1014" y="145"/>
                  </a:cubicBezTo>
                  <a:lnTo>
                    <a:pt x="869" y="49"/>
                  </a:lnTo>
                  <a:lnTo>
                    <a:pt x="724" y="0"/>
                  </a:ln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6056334" y="4274657"/>
              <a:ext cx="18284" cy="18127"/>
            </a:xfrm>
            <a:custGeom>
              <a:rect b="b" l="l" r="r" t="t"/>
              <a:pathLst>
                <a:path extrusionOk="0" h="1388" w="1400">
                  <a:moveTo>
                    <a:pt x="531" y="1"/>
                  </a:moveTo>
                  <a:cubicBezTo>
                    <a:pt x="386" y="49"/>
                    <a:pt x="290" y="97"/>
                    <a:pt x="193" y="194"/>
                  </a:cubicBezTo>
                  <a:lnTo>
                    <a:pt x="145" y="290"/>
                  </a:lnTo>
                  <a:lnTo>
                    <a:pt x="97" y="338"/>
                  </a:lnTo>
                  <a:lnTo>
                    <a:pt x="49" y="435"/>
                  </a:lnTo>
                  <a:lnTo>
                    <a:pt x="1" y="531"/>
                  </a:lnTo>
                  <a:lnTo>
                    <a:pt x="1" y="676"/>
                  </a:lnTo>
                  <a:cubicBezTo>
                    <a:pt x="1" y="821"/>
                    <a:pt x="49" y="917"/>
                    <a:pt x="97" y="1014"/>
                  </a:cubicBezTo>
                  <a:cubicBezTo>
                    <a:pt x="145" y="1110"/>
                    <a:pt x="145" y="1158"/>
                    <a:pt x="193" y="1207"/>
                  </a:cubicBezTo>
                  <a:lnTo>
                    <a:pt x="193" y="1158"/>
                  </a:lnTo>
                  <a:lnTo>
                    <a:pt x="242" y="1207"/>
                  </a:lnTo>
                  <a:lnTo>
                    <a:pt x="309" y="1240"/>
                  </a:lnTo>
                  <a:lnTo>
                    <a:pt x="309" y="1240"/>
                  </a:lnTo>
                  <a:cubicBezTo>
                    <a:pt x="352" y="1304"/>
                    <a:pt x="399" y="1309"/>
                    <a:pt x="483" y="1351"/>
                  </a:cubicBezTo>
                  <a:lnTo>
                    <a:pt x="724" y="1351"/>
                  </a:lnTo>
                  <a:cubicBezTo>
                    <a:pt x="748" y="1375"/>
                    <a:pt x="772" y="1387"/>
                    <a:pt x="796" y="1387"/>
                  </a:cubicBezTo>
                  <a:cubicBezTo>
                    <a:pt x="820" y="1387"/>
                    <a:pt x="845" y="1375"/>
                    <a:pt x="869" y="1351"/>
                  </a:cubicBezTo>
                  <a:cubicBezTo>
                    <a:pt x="1013" y="1351"/>
                    <a:pt x="1110" y="1255"/>
                    <a:pt x="1206" y="1207"/>
                  </a:cubicBezTo>
                  <a:cubicBezTo>
                    <a:pt x="1303" y="1110"/>
                    <a:pt x="1351" y="1014"/>
                    <a:pt x="1399" y="917"/>
                  </a:cubicBezTo>
                  <a:cubicBezTo>
                    <a:pt x="1399" y="772"/>
                    <a:pt x="1399" y="676"/>
                    <a:pt x="1399" y="531"/>
                  </a:cubicBezTo>
                  <a:cubicBezTo>
                    <a:pt x="1351" y="483"/>
                    <a:pt x="1351" y="387"/>
                    <a:pt x="1303" y="338"/>
                  </a:cubicBezTo>
                  <a:cubicBezTo>
                    <a:pt x="1303" y="290"/>
                    <a:pt x="1254" y="242"/>
                    <a:pt x="1206" y="194"/>
                  </a:cubicBezTo>
                  <a:cubicBezTo>
                    <a:pt x="1110" y="97"/>
                    <a:pt x="1013" y="49"/>
                    <a:pt x="869"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6034916" y="4256399"/>
              <a:ext cx="17657" cy="18271"/>
            </a:xfrm>
            <a:custGeom>
              <a:rect b="b" l="l" r="r" t="t"/>
              <a:pathLst>
                <a:path extrusionOk="0" h="1399" w="1352">
                  <a:moveTo>
                    <a:pt x="531" y="0"/>
                  </a:moveTo>
                  <a:cubicBezTo>
                    <a:pt x="435" y="0"/>
                    <a:pt x="338" y="48"/>
                    <a:pt x="290" y="97"/>
                  </a:cubicBezTo>
                  <a:cubicBezTo>
                    <a:pt x="290" y="97"/>
                    <a:pt x="242" y="145"/>
                    <a:pt x="242" y="193"/>
                  </a:cubicBezTo>
                  <a:lnTo>
                    <a:pt x="194" y="193"/>
                  </a:lnTo>
                  <a:cubicBezTo>
                    <a:pt x="97" y="290"/>
                    <a:pt x="49" y="386"/>
                    <a:pt x="1" y="531"/>
                  </a:cubicBezTo>
                  <a:lnTo>
                    <a:pt x="1" y="675"/>
                  </a:lnTo>
                  <a:cubicBezTo>
                    <a:pt x="1" y="772"/>
                    <a:pt x="1" y="868"/>
                    <a:pt x="49" y="965"/>
                  </a:cubicBezTo>
                  <a:cubicBezTo>
                    <a:pt x="49" y="1013"/>
                    <a:pt x="49" y="1061"/>
                    <a:pt x="97" y="1109"/>
                  </a:cubicBezTo>
                  <a:cubicBezTo>
                    <a:pt x="145" y="1206"/>
                    <a:pt x="242" y="1254"/>
                    <a:pt x="290" y="1302"/>
                  </a:cubicBezTo>
                  <a:lnTo>
                    <a:pt x="483" y="1399"/>
                  </a:lnTo>
                  <a:lnTo>
                    <a:pt x="724" y="1399"/>
                  </a:lnTo>
                  <a:cubicBezTo>
                    <a:pt x="821" y="1399"/>
                    <a:pt x="917" y="1351"/>
                    <a:pt x="1014" y="1302"/>
                  </a:cubicBezTo>
                  <a:cubicBezTo>
                    <a:pt x="1110" y="1254"/>
                    <a:pt x="1206" y="1158"/>
                    <a:pt x="1255" y="1061"/>
                  </a:cubicBezTo>
                  <a:lnTo>
                    <a:pt x="1303" y="868"/>
                  </a:lnTo>
                  <a:lnTo>
                    <a:pt x="1303" y="724"/>
                  </a:lnTo>
                  <a:cubicBezTo>
                    <a:pt x="1351" y="627"/>
                    <a:pt x="1351" y="579"/>
                    <a:pt x="1303" y="531"/>
                  </a:cubicBezTo>
                  <a:cubicBezTo>
                    <a:pt x="1303" y="482"/>
                    <a:pt x="1303" y="386"/>
                    <a:pt x="1255" y="338"/>
                  </a:cubicBezTo>
                  <a:lnTo>
                    <a:pt x="1206" y="290"/>
                  </a:lnTo>
                  <a:lnTo>
                    <a:pt x="1158" y="193"/>
                  </a:lnTo>
                  <a:cubicBezTo>
                    <a:pt x="1110" y="145"/>
                    <a:pt x="1062" y="145"/>
                    <a:pt x="1014" y="97"/>
                  </a:cubicBezTo>
                  <a:cubicBezTo>
                    <a:pt x="917" y="48"/>
                    <a:pt x="821" y="0"/>
                    <a:pt x="676"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1"/>
            <p:cNvSpPr/>
            <p:nvPr/>
          </p:nvSpPr>
          <p:spPr>
            <a:xfrm>
              <a:off x="6027994" y="4283003"/>
              <a:ext cx="15750" cy="14980"/>
            </a:xfrm>
            <a:custGeom>
              <a:rect b="b" l="l" r="r" t="t"/>
              <a:pathLst>
                <a:path extrusionOk="0" h="1147" w="1206">
                  <a:moveTo>
                    <a:pt x="627" y="1"/>
                  </a:moveTo>
                  <a:cubicBezTo>
                    <a:pt x="579" y="1"/>
                    <a:pt x="531" y="13"/>
                    <a:pt x="483" y="37"/>
                  </a:cubicBezTo>
                  <a:cubicBezTo>
                    <a:pt x="386" y="37"/>
                    <a:pt x="338" y="85"/>
                    <a:pt x="241" y="133"/>
                  </a:cubicBezTo>
                  <a:cubicBezTo>
                    <a:pt x="193" y="182"/>
                    <a:pt x="145" y="230"/>
                    <a:pt x="97" y="278"/>
                  </a:cubicBezTo>
                  <a:cubicBezTo>
                    <a:pt x="49" y="375"/>
                    <a:pt x="0" y="471"/>
                    <a:pt x="0" y="568"/>
                  </a:cubicBezTo>
                  <a:lnTo>
                    <a:pt x="0" y="760"/>
                  </a:lnTo>
                  <a:cubicBezTo>
                    <a:pt x="49" y="857"/>
                    <a:pt x="97" y="905"/>
                    <a:pt x="193" y="1002"/>
                  </a:cubicBezTo>
                  <a:cubicBezTo>
                    <a:pt x="241" y="1050"/>
                    <a:pt x="338" y="1098"/>
                    <a:pt x="386" y="1098"/>
                  </a:cubicBezTo>
                  <a:cubicBezTo>
                    <a:pt x="434" y="1146"/>
                    <a:pt x="531" y="1146"/>
                    <a:pt x="627" y="1146"/>
                  </a:cubicBezTo>
                  <a:lnTo>
                    <a:pt x="772" y="1146"/>
                  </a:lnTo>
                  <a:cubicBezTo>
                    <a:pt x="868" y="1146"/>
                    <a:pt x="965" y="1098"/>
                    <a:pt x="1061" y="1002"/>
                  </a:cubicBezTo>
                  <a:cubicBezTo>
                    <a:pt x="1110" y="953"/>
                    <a:pt x="1158" y="857"/>
                    <a:pt x="1206" y="760"/>
                  </a:cubicBezTo>
                  <a:cubicBezTo>
                    <a:pt x="1206" y="664"/>
                    <a:pt x="1206" y="568"/>
                    <a:pt x="1206" y="471"/>
                  </a:cubicBezTo>
                  <a:cubicBezTo>
                    <a:pt x="1158" y="423"/>
                    <a:pt x="1158" y="375"/>
                    <a:pt x="1110" y="326"/>
                  </a:cubicBezTo>
                  <a:cubicBezTo>
                    <a:pt x="1061" y="230"/>
                    <a:pt x="1013" y="133"/>
                    <a:pt x="917" y="85"/>
                  </a:cubicBezTo>
                  <a:lnTo>
                    <a:pt x="772" y="37"/>
                  </a:lnTo>
                  <a:cubicBezTo>
                    <a:pt x="724" y="13"/>
                    <a:pt x="675" y="1"/>
                    <a:pt x="627"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6031768" y="4304264"/>
              <a:ext cx="15763" cy="13870"/>
            </a:xfrm>
            <a:custGeom>
              <a:rect b="b" l="l" r="r" t="t"/>
              <a:pathLst>
                <a:path extrusionOk="0" h="1062" w="1207">
                  <a:moveTo>
                    <a:pt x="338" y="1"/>
                  </a:moveTo>
                  <a:cubicBezTo>
                    <a:pt x="290" y="1"/>
                    <a:pt x="242" y="49"/>
                    <a:pt x="194" y="97"/>
                  </a:cubicBezTo>
                  <a:lnTo>
                    <a:pt x="145" y="145"/>
                  </a:lnTo>
                  <a:lnTo>
                    <a:pt x="49" y="242"/>
                  </a:lnTo>
                  <a:lnTo>
                    <a:pt x="1" y="338"/>
                  </a:lnTo>
                  <a:cubicBezTo>
                    <a:pt x="1" y="386"/>
                    <a:pt x="1" y="435"/>
                    <a:pt x="1" y="483"/>
                  </a:cubicBezTo>
                  <a:lnTo>
                    <a:pt x="1" y="627"/>
                  </a:lnTo>
                  <a:lnTo>
                    <a:pt x="1" y="820"/>
                  </a:lnTo>
                  <a:lnTo>
                    <a:pt x="97" y="917"/>
                  </a:lnTo>
                  <a:lnTo>
                    <a:pt x="145" y="965"/>
                  </a:lnTo>
                  <a:lnTo>
                    <a:pt x="242" y="1013"/>
                  </a:lnTo>
                  <a:lnTo>
                    <a:pt x="242" y="1062"/>
                  </a:lnTo>
                  <a:lnTo>
                    <a:pt x="869" y="1062"/>
                  </a:lnTo>
                  <a:cubicBezTo>
                    <a:pt x="965" y="1013"/>
                    <a:pt x="1013" y="965"/>
                    <a:pt x="1062" y="917"/>
                  </a:cubicBezTo>
                  <a:lnTo>
                    <a:pt x="1158" y="820"/>
                  </a:lnTo>
                  <a:lnTo>
                    <a:pt x="1206" y="724"/>
                  </a:lnTo>
                  <a:cubicBezTo>
                    <a:pt x="1206" y="627"/>
                    <a:pt x="1206" y="579"/>
                    <a:pt x="1206" y="483"/>
                  </a:cubicBezTo>
                  <a:cubicBezTo>
                    <a:pt x="1206" y="435"/>
                    <a:pt x="1206" y="435"/>
                    <a:pt x="1206" y="386"/>
                  </a:cubicBezTo>
                  <a:cubicBezTo>
                    <a:pt x="1158" y="290"/>
                    <a:pt x="1110" y="242"/>
                    <a:pt x="1062" y="193"/>
                  </a:cubicBezTo>
                  <a:lnTo>
                    <a:pt x="965" y="97"/>
                  </a:lnTo>
                  <a:lnTo>
                    <a:pt x="869" y="49"/>
                  </a:lnTo>
                  <a:lnTo>
                    <a:pt x="772" y="1"/>
                  </a:ln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1"/>
            <p:cNvSpPr/>
            <p:nvPr/>
          </p:nvSpPr>
          <p:spPr>
            <a:xfrm>
              <a:off x="5985797" y="4293333"/>
              <a:ext cx="17017" cy="19133"/>
            </a:xfrm>
            <a:custGeom>
              <a:rect b="b" l="l" r="r" t="t"/>
              <a:pathLst>
                <a:path extrusionOk="0" h="1465" w="1303">
                  <a:moveTo>
                    <a:pt x="650" y="0"/>
                  </a:moveTo>
                  <a:cubicBezTo>
                    <a:pt x="470" y="0"/>
                    <a:pt x="303" y="63"/>
                    <a:pt x="193" y="211"/>
                  </a:cubicBezTo>
                  <a:cubicBezTo>
                    <a:pt x="96" y="259"/>
                    <a:pt x="48" y="355"/>
                    <a:pt x="0" y="500"/>
                  </a:cubicBezTo>
                  <a:cubicBezTo>
                    <a:pt x="0" y="596"/>
                    <a:pt x="0" y="693"/>
                    <a:pt x="0" y="789"/>
                  </a:cubicBezTo>
                  <a:cubicBezTo>
                    <a:pt x="0" y="886"/>
                    <a:pt x="48" y="982"/>
                    <a:pt x="48" y="1030"/>
                  </a:cubicBezTo>
                  <a:lnTo>
                    <a:pt x="48" y="1079"/>
                  </a:lnTo>
                  <a:cubicBezTo>
                    <a:pt x="96" y="1223"/>
                    <a:pt x="241" y="1368"/>
                    <a:pt x="434" y="1464"/>
                  </a:cubicBezTo>
                  <a:lnTo>
                    <a:pt x="675" y="1464"/>
                  </a:lnTo>
                  <a:cubicBezTo>
                    <a:pt x="772" y="1416"/>
                    <a:pt x="868" y="1368"/>
                    <a:pt x="916" y="1320"/>
                  </a:cubicBezTo>
                  <a:lnTo>
                    <a:pt x="1109" y="1127"/>
                  </a:lnTo>
                  <a:cubicBezTo>
                    <a:pt x="1158" y="1030"/>
                    <a:pt x="1254" y="934"/>
                    <a:pt x="1254" y="838"/>
                  </a:cubicBezTo>
                  <a:cubicBezTo>
                    <a:pt x="1302" y="741"/>
                    <a:pt x="1302" y="596"/>
                    <a:pt x="1254" y="500"/>
                  </a:cubicBezTo>
                  <a:cubicBezTo>
                    <a:pt x="1206" y="259"/>
                    <a:pt x="1061" y="114"/>
                    <a:pt x="820" y="18"/>
                  </a:cubicBezTo>
                  <a:cubicBezTo>
                    <a:pt x="763" y="6"/>
                    <a:pt x="706" y="0"/>
                    <a:pt x="650"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1"/>
            <p:cNvSpPr/>
            <p:nvPr/>
          </p:nvSpPr>
          <p:spPr>
            <a:xfrm>
              <a:off x="6351112" y="4195932"/>
              <a:ext cx="21418" cy="22685"/>
            </a:xfrm>
            <a:custGeom>
              <a:rect b="b" l="l" r="r" t="t"/>
              <a:pathLst>
                <a:path extrusionOk="0" h="1737" w="1640">
                  <a:moveTo>
                    <a:pt x="724" y="0"/>
                  </a:moveTo>
                  <a:lnTo>
                    <a:pt x="482" y="97"/>
                  </a:lnTo>
                  <a:cubicBezTo>
                    <a:pt x="482" y="97"/>
                    <a:pt x="434" y="145"/>
                    <a:pt x="386" y="193"/>
                  </a:cubicBezTo>
                  <a:cubicBezTo>
                    <a:pt x="386" y="193"/>
                    <a:pt x="338" y="193"/>
                    <a:pt x="289" y="241"/>
                  </a:cubicBezTo>
                  <a:cubicBezTo>
                    <a:pt x="241" y="290"/>
                    <a:pt x="241" y="338"/>
                    <a:pt x="193" y="338"/>
                  </a:cubicBezTo>
                  <a:cubicBezTo>
                    <a:pt x="145" y="434"/>
                    <a:pt x="97" y="531"/>
                    <a:pt x="48" y="627"/>
                  </a:cubicBezTo>
                  <a:cubicBezTo>
                    <a:pt x="48" y="724"/>
                    <a:pt x="48" y="772"/>
                    <a:pt x="48" y="868"/>
                  </a:cubicBezTo>
                  <a:cubicBezTo>
                    <a:pt x="0" y="965"/>
                    <a:pt x="0" y="1061"/>
                    <a:pt x="48" y="1158"/>
                  </a:cubicBezTo>
                  <a:cubicBezTo>
                    <a:pt x="97" y="1302"/>
                    <a:pt x="193" y="1399"/>
                    <a:pt x="338" y="1495"/>
                  </a:cubicBezTo>
                  <a:cubicBezTo>
                    <a:pt x="434" y="1544"/>
                    <a:pt x="482" y="1592"/>
                    <a:pt x="579" y="1640"/>
                  </a:cubicBezTo>
                  <a:cubicBezTo>
                    <a:pt x="675" y="1688"/>
                    <a:pt x="772" y="1737"/>
                    <a:pt x="868" y="1737"/>
                  </a:cubicBezTo>
                  <a:lnTo>
                    <a:pt x="1013" y="1737"/>
                  </a:lnTo>
                  <a:cubicBezTo>
                    <a:pt x="1109" y="1688"/>
                    <a:pt x="1158" y="1688"/>
                    <a:pt x="1254" y="1592"/>
                  </a:cubicBezTo>
                  <a:cubicBezTo>
                    <a:pt x="1350" y="1592"/>
                    <a:pt x="1399" y="1544"/>
                    <a:pt x="1399" y="1495"/>
                  </a:cubicBezTo>
                  <a:cubicBezTo>
                    <a:pt x="1447" y="1447"/>
                    <a:pt x="1495" y="1351"/>
                    <a:pt x="1495" y="1302"/>
                  </a:cubicBezTo>
                  <a:lnTo>
                    <a:pt x="1495" y="1254"/>
                  </a:lnTo>
                  <a:cubicBezTo>
                    <a:pt x="1543" y="1206"/>
                    <a:pt x="1592" y="1110"/>
                    <a:pt x="1640" y="1061"/>
                  </a:cubicBezTo>
                  <a:cubicBezTo>
                    <a:pt x="1640" y="1013"/>
                    <a:pt x="1640" y="1013"/>
                    <a:pt x="1640" y="965"/>
                  </a:cubicBezTo>
                  <a:lnTo>
                    <a:pt x="1640" y="772"/>
                  </a:lnTo>
                  <a:cubicBezTo>
                    <a:pt x="1640" y="676"/>
                    <a:pt x="1640" y="579"/>
                    <a:pt x="1592" y="483"/>
                  </a:cubicBezTo>
                  <a:lnTo>
                    <a:pt x="1543" y="386"/>
                  </a:lnTo>
                  <a:cubicBezTo>
                    <a:pt x="1495" y="290"/>
                    <a:pt x="1447" y="241"/>
                    <a:pt x="1350" y="193"/>
                  </a:cubicBezTo>
                  <a:cubicBezTo>
                    <a:pt x="1302" y="145"/>
                    <a:pt x="1254" y="97"/>
                    <a:pt x="1206" y="97"/>
                  </a:cubicBezTo>
                  <a:cubicBezTo>
                    <a:pt x="1109" y="49"/>
                    <a:pt x="1013" y="0"/>
                    <a:pt x="916"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6373157" y="4200973"/>
              <a:ext cx="640" cy="1894"/>
            </a:xfrm>
            <a:custGeom>
              <a:rect b="b" l="l" r="r" t="t"/>
              <a:pathLst>
                <a:path extrusionOk="0" h="145" w="49">
                  <a:moveTo>
                    <a:pt x="0" y="0"/>
                  </a:moveTo>
                  <a:cubicBezTo>
                    <a:pt x="0" y="48"/>
                    <a:pt x="0" y="97"/>
                    <a:pt x="0" y="97"/>
                  </a:cubicBezTo>
                  <a:lnTo>
                    <a:pt x="48" y="145"/>
                  </a:lnTo>
                  <a:cubicBezTo>
                    <a:pt x="0" y="97"/>
                    <a:pt x="0" y="48"/>
                    <a:pt x="0"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1"/>
            <p:cNvSpPr/>
            <p:nvPr/>
          </p:nvSpPr>
          <p:spPr>
            <a:xfrm>
              <a:off x="6373784" y="4218604"/>
              <a:ext cx="21431" cy="19538"/>
            </a:xfrm>
            <a:custGeom>
              <a:rect b="b" l="l" r="r" t="t"/>
              <a:pathLst>
                <a:path extrusionOk="0" h="1496" w="1641">
                  <a:moveTo>
                    <a:pt x="1447" y="193"/>
                  </a:moveTo>
                  <a:cubicBezTo>
                    <a:pt x="1447" y="201"/>
                    <a:pt x="1447" y="208"/>
                    <a:pt x="1447" y="214"/>
                  </a:cubicBezTo>
                  <a:lnTo>
                    <a:pt x="1447" y="214"/>
                  </a:lnTo>
                  <a:cubicBezTo>
                    <a:pt x="1466" y="238"/>
                    <a:pt x="1483" y="264"/>
                    <a:pt x="1495" y="290"/>
                  </a:cubicBezTo>
                  <a:lnTo>
                    <a:pt x="1447" y="193"/>
                  </a:lnTo>
                  <a:close/>
                  <a:moveTo>
                    <a:pt x="627" y="1"/>
                  </a:moveTo>
                  <a:lnTo>
                    <a:pt x="386" y="49"/>
                  </a:lnTo>
                  <a:lnTo>
                    <a:pt x="338" y="145"/>
                  </a:lnTo>
                  <a:cubicBezTo>
                    <a:pt x="241" y="193"/>
                    <a:pt x="193" y="242"/>
                    <a:pt x="145" y="338"/>
                  </a:cubicBezTo>
                  <a:cubicBezTo>
                    <a:pt x="49" y="435"/>
                    <a:pt x="49" y="579"/>
                    <a:pt x="49" y="676"/>
                  </a:cubicBezTo>
                  <a:cubicBezTo>
                    <a:pt x="0" y="772"/>
                    <a:pt x="49" y="869"/>
                    <a:pt x="97" y="965"/>
                  </a:cubicBezTo>
                  <a:cubicBezTo>
                    <a:pt x="97" y="1062"/>
                    <a:pt x="145" y="1110"/>
                    <a:pt x="193" y="1158"/>
                  </a:cubicBezTo>
                  <a:cubicBezTo>
                    <a:pt x="290" y="1254"/>
                    <a:pt x="386" y="1303"/>
                    <a:pt x="483" y="1351"/>
                  </a:cubicBezTo>
                  <a:cubicBezTo>
                    <a:pt x="483" y="1351"/>
                    <a:pt x="531" y="1351"/>
                    <a:pt x="531" y="1399"/>
                  </a:cubicBezTo>
                  <a:cubicBezTo>
                    <a:pt x="627" y="1447"/>
                    <a:pt x="772" y="1447"/>
                    <a:pt x="868" y="1496"/>
                  </a:cubicBezTo>
                  <a:lnTo>
                    <a:pt x="1061" y="1496"/>
                  </a:lnTo>
                  <a:cubicBezTo>
                    <a:pt x="1110" y="1447"/>
                    <a:pt x="1110" y="1447"/>
                    <a:pt x="1158" y="1447"/>
                  </a:cubicBezTo>
                  <a:cubicBezTo>
                    <a:pt x="1254" y="1399"/>
                    <a:pt x="1351" y="1351"/>
                    <a:pt x="1399" y="1303"/>
                  </a:cubicBezTo>
                  <a:cubicBezTo>
                    <a:pt x="1447" y="1254"/>
                    <a:pt x="1495" y="1158"/>
                    <a:pt x="1544" y="1110"/>
                  </a:cubicBezTo>
                  <a:cubicBezTo>
                    <a:pt x="1592" y="1062"/>
                    <a:pt x="1592" y="1013"/>
                    <a:pt x="1640" y="917"/>
                  </a:cubicBezTo>
                  <a:lnTo>
                    <a:pt x="1640" y="724"/>
                  </a:lnTo>
                  <a:cubicBezTo>
                    <a:pt x="1640" y="676"/>
                    <a:pt x="1640" y="628"/>
                    <a:pt x="1640" y="531"/>
                  </a:cubicBezTo>
                  <a:lnTo>
                    <a:pt x="1544" y="386"/>
                  </a:lnTo>
                  <a:lnTo>
                    <a:pt x="1495" y="290"/>
                  </a:lnTo>
                  <a:cubicBezTo>
                    <a:pt x="1455" y="250"/>
                    <a:pt x="1448" y="243"/>
                    <a:pt x="1447" y="214"/>
                  </a:cubicBezTo>
                  <a:lnTo>
                    <a:pt x="1447" y="214"/>
                  </a:lnTo>
                  <a:cubicBezTo>
                    <a:pt x="1396" y="145"/>
                    <a:pt x="1325" y="84"/>
                    <a:pt x="1254" y="49"/>
                  </a:cubicBezTo>
                  <a:lnTo>
                    <a:pt x="1061" y="1"/>
                  </a:ln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1"/>
            <p:cNvSpPr/>
            <p:nvPr/>
          </p:nvSpPr>
          <p:spPr>
            <a:xfrm>
              <a:off x="6346697" y="4231363"/>
              <a:ext cx="14497" cy="14967"/>
            </a:xfrm>
            <a:custGeom>
              <a:rect b="b" l="l" r="r" t="t"/>
              <a:pathLst>
                <a:path extrusionOk="0" h="1146" w="1110">
                  <a:moveTo>
                    <a:pt x="537" y="0"/>
                  </a:moveTo>
                  <a:cubicBezTo>
                    <a:pt x="495" y="0"/>
                    <a:pt x="459" y="12"/>
                    <a:pt x="435" y="36"/>
                  </a:cubicBezTo>
                  <a:lnTo>
                    <a:pt x="290" y="85"/>
                  </a:lnTo>
                  <a:cubicBezTo>
                    <a:pt x="242" y="133"/>
                    <a:pt x="193" y="181"/>
                    <a:pt x="145" y="229"/>
                  </a:cubicBezTo>
                  <a:cubicBezTo>
                    <a:pt x="97" y="277"/>
                    <a:pt x="49" y="326"/>
                    <a:pt x="49" y="374"/>
                  </a:cubicBezTo>
                  <a:lnTo>
                    <a:pt x="49" y="519"/>
                  </a:lnTo>
                  <a:cubicBezTo>
                    <a:pt x="1" y="567"/>
                    <a:pt x="1" y="663"/>
                    <a:pt x="49" y="712"/>
                  </a:cubicBezTo>
                  <a:lnTo>
                    <a:pt x="97" y="856"/>
                  </a:lnTo>
                  <a:lnTo>
                    <a:pt x="193" y="1001"/>
                  </a:lnTo>
                  <a:lnTo>
                    <a:pt x="338" y="1049"/>
                  </a:lnTo>
                  <a:lnTo>
                    <a:pt x="435" y="1146"/>
                  </a:lnTo>
                  <a:lnTo>
                    <a:pt x="579" y="1146"/>
                  </a:lnTo>
                  <a:cubicBezTo>
                    <a:pt x="772" y="1146"/>
                    <a:pt x="965" y="1049"/>
                    <a:pt x="1062" y="856"/>
                  </a:cubicBezTo>
                  <a:cubicBezTo>
                    <a:pt x="1062" y="856"/>
                    <a:pt x="1062" y="808"/>
                    <a:pt x="1062" y="808"/>
                  </a:cubicBezTo>
                  <a:cubicBezTo>
                    <a:pt x="1110" y="760"/>
                    <a:pt x="1110" y="712"/>
                    <a:pt x="1110" y="663"/>
                  </a:cubicBezTo>
                  <a:cubicBezTo>
                    <a:pt x="1110" y="615"/>
                    <a:pt x="1110" y="567"/>
                    <a:pt x="1110" y="519"/>
                  </a:cubicBezTo>
                  <a:cubicBezTo>
                    <a:pt x="1110" y="470"/>
                    <a:pt x="1110" y="422"/>
                    <a:pt x="1062" y="374"/>
                  </a:cubicBezTo>
                  <a:cubicBezTo>
                    <a:pt x="1062" y="326"/>
                    <a:pt x="1062" y="277"/>
                    <a:pt x="1013" y="277"/>
                  </a:cubicBezTo>
                  <a:cubicBezTo>
                    <a:pt x="965" y="229"/>
                    <a:pt x="965" y="181"/>
                    <a:pt x="917" y="133"/>
                  </a:cubicBezTo>
                  <a:cubicBezTo>
                    <a:pt x="869" y="133"/>
                    <a:pt x="820" y="85"/>
                    <a:pt x="772" y="85"/>
                  </a:cubicBezTo>
                  <a:lnTo>
                    <a:pt x="676" y="36"/>
                  </a:lnTo>
                  <a:cubicBezTo>
                    <a:pt x="627" y="12"/>
                    <a:pt x="579" y="0"/>
                    <a:pt x="537"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6332841" y="4204408"/>
              <a:ext cx="12616" cy="17827"/>
            </a:xfrm>
            <a:custGeom>
              <a:rect b="b" l="l" r="r" t="t"/>
              <a:pathLst>
                <a:path extrusionOk="0" h="1365" w="966">
                  <a:moveTo>
                    <a:pt x="302" y="1"/>
                  </a:moveTo>
                  <a:cubicBezTo>
                    <a:pt x="266" y="1"/>
                    <a:pt x="229" y="9"/>
                    <a:pt x="193" y="27"/>
                  </a:cubicBezTo>
                  <a:cubicBezTo>
                    <a:pt x="49" y="123"/>
                    <a:pt x="1" y="316"/>
                    <a:pt x="145" y="461"/>
                  </a:cubicBezTo>
                  <a:cubicBezTo>
                    <a:pt x="97" y="461"/>
                    <a:pt x="97" y="509"/>
                    <a:pt x="97" y="509"/>
                  </a:cubicBezTo>
                  <a:cubicBezTo>
                    <a:pt x="49" y="557"/>
                    <a:pt x="1" y="605"/>
                    <a:pt x="1" y="702"/>
                  </a:cubicBezTo>
                  <a:lnTo>
                    <a:pt x="1" y="798"/>
                  </a:lnTo>
                  <a:cubicBezTo>
                    <a:pt x="1" y="846"/>
                    <a:pt x="1" y="943"/>
                    <a:pt x="1" y="991"/>
                  </a:cubicBezTo>
                  <a:cubicBezTo>
                    <a:pt x="1" y="1088"/>
                    <a:pt x="49" y="1136"/>
                    <a:pt x="97" y="1232"/>
                  </a:cubicBezTo>
                  <a:cubicBezTo>
                    <a:pt x="145" y="1280"/>
                    <a:pt x="242" y="1329"/>
                    <a:pt x="290" y="1329"/>
                  </a:cubicBezTo>
                  <a:cubicBezTo>
                    <a:pt x="338" y="1353"/>
                    <a:pt x="386" y="1365"/>
                    <a:pt x="429" y="1365"/>
                  </a:cubicBezTo>
                  <a:cubicBezTo>
                    <a:pt x="471" y="1365"/>
                    <a:pt x="507" y="1353"/>
                    <a:pt x="531" y="1329"/>
                  </a:cubicBezTo>
                  <a:cubicBezTo>
                    <a:pt x="627" y="1329"/>
                    <a:pt x="724" y="1280"/>
                    <a:pt x="772" y="1232"/>
                  </a:cubicBezTo>
                  <a:cubicBezTo>
                    <a:pt x="820" y="1184"/>
                    <a:pt x="869" y="1136"/>
                    <a:pt x="869" y="1088"/>
                  </a:cubicBezTo>
                  <a:cubicBezTo>
                    <a:pt x="917" y="1039"/>
                    <a:pt x="917" y="943"/>
                    <a:pt x="965" y="895"/>
                  </a:cubicBezTo>
                  <a:cubicBezTo>
                    <a:pt x="965" y="846"/>
                    <a:pt x="965" y="798"/>
                    <a:pt x="965" y="750"/>
                  </a:cubicBezTo>
                  <a:cubicBezTo>
                    <a:pt x="917" y="702"/>
                    <a:pt x="917" y="653"/>
                    <a:pt x="869" y="557"/>
                  </a:cubicBezTo>
                  <a:lnTo>
                    <a:pt x="820" y="461"/>
                  </a:lnTo>
                  <a:cubicBezTo>
                    <a:pt x="724" y="412"/>
                    <a:pt x="676" y="364"/>
                    <a:pt x="579" y="316"/>
                  </a:cubicBezTo>
                  <a:cubicBezTo>
                    <a:pt x="619" y="158"/>
                    <a:pt x="465" y="1"/>
                    <a:pt x="302"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6332214" y="4248838"/>
              <a:ext cx="17644" cy="16390"/>
            </a:xfrm>
            <a:custGeom>
              <a:rect b="b" l="l" r="r" t="t"/>
              <a:pathLst>
                <a:path extrusionOk="0" h="1255" w="1351">
                  <a:moveTo>
                    <a:pt x="627" y="0"/>
                  </a:moveTo>
                  <a:lnTo>
                    <a:pt x="483" y="49"/>
                  </a:lnTo>
                  <a:cubicBezTo>
                    <a:pt x="338" y="49"/>
                    <a:pt x="241" y="145"/>
                    <a:pt x="193" y="193"/>
                  </a:cubicBezTo>
                  <a:cubicBezTo>
                    <a:pt x="97" y="290"/>
                    <a:pt x="49" y="386"/>
                    <a:pt x="0" y="483"/>
                  </a:cubicBezTo>
                  <a:cubicBezTo>
                    <a:pt x="0" y="531"/>
                    <a:pt x="0" y="627"/>
                    <a:pt x="0" y="724"/>
                  </a:cubicBezTo>
                  <a:cubicBezTo>
                    <a:pt x="0" y="772"/>
                    <a:pt x="0" y="869"/>
                    <a:pt x="49" y="965"/>
                  </a:cubicBezTo>
                  <a:cubicBezTo>
                    <a:pt x="97" y="1061"/>
                    <a:pt x="193" y="1110"/>
                    <a:pt x="290" y="1206"/>
                  </a:cubicBezTo>
                  <a:lnTo>
                    <a:pt x="434" y="1254"/>
                  </a:lnTo>
                  <a:lnTo>
                    <a:pt x="724" y="1254"/>
                  </a:lnTo>
                  <a:cubicBezTo>
                    <a:pt x="820" y="1206"/>
                    <a:pt x="917" y="1158"/>
                    <a:pt x="1013" y="1110"/>
                  </a:cubicBezTo>
                  <a:lnTo>
                    <a:pt x="1158" y="965"/>
                  </a:lnTo>
                  <a:cubicBezTo>
                    <a:pt x="1206" y="917"/>
                    <a:pt x="1254" y="869"/>
                    <a:pt x="1254" y="772"/>
                  </a:cubicBezTo>
                  <a:cubicBezTo>
                    <a:pt x="1302" y="724"/>
                    <a:pt x="1351" y="627"/>
                    <a:pt x="1351" y="579"/>
                  </a:cubicBezTo>
                  <a:lnTo>
                    <a:pt x="1351" y="435"/>
                  </a:lnTo>
                  <a:lnTo>
                    <a:pt x="1254" y="290"/>
                  </a:lnTo>
                  <a:cubicBezTo>
                    <a:pt x="1254" y="193"/>
                    <a:pt x="1206" y="145"/>
                    <a:pt x="1110" y="97"/>
                  </a:cubicBezTo>
                  <a:cubicBezTo>
                    <a:pt x="1110" y="97"/>
                    <a:pt x="1061" y="49"/>
                    <a:pt x="1013" y="49"/>
                  </a:cubicBezTo>
                  <a:cubicBezTo>
                    <a:pt x="965" y="0"/>
                    <a:pt x="868" y="0"/>
                    <a:pt x="820"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6313316" y="4221281"/>
              <a:ext cx="15763" cy="14340"/>
            </a:xfrm>
            <a:custGeom>
              <a:rect b="b" l="l" r="r" t="t"/>
              <a:pathLst>
                <a:path extrusionOk="0" h="1098" w="1207">
                  <a:moveTo>
                    <a:pt x="627" y="1"/>
                  </a:moveTo>
                  <a:cubicBezTo>
                    <a:pt x="579" y="1"/>
                    <a:pt x="531" y="13"/>
                    <a:pt x="483" y="37"/>
                  </a:cubicBezTo>
                  <a:cubicBezTo>
                    <a:pt x="386" y="37"/>
                    <a:pt x="290" y="85"/>
                    <a:pt x="242" y="181"/>
                  </a:cubicBezTo>
                  <a:lnTo>
                    <a:pt x="145" y="230"/>
                  </a:lnTo>
                  <a:cubicBezTo>
                    <a:pt x="97" y="278"/>
                    <a:pt x="49" y="374"/>
                    <a:pt x="0" y="519"/>
                  </a:cubicBezTo>
                  <a:cubicBezTo>
                    <a:pt x="0" y="615"/>
                    <a:pt x="0" y="712"/>
                    <a:pt x="0" y="760"/>
                  </a:cubicBezTo>
                  <a:lnTo>
                    <a:pt x="49" y="905"/>
                  </a:lnTo>
                  <a:cubicBezTo>
                    <a:pt x="97" y="953"/>
                    <a:pt x="145" y="1001"/>
                    <a:pt x="193" y="1001"/>
                  </a:cubicBezTo>
                  <a:cubicBezTo>
                    <a:pt x="242" y="1049"/>
                    <a:pt x="290" y="1098"/>
                    <a:pt x="338" y="1098"/>
                  </a:cubicBezTo>
                  <a:lnTo>
                    <a:pt x="772" y="1098"/>
                  </a:lnTo>
                  <a:cubicBezTo>
                    <a:pt x="965" y="1049"/>
                    <a:pt x="1110" y="905"/>
                    <a:pt x="1158" y="712"/>
                  </a:cubicBezTo>
                  <a:cubicBezTo>
                    <a:pt x="1206" y="664"/>
                    <a:pt x="1206" y="567"/>
                    <a:pt x="1158" y="471"/>
                  </a:cubicBezTo>
                  <a:cubicBezTo>
                    <a:pt x="1158" y="423"/>
                    <a:pt x="1158" y="326"/>
                    <a:pt x="1110" y="278"/>
                  </a:cubicBezTo>
                  <a:cubicBezTo>
                    <a:pt x="1061" y="181"/>
                    <a:pt x="1013" y="133"/>
                    <a:pt x="917" y="85"/>
                  </a:cubicBezTo>
                  <a:lnTo>
                    <a:pt x="772" y="37"/>
                  </a:lnTo>
                  <a:cubicBezTo>
                    <a:pt x="724" y="13"/>
                    <a:pt x="676" y="1"/>
                    <a:pt x="627"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6286229" y="4234511"/>
              <a:ext cx="17657" cy="17331"/>
            </a:xfrm>
            <a:custGeom>
              <a:rect b="b" l="l" r="r" t="t"/>
              <a:pathLst>
                <a:path extrusionOk="0" h="1327" w="1352">
                  <a:moveTo>
                    <a:pt x="700" y="0"/>
                  </a:moveTo>
                  <a:cubicBezTo>
                    <a:pt x="640" y="0"/>
                    <a:pt x="579" y="12"/>
                    <a:pt x="531" y="36"/>
                  </a:cubicBezTo>
                  <a:cubicBezTo>
                    <a:pt x="386" y="36"/>
                    <a:pt x="290" y="133"/>
                    <a:pt x="194" y="181"/>
                  </a:cubicBezTo>
                  <a:cubicBezTo>
                    <a:pt x="145" y="278"/>
                    <a:pt x="49" y="374"/>
                    <a:pt x="49" y="471"/>
                  </a:cubicBezTo>
                  <a:cubicBezTo>
                    <a:pt x="1" y="615"/>
                    <a:pt x="1" y="712"/>
                    <a:pt x="49" y="808"/>
                  </a:cubicBezTo>
                  <a:lnTo>
                    <a:pt x="49" y="905"/>
                  </a:lnTo>
                  <a:cubicBezTo>
                    <a:pt x="49" y="905"/>
                    <a:pt x="49" y="953"/>
                    <a:pt x="97" y="1001"/>
                  </a:cubicBezTo>
                  <a:cubicBezTo>
                    <a:pt x="97" y="1049"/>
                    <a:pt x="145" y="1049"/>
                    <a:pt x="194" y="1097"/>
                  </a:cubicBezTo>
                  <a:lnTo>
                    <a:pt x="194" y="1146"/>
                  </a:lnTo>
                  <a:cubicBezTo>
                    <a:pt x="290" y="1194"/>
                    <a:pt x="386" y="1242"/>
                    <a:pt x="483" y="1290"/>
                  </a:cubicBezTo>
                  <a:cubicBezTo>
                    <a:pt x="555" y="1315"/>
                    <a:pt x="616" y="1327"/>
                    <a:pt x="670" y="1327"/>
                  </a:cubicBezTo>
                  <a:cubicBezTo>
                    <a:pt x="724" y="1327"/>
                    <a:pt x="772" y="1315"/>
                    <a:pt x="821" y="1290"/>
                  </a:cubicBezTo>
                  <a:cubicBezTo>
                    <a:pt x="1062" y="1242"/>
                    <a:pt x="1255" y="1049"/>
                    <a:pt x="1303" y="856"/>
                  </a:cubicBezTo>
                  <a:cubicBezTo>
                    <a:pt x="1351" y="712"/>
                    <a:pt x="1351" y="615"/>
                    <a:pt x="1303" y="519"/>
                  </a:cubicBezTo>
                  <a:lnTo>
                    <a:pt x="1255" y="326"/>
                  </a:lnTo>
                  <a:cubicBezTo>
                    <a:pt x="1206" y="278"/>
                    <a:pt x="1158" y="181"/>
                    <a:pt x="1110" y="133"/>
                  </a:cubicBezTo>
                  <a:cubicBezTo>
                    <a:pt x="1013" y="85"/>
                    <a:pt x="965" y="36"/>
                    <a:pt x="869" y="36"/>
                  </a:cubicBezTo>
                  <a:cubicBezTo>
                    <a:pt x="821" y="12"/>
                    <a:pt x="760" y="0"/>
                    <a:pt x="700"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6320878" y="4268989"/>
              <a:ext cx="13" cy="640"/>
            </a:xfrm>
            <a:custGeom>
              <a:rect b="b" l="l" r="r" t="t"/>
              <a:pathLst>
                <a:path extrusionOk="0" h="49" w="1">
                  <a:moveTo>
                    <a:pt x="0" y="49"/>
                  </a:moveTo>
                  <a:lnTo>
                    <a:pt x="0" y="49"/>
                  </a:lnTo>
                  <a:cubicBezTo>
                    <a:pt x="0" y="49"/>
                    <a:pt x="0" y="49"/>
                    <a:pt x="0"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6307021" y="4258280"/>
              <a:ext cx="15123" cy="14510"/>
            </a:xfrm>
            <a:custGeom>
              <a:rect b="b" l="l" r="r" t="t"/>
              <a:pathLst>
                <a:path extrusionOk="0" h="1111" w="1158">
                  <a:moveTo>
                    <a:pt x="482" y="1"/>
                  </a:moveTo>
                  <a:cubicBezTo>
                    <a:pt x="338" y="49"/>
                    <a:pt x="241" y="97"/>
                    <a:pt x="193" y="146"/>
                  </a:cubicBezTo>
                  <a:cubicBezTo>
                    <a:pt x="145" y="194"/>
                    <a:pt x="97" y="290"/>
                    <a:pt x="48" y="338"/>
                  </a:cubicBezTo>
                  <a:cubicBezTo>
                    <a:pt x="48" y="387"/>
                    <a:pt x="0" y="483"/>
                    <a:pt x="0" y="580"/>
                  </a:cubicBezTo>
                  <a:cubicBezTo>
                    <a:pt x="0" y="628"/>
                    <a:pt x="48" y="724"/>
                    <a:pt x="97" y="821"/>
                  </a:cubicBezTo>
                  <a:cubicBezTo>
                    <a:pt x="145" y="869"/>
                    <a:pt x="193" y="965"/>
                    <a:pt x="241" y="1014"/>
                  </a:cubicBezTo>
                  <a:cubicBezTo>
                    <a:pt x="290" y="1062"/>
                    <a:pt x="386" y="1062"/>
                    <a:pt x="434" y="1110"/>
                  </a:cubicBezTo>
                  <a:lnTo>
                    <a:pt x="820" y="1110"/>
                  </a:lnTo>
                  <a:lnTo>
                    <a:pt x="917" y="1062"/>
                  </a:lnTo>
                  <a:cubicBezTo>
                    <a:pt x="917" y="1014"/>
                    <a:pt x="965" y="1014"/>
                    <a:pt x="1013" y="965"/>
                  </a:cubicBezTo>
                  <a:cubicBezTo>
                    <a:pt x="1013" y="965"/>
                    <a:pt x="1013" y="917"/>
                    <a:pt x="1061" y="869"/>
                  </a:cubicBezTo>
                  <a:lnTo>
                    <a:pt x="1061" y="869"/>
                  </a:lnTo>
                  <a:lnTo>
                    <a:pt x="1013" y="965"/>
                  </a:lnTo>
                  <a:cubicBezTo>
                    <a:pt x="1061" y="917"/>
                    <a:pt x="1061" y="869"/>
                    <a:pt x="1109" y="821"/>
                  </a:cubicBezTo>
                  <a:lnTo>
                    <a:pt x="1109" y="869"/>
                  </a:lnTo>
                  <a:cubicBezTo>
                    <a:pt x="1109" y="821"/>
                    <a:pt x="1109" y="773"/>
                    <a:pt x="1158" y="724"/>
                  </a:cubicBezTo>
                  <a:cubicBezTo>
                    <a:pt x="1158" y="628"/>
                    <a:pt x="1158" y="531"/>
                    <a:pt x="1158" y="435"/>
                  </a:cubicBezTo>
                  <a:lnTo>
                    <a:pt x="1109" y="290"/>
                  </a:lnTo>
                  <a:cubicBezTo>
                    <a:pt x="1013" y="97"/>
                    <a:pt x="820" y="1"/>
                    <a:pt x="627" y="1"/>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1"/>
            <p:cNvSpPr/>
            <p:nvPr/>
          </p:nvSpPr>
          <p:spPr>
            <a:xfrm>
              <a:off x="6320878" y="4269616"/>
              <a:ext cx="13" cy="13"/>
            </a:xfrm>
            <a:custGeom>
              <a:rect b="b" l="l" r="r" t="t"/>
              <a:pathLst>
                <a:path extrusionOk="0" h="1" w="1">
                  <a:moveTo>
                    <a:pt x="0" y="1"/>
                  </a:moveTo>
                  <a:lnTo>
                    <a:pt x="0" y="1"/>
                  </a:ln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1"/>
            <p:cNvSpPr/>
            <p:nvPr/>
          </p:nvSpPr>
          <p:spPr>
            <a:xfrm>
              <a:off x="6262304" y="4273403"/>
              <a:ext cx="15750" cy="15763"/>
            </a:xfrm>
            <a:custGeom>
              <a:rect b="b" l="l" r="r" t="t"/>
              <a:pathLst>
                <a:path extrusionOk="0" h="1207" w="1206">
                  <a:moveTo>
                    <a:pt x="627" y="0"/>
                  </a:moveTo>
                  <a:cubicBezTo>
                    <a:pt x="482" y="0"/>
                    <a:pt x="386" y="0"/>
                    <a:pt x="289" y="49"/>
                  </a:cubicBezTo>
                  <a:cubicBezTo>
                    <a:pt x="193" y="97"/>
                    <a:pt x="145" y="193"/>
                    <a:pt x="48" y="290"/>
                  </a:cubicBezTo>
                  <a:cubicBezTo>
                    <a:pt x="0" y="386"/>
                    <a:pt x="0" y="483"/>
                    <a:pt x="0" y="579"/>
                  </a:cubicBezTo>
                  <a:lnTo>
                    <a:pt x="0" y="772"/>
                  </a:lnTo>
                  <a:lnTo>
                    <a:pt x="48" y="868"/>
                  </a:lnTo>
                  <a:cubicBezTo>
                    <a:pt x="96" y="965"/>
                    <a:pt x="145" y="1013"/>
                    <a:pt x="193" y="1061"/>
                  </a:cubicBezTo>
                  <a:cubicBezTo>
                    <a:pt x="241" y="1110"/>
                    <a:pt x="289" y="1158"/>
                    <a:pt x="338" y="1158"/>
                  </a:cubicBezTo>
                  <a:cubicBezTo>
                    <a:pt x="434" y="1206"/>
                    <a:pt x="482" y="1206"/>
                    <a:pt x="579" y="1206"/>
                  </a:cubicBezTo>
                  <a:lnTo>
                    <a:pt x="723" y="1206"/>
                  </a:lnTo>
                  <a:lnTo>
                    <a:pt x="868" y="1158"/>
                  </a:lnTo>
                  <a:cubicBezTo>
                    <a:pt x="965" y="1110"/>
                    <a:pt x="1013" y="1061"/>
                    <a:pt x="1061" y="965"/>
                  </a:cubicBezTo>
                  <a:cubicBezTo>
                    <a:pt x="1109" y="965"/>
                    <a:pt x="1109" y="917"/>
                    <a:pt x="1157" y="868"/>
                  </a:cubicBezTo>
                  <a:cubicBezTo>
                    <a:pt x="1206" y="772"/>
                    <a:pt x="1206" y="724"/>
                    <a:pt x="1206" y="627"/>
                  </a:cubicBezTo>
                  <a:lnTo>
                    <a:pt x="1206" y="483"/>
                  </a:lnTo>
                  <a:lnTo>
                    <a:pt x="1157" y="338"/>
                  </a:lnTo>
                  <a:cubicBezTo>
                    <a:pt x="1109" y="242"/>
                    <a:pt x="1061" y="193"/>
                    <a:pt x="965" y="145"/>
                  </a:cubicBezTo>
                  <a:cubicBezTo>
                    <a:pt x="916" y="97"/>
                    <a:pt x="916" y="49"/>
                    <a:pt x="820" y="49"/>
                  </a:cubicBezTo>
                  <a:cubicBezTo>
                    <a:pt x="772" y="0"/>
                    <a:pt x="675" y="0"/>
                    <a:pt x="627"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6266078" y="4243170"/>
              <a:ext cx="15123" cy="15385"/>
            </a:xfrm>
            <a:custGeom>
              <a:rect b="b" l="l" r="r" t="t"/>
              <a:pathLst>
                <a:path extrusionOk="0" h="1178" w="1158">
                  <a:moveTo>
                    <a:pt x="627" y="0"/>
                  </a:moveTo>
                  <a:cubicBezTo>
                    <a:pt x="531" y="0"/>
                    <a:pt x="386" y="0"/>
                    <a:pt x="338" y="49"/>
                  </a:cubicBezTo>
                  <a:cubicBezTo>
                    <a:pt x="242" y="97"/>
                    <a:pt x="145" y="193"/>
                    <a:pt x="97" y="290"/>
                  </a:cubicBezTo>
                  <a:cubicBezTo>
                    <a:pt x="49" y="338"/>
                    <a:pt x="0" y="434"/>
                    <a:pt x="0" y="579"/>
                  </a:cubicBezTo>
                  <a:cubicBezTo>
                    <a:pt x="0" y="676"/>
                    <a:pt x="0" y="772"/>
                    <a:pt x="49" y="869"/>
                  </a:cubicBezTo>
                  <a:lnTo>
                    <a:pt x="97" y="917"/>
                  </a:lnTo>
                  <a:cubicBezTo>
                    <a:pt x="145" y="1013"/>
                    <a:pt x="193" y="1061"/>
                    <a:pt x="290" y="1110"/>
                  </a:cubicBezTo>
                  <a:cubicBezTo>
                    <a:pt x="338" y="1158"/>
                    <a:pt x="483" y="1158"/>
                    <a:pt x="579" y="1158"/>
                  </a:cubicBezTo>
                  <a:cubicBezTo>
                    <a:pt x="607" y="1172"/>
                    <a:pt x="636" y="1178"/>
                    <a:pt x="664" y="1178"/>
                  </a:cubicBezTo>
                  <a:cubicBezTo>
                    <a:pt x="732" y="1178"/>
                    <a:pt x="800" y="1144"/>
                    <a:pt x="868" y="1110"/>
                  </a:cubicBezTo>
                  <a:cubicBezTo>
                    <a:pt x="965" y="1061"/>
                    <a:pt x="1013" y="1013"/>
                    <a:pt x="1061" y="917"/>
                  </a:cubicBezTo>
                  <a:cubicBezTo>
                    <a:pt x="1110" y="820"/>
                    <a:pt x="1158" y="724"/>
                    <a:pt x="1158" y="627"/>
                  </a:cubicBezTo>
                  <a:cubicBezTo>
                    <a:pt x="1158" y="531"/>
                    <a:pt x="1158" y="434"/>
                    <a:pt x="1110" y="386"/>
                  </a:cubicBezTo>
                  <a:cubicBezTo>
                    <a:pt x="1110" y="338"/>
                    <a:pt x="1110" y="338"/>
                    <a:pt x="1110" y="290"/>
                  </a:cubicBezTo>
                  <a:cubicBezTo>
                    <a:pt x="1061" y="193"/>
                    <a:pt x="1013" y="145"/>
                    <a:pt x="917" y="49"/>
                  </a:cubicBezTo>
                  <a:cubicBezTo>
                    <a:pt x="820" y="0"/>
                    <a:pt x="724" y="0"/>
                    <a:pt x="627" y="0"/>
                  </a:cubicBezTo>
                  <a:close/>
                </a:path>
              </a:pathLst>
            </a:custGeom>
            <a:solidFill>
              <a:srgbClr val="953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30" name="Google Shape;6330;p61"/>
          <p:cNvPicPr preferRelativeResize="0"/>
          <p:nvPr/>
        </p:nvPicPr>
        <p:blipFill>
          <a:blip r:embed="rId3">
            <a:alphaModFix/>
          </a:blip>
          <a:stretch>
            <a:fillRect/>
          </a:stretch>
        </p:blipFill>
        <p:spPr>
          <a:xfrm>
            <a:off x="0" y="0"/>
            <a:ext cx="591900" cy="41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34" name="Shape 6334"/>
        <p:cNvGrpSpPr/>
        <p:nvPr/>
      </p:nvGrpSpPr>
      <p:grpSpPr>
        <a:xfrm>
          <a:off x="0" y="0"/>
          <a:ext cx="0" cy="0"/>
          <a:chOff x="0" y="0"/>
          <a:chExt cx="0" cy="0"/>
        </a:xfrm>
      </p:grpSpPr>
      <p:sp>
        <p:nvSpPr>
          <p:cNvPr id="6335" name="Google Shape;6335;p62"/>
          <p:cNvSpPr txBox="1"/>
          <p:nvPr>
            <p:ph type="title"/>
          </p:nvPr>
        </p:nvSpPr>
        <p:spPr>
          <a:xfrm>
            <a:off x="4887088" y="1235238"/>
            <a:ext cx="3318900" cy="81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Function Description</a:t>
            </a:r>
            <a:endParaRPr/>
          </a:p>
        </p:txBody>
      </p:sp>
      <p:sp>
        <p:nvSpPr>
          <p:cNvPr id="6336" name="Google Shape;6336;p62"/>
          <p:cNvSpPr/>
          <p:nvPr/>
        </p:nvSpPr>
        <p:spPr>
          <a:xfrm>
            <a:off x="0" y="4904125"/>
            <a:ext cx="239400" cy="2394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2"/>
          <p:cNvSpPr txBox="1"/>
          <p:nvPr/>
        </p:nvSpPr>
        <p:spPr>
          <a:xfrm>
            <a:off x="5787700" y="23562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Comic Sans MS"/>
                <a:ea typeface="Comic Sans MS"/>
                <a:cs typeface="Comic Sans MS"/>
                <a:sym typeface="Comic Sans MS"/>
              </a:rPr>
              <a:t>Modules : 8</a:t>
            </a:r>
            <a:endParaRPr sz="1600">
              <a:latin typeface="Comic Sans MS"/>
              <a:ea typeface="Comic Sans MS"/>
              <a:cs typeface="Comic Sans MS"/>
              <a:sym typeface="Comic Sans MS"/>
            </a:endParaRPr>
          </a:p>
        </p:txBody>
      </p:sp>
      <p:sp>
        <p:nvSpPr>
          <p:cNvPr id="6338" name="Google Shape;6338;p62"/>
          <p:cNvSpPr txBox="1"/>
          <p:nvPr/>
        </p:nvSpPr>
        <p:spPr>
          <a:xfrm>
            <a:off x="5307000" y="27873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3"/>
                </a:solidFill>
                <a:latin typeface="Didact Gothic"/>
                <a:ea typeface="Didact Gothic"/>
                <a:cs typeface="Didact Gothic"/>
                <a:sym typeface="Didact Gothic"/>
              </a:rPr>
              <a:t>Module 1: UI/UX Design</a:t>
            </a:r>
            <a:endParaRPr>
              <a:solidFill>
                <a:schemeClr val="accent3"/>
              </a:solidFill>
            </a:endParaRPr>
          </a:p>
        </p:txBody>
      </p:sp>
      <p:sp>
        <p:nvSpPr>
          <p:cNvPr id="6339" name="Google Shape;6339;p62"/>
          <p:cNvSpPr txBox="1"/>
          <p:nvPr/>
        </p:nvSpPr>
        <p:spPr>
          <a:xfrm>
            <a:off x="4337900" y="3582050"/>
            <a:ext cx="42759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800"/>
              <a:buFont typeface="Arial"/>
              <a:buNone/>
            </a:pPr>
            <a:r>
              <a:rPr lang="en" sz="1800">
                <a:latin typeface="Varela"/>
                <a:ea typeface="Varela"/>
                <a:cs typeface="Varela"/>
                <a:sym typeface="Varela"/>
              </a:rPr>
              <a:t>This is the first and important module in developing our website. An interactive UI/UX makes customer satisfied.</a:t>
            </a:r>
            <a:endParaRPr sz="1600">
              <a:solidFill>
                <a:schemeClr val="dk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6340" name="Google Shape;6340;p62"/>
          <p:cNvPicPr preferRelativeResize="0"/>
          <p:nvPr/>
        </p:nvPicPr>
        <p:blipFill rotWithShape="1">
          <a:blip r:embed="rId4">
            <a:alphaModFix/>
          </a:blip>
          <a:srcRect b="6658" l="0" r="0" t="3839"/>
          <a:stretch/>
        </p:blipFill>
        <p:spPr>
          <a:xfrm>
            <a:off x="2628561" y="1166838"/>
            <a:ext cx="1865900" cy="1670126"/>
          </a:xfrm>
          <a:prstGeom prst="rect">
            <a:avLst/>
          </a:prstGeom>
          <a:noFill/>
          <a:ln>
            <a:noFill/>
          </a:ln>
        </p:spPr>
      </p:pic>
      <p:pic>
        <p:nvPicPr>
          <p:cNvPr id="6341" name="Google Shape;6341;p62"/>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5" name="Shape 6345"/>
        <p:cNvGrpSpPr/>
        <p:nvPr/>
      </p:nvGrpSpPr>
      <p:grpSpPr>
        <a:xfrm>
          <a:off x="0" y="0"/>
          <a:ext cx="0" cy="0"/>
          <a:chOff x="0" y="0"/>
          <a:chExt cx="0" cy="0"/>
        </a:xfrm>
      </p:grpSpPr>
      <p:sp>
        <p:nvSpPr>
          <p:cNvPr id="6346" name="Google Shape;6346;p63"/>
          <p:cNvSpPr txBox="1"/>
          <p:nvPr>
            <p:ph type="title"/>
          </p:nvPr>
        </p:nvSpPr>
        <p:spPr>
          <a:xfrm>
            <a:off x="1210975" y="296525"/>
            <a:ext cx="5416200" cy="81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chemeClr val="accent3"/>
                </a:solidFill>
                <a:latin typeface="Didact Gothic"/>
                <a:ea typeface="Didact Gothic"/>
                <a:cs typeface="Didact Gothic"/>
                <a:sym typeface="Didact Gothic"/>
              </a:rPr>
              <a:t>Module 2: Login/SignUp</a:t>
            </a:r>
            <a:r>
              <a:rPr b="1" lang="en" sz="3300">
                <a:solidFill>
                  <a:srgbClr val="0C0044"/>
                </a:solidFill>
                <a:latin typeface="Didact Gothic"/>
                <a:ea typeface="Didact Gothic"/>
                <a:cs typeface="Didact Gothic"/>
                <a:sym typeface="Didact Gothic"/>
              </a:rPr>
              <a:t> </a:t>
            </a:r>
            <a:endParaRPr/>
          </a:p>
        </p:txBody>
      </p:sp>
      <p:sp>
        <p:nvSpPr>
          <p:cNvPr id="6347" name="Google Shape;6347;p63"/>
          <p:cNvSpPr txBox="1"/>
          <p:nvPr/>
        </p:nvSpPr>
        <p:spPr>
          <a:xfrm>
            <a:off x="1293900" y="1060438"/>
            <a:ext cx="6556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Varela"/>
                <a:ea typeface="Varela"/>
                <a:cs typeface="Varela"/>
                <a:sym typeface="Varela"/>
              </a:rPr>
              <a:t>The existing users of our website can Log In through username and password in this section. Now, If you are a new user around here, you can sign up by providing name, mail-id and username. The user-id and password will be added to database and will be maintained securely through some hash and salt techniques</a:t>
            </a:r>
            <a:endParaRPr>
              <a:latin typeface="Lato"/>
              <a:ea typeface="Lato"/>
              <a:cs typeface="Lato"/>
              <a:sym typeface="Lato"/>
            </a:endParaRPr>
          </a:p>
        </p:txBody>
      </p:sp>
      <p:sp>
        <p:nvSpPr>
          <p:cNvPr id="6348" name="Google Shape;6348;p63"/>
          <p:cNvSpPr txBox="1"/>
          <p:nvPr/>
        </p:nvSpPr>
        <p:spPr>
          <a:xfrm>
            <a:off x="1081775" y="2665563"/>
            <a:ext cx="7027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chemeClr val="accent3"/>
                </a:solidFill>
                <a:latin typeface="Didact Gothic"/>
                <a:ea typeface="Didact Gothic"/>
                <a:cs typeface="Didact Gothic"/>
                <a:sym typeface="Didact Gothic"/>
              </a:rPr>
              <a:t>Module 3: Authentication</a:t>
            </a:r>
            <a:endParaRPr>
              <a:solidFill>
                <a:schemeClr val="accent3"/>
              </a:solidFill>
              <a:latin typeface="Lato"/>
              <a:ea typeface="Lato"/>
              <a:cs typeface="Lato"/>
              <a:sym typeface="Lato"/>
            </a:endParaRPr>
          </a:p>
        </p:txBody>
      </p:sp>
      <p:pic>
        <p:nvPicPr>
          <p:cNvPr id="6349" name="Google Shape;6349;p63"/>
          <p:cNvPicPr preferRelativeResize="0"/>
          <p:nvPr/>
        </p:nvPicPr>
        <p:blipFill>
          <a:blip r:embed="rId3">
            <a:alphaModFix/>
          </a:blip>
          <a:stretch>
            <a:fillRect/>
          </a:stretch>
        </p:blipFill>
        <p:spPr>
          <a:xfrm>
            <a:off x="7609900" y="122850"/>
            <a:ext cx="1166949" cy="1166949"/>
          </a:xfrm>
          <a:prstGeom prst="rect">
            <a:avLst/>
          </a:prstGeom>
          <a:noFill/>
          <a:ln>
            <a:noFill/>
          </a:ln>
        </p:spPr>
      </p:pic>
      <p:sp>
        <p:nvSpPr>
          <p:cNvPr id="6350" name="Google Shape;6350;p63"/>
          <p:cNvSpPr txBox="1"/>
          <p:nvPr/>
        </p:nvSpPr>
        <p:spPr>
          <a:xfrm>
            <a:off x="1210975" y="3547400"/>
            <a:ext cx="582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600"/>
              <a:buFont typeface="Arial"/>
              <a:buNone/>
            </a:pPr>
            <a:r>
              <a:rPr lang="en" sz="1600">
                <a:latin typeface="Varela"/>
                <a:ea typeface="Varela"/>
                <a:cs typeface="Varela"/>
                <a:sym typeface="Varela"/>
              </a:rPr>
              <a:t>We have to use certain API’s for connecting to the application and providing an Interface for Authentication Purpose. </a:t>
            </a:r>
            <a:endParaRPr>
              <a:latin typeface="Lato"/>
              <a:ea typeface="Lato"/>
              <a:cs typeface="Lato"/>
              <a:sym typeface="Lato"/>
            </a:endParaRPr>
          </a:p>
        </p:txBody>
      </p:sp>
      <p:pic>
        <p:nvPicPr>
          <p:cNvPr id="6351" name="Google Shape;6351;p63"/>
          <p:cNvPicPr preferRelativeResize="0"/>
          <p:nvPr/>
        </p:nvPicPr>
        <p:blipFill rotWithShape="1">
          <a:blip r:embed="rId4">
            <a:alphaModFix/>
          </a:blip>
          <a:srcRect b="0" l="29309" r="28408" t="6208"/>
          <a:stretch/>
        </p:blipFill>
        <p:spPr>
          <a:xfrm>
            <a:off x="6898425" y="2476450"/>
            <a:ext cx="2002224" cy="2349410"/>
          </a:xfrm>
          <a:prstGeom prst="rect">
            <a:avLst/>
          </a:prstGeom>
          <a:noFill/>
          <a:ln>
            <a:noFill/>
          </a:ln>
        </p:spPr>
      </p:pic>
      <p:pic>
        <p:nvPicPr>
          <p:cNvPr id="6352" name="Google Shape;6352;p63"/>
          <p:cNvPicPr preferRelativeResize="0"/>
          <p:nvPr/>
        </p:nvPicPr>
        <p:blipFill>
          <a:blip r:embed="rId5">
            <a:alphaModFix/>
          </a:blip>
          <a:stretch>
            <a:fillRect/>
          </a:stretch>
        </p:blipFill>
        <p:spPr>
          <a:xfrm>
            <a:off x="0" y="0"/>
            <a:ext cx="591900" cy="411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6" name="Shape 6356"/>
        <p:cNvGrpSpPr/>
        <p:nvPr/>
      </p:nvGrpSpPr>
      <p:grpSpPr>
        <a:xfrm>
          <a:off x="0" y="0"/>
          <a:ext cx="0" cy="0"/>
          <a:chOff x="0" y="0"/>
          <a:chExt cx="0" cy="0"/>
        </a:xfrm>
      </p:grpSpPr>
      <p:sp>
        <p:nvSpPr>
          <p:cNvPr id="6357" name="Google Shape;6357;p64"/>
          <p:cNvSpPr txBox="1"/>
          <p:nvPr>
            <p:ph idx="1" type="subTitle"/>
          </p:nvPr>
        </p:nvSpPr>
        <p:spPr>
          <a:xfrm>
            <a:off x="602125" y="1462450"/>
            <a:ext cx="7828500" cy="13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700"/>
              <a:buFont typeface="Arial"/>
              <a:buNone/>
            </a:pPr>
            <a:r>
              <a:rPr lang="en" sz="1700">
                <a:solidFill>
                  <a:srgbClr val="000000"/>
                </a:solidFill>
                <a:latin typeface="Varela"/>
                <a:ea typeface="Varela"/>
                <a:cs typeface="Varela"/>
                <a:sym typeface="Varela"/>
              </a:rPr>
              <a:t>We used MongoDB for maintaining the back-end of our website. By this, we connected to database and perform CRUD operations and maintain user records and farmer products and contact us queries.</a:t>
            </a:r>
            <a:endParaRPr/>
          </a:p>
        </p:txBody>
      </p:sp>
      <p:sp>
        <p:nvSpPr>
          <p:cNvPr id="6358" name="Google Shape;6358;p64"/>
          <p:cNvSpPr txBox="1"/>
          <p:nvPr>
            <p:ph type="title"/>
          </p:nvPr>
        </p:nvSpPr>
        <p:spPr>
          <a:xfrm>
            <a:off x="667500" y="479650"/>
            <a:ext cx="6302700" cy="98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chemeClr val="accent3"/>
                </a:solidFill>
                <a:latin typeface="Didact Gothic"/>
                <a:ea typeface="Didact Gothic"/>
                <a:cs typeface="Didact Gothic"/>
                <a:sym typeface="Didact Gothic"/>
              </a:rPr>
              <a:t>Module 4: Database Management</a:t>
            </a:r>
            <a:endParaRPr>
              <a:solidFill>
                <a:schemeClr val="accent3"/>
              </a:solidFill>
            </a:endParaRPr>
          </a:p>
        </p:txBody>
      </p:sp>
      <p:pic>
        <p:nvPicPr>
          <p:cNvPr id="6359" name="Google Shape;6359;p64"/>
          <p:cNvPicPr preferRelativeResize="0"/>
          <p:nvPr/>
        </p:nvPicPr>
        <p:blipFill>
          <a:blip r:embed="rId3">
            <a:alphaModFix/>
          </a:blip>
          <a:stretch>
            <a:fillRect/>
          </a:stretch>
        </p:blipFill>
        <p:spPr>
          <a:xfrm>
            <a:off x="2613738" y="3000675"/>
            <a:ext cx="3594276" cy="1800126"/>
          </a:xfrm>
          <a:prstGeom prst="rect">
            <a:avLst/>
          </a:prstGeom>
          <a:noFill/>
          <a:ln>
            <a:noFill/>
          </a:ln>
        </p:spPr>
      </p:pic>
      <p:pic>
        <p:nvPicPr>
          <p:cNvPr id="6360" name="Google Shape;6360;p64"/>
          <p:cNvPicPr preferRelativeResize="0"/>
          <p:nvPr/>
        </p:nvPicPr>
        <p:blipFill>
          <a:blip r:embed="rId4">
            <a:alphaModFix/>
          </a:blip>
          <a:stretch>
            <a:fillRect/>
          </a:stretch>
        </p:blipFill>
        <p:spPr>
          <a:xfrm>
            <a:off x="0" y="0"/>
            <a:ext cx="591900" cy="41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od Pattern by Slidesgo">
  <a:themeElements>
    <a:clrScheme name="Simple Light">
      <a:dk1>
        <a:srgbClr val="434343"/>
      </a:dk1>
      <a:lt1>
        <a:srgbClr val="FFFFFF"/>
      </a:lt1>
      <a:dk2>
        <a:srgbClr val="D2F2EC"/>
      </a:dk2>
      <a:lt2>
        <a:srgbClr val="93D9CF"/>
      </a:lt2>
      <a:accent1>
        <a:srgbClr val="43742A"/>
      </a:accent1>
      <a:accent2>
        <a:srgbClr val="FFBBB4"/>
      </a:accent2>
      <a:accent3>
        <a:srgbClr val="FF5F51"/>
      </a:accent3>
      <a:accent4>
        <a:srgbClr val="FF842F"/>
      </a:accent4>
      <a:accent5>
        <a:srgbClr val="FFE76E"/>
      </a:accent5>
      <a:accent6>
        <a:srgbClr val="FFEF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